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81" r:id="rId1"/>
    <p:sldMasterId id="2147483710" r:id="rId2"/>
  </p:sldMasterIdLst>
  <p:notesMasterIdLst>
    <p:notesMasterId r:id="rId18"/>
  </p:notesMasterIdLst>
  <p:handoutMasterIdLst>
    <p:handoutMasterId r:id="rId19"/>
  </p:handoutMasterIdLst>
  <p:sldIdLst>
    <p:sldId id="256" r:id="rId3"/>
    <p:sldId id="258" r:id="rId4"/>
    <p:sldId id="260" r:id="rId5"/>
    <p:sldId id="261" r:id="rId6"/>
    <p:sldId id="262" r:id="rId7"/>
    <p:sldId id="263" r:id="rId8"/>
    <p:sldId id="264" r:id="rId9"/>
    <p:sldId id="266" r:id="rId10"/>
    <p:sldId id="267" r:id="rId11"/>
    <p:sldId id="268" r:id="rId12"/>
    <p:sldId id="269" r:id="rId13"/>
    <p:sldId id="270" r:id="rId14"/>
    <p:sldId id="265" r:id="rId15"/>
    <p:sldId id="271" r:id="rId16"/>
    <p:sldId id="272" r:id="rId17"/>
  </p:sldIdLst>
  <p:sldSz cx="9144000" cy="6858000" type="screen4x3"/>
  <p:notesSz cx="6934200" cy="9372600"/>
  <p:defaultTextStyle>
    <a:defPPr>
      <a:defRPr lang="en-US"/>
    </a:defPPr>
    <a:lvl1pPr algn="l" rtl="0" fontAlgn="base">
      <a:spcBef>
        <a:spcPct val="50000"/>
      </a:spcBef>
      <a:spcAft>
        <a:spcPct val="0"/>
      </a:spcAft>
      <a:defRPr sz="1200" kern="1200">
        <a:solidFill>
          <a:schemeClr val="tx1"/>
        </a:solidFill>
        <a:latin typeface="Arial" charset="0"/>
        <a:ea typeface="+mn-ea"/>
        <a:cs typeface="+mn-cs"/>
      </a:defRPr>
    </a:lvl1pPr>
    <a:lvl2pPr marL="457200" algn="l" rtl="0" fontAlgn="base">
      <a:spcBef>
        <a:spcPct val="50000"/>
      </a:spcBef>
      <a:spcAft>
        <a:spcPct val="0"/>
      </a:spcAft>
      <a:defRPr sz="1200" kern="1200">
        <a:solidFill>
          <a:schemeClr val="tx1"/>
        </a:solidFill>
        <a:latin typeface="Arial" charset="0"/>
        <a:ea typeface="+mn-ea"/>
        <a:cs typeface="+mn-cs"/>
      </a:defRPr>
    </a:lvl2pPr>
    <a:lvl3pPr marL="914400" algn="l" rtl="0" fontAlgn="base">
      <a:spcBef>
        <a:spcPct val="50000"/>
      </a:spcBef>
      <a:spcAft>
        <a:spcPct val="0"/>
      </a:spcAft>
      <a:defRPr sz="1200" kern="1200">
        <a:solidFill>
          <a:schemeClr val="tx1"/>
        </a:solidFill>
        <a:latin typeface="Arial" charset="0"/>
        <a:ea typeface="+mn-ea"/>
        <a:cs typeface="+mn-cs"/>
      </a:defRPr>
    </a:lvl3pPr>
    <a:lvl4pPr marL="1371600" algn="l" rtl="0" fontAlgn="base">
      <a:spcBef>
        <a:spcPct val="50000"/>
      </a:spcBef>
      <a:spcAft>
        <a:spcPct val="0"/>
      </a:spcAft>
      <a:defRPr sz="1200" kern="1200">
        <a:solidFill>
          <a:schemeClr val="tx1"/>
        </a:solidFill>
        <a:latin typeface="Arial" charset="0"/>
        <a:ea typeface="+mn-ea"/>
        <a:cs typeface="+mn-cs"/>
      </a:defRPr>
    </a:lvl4pPr>
    <a:lvl5pPr marL="1828800" algn="l" rtl="0" fontAlgn="base">
      <a:spcBef>
        <a:spcPct val="5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Arial" charset="0"/>
        <a:ea typeface="+mn-ea"/>
        <a:cs typeface="+mn-cs"/>
      </a:defRPr>
    </a:lvl6pPr>
    <a:lvl7pPr marL="2743200" algn="l" defTabSz="914400" rtl="0" eaLnBrk="1" latinLnBrk="0" hangingPunct="1">
      <a:defRPr sz="1200" kern="1200">
        <a:solidFill>
          <a:schemeClr val="tx1"/>
        </a:solidFill>
        <a:latin typeface="Arial" charset="0"/>
        <a:ea typeface="+mn-ea"/>
        <a:cs typeface="+mn-cs"/>
      </a:defRPr>
    </a:lvl7pPr>
    <a:lvl8pPr marL="3200400" algn="l" defTabSz="914400" rtl="0" eaLnBrk="1" latinLnBrk="0" hangingPunct="1">
      <a:defRPr sz="1200" kern="1200">
        <a:solidFill>
          <a:schemeClr val="tx1"/>
        </a:solidFill>
        <a:latin typeface="Arial" charset="0"/>
        <a:ea typeface="+mn-ea"/>
        <a:cs typeface="+mn-cs"/>
      </a:defRPr>
    </a:lvl8pPr>
    <a:lvl9pPr marL="3657600" algn="l" defTabSz="914400" rtl="0" eaLnBrk="1" latinLnBrk="0" hangingPunct="1">
      <a:defRPr sz="1200"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loop="1">
    <p:kiosk/>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D2F68"/>
    <a:srgbClr val="8E8E8E"/>
    <a:srgbClr val="979797"/>
    <a:srgbClr val="6D6D6D"/>
    <a:srgbClr val="808080"/>
    <a:srgbClr val="99BADF"/>
    <a:srgbClr val="234770"/>
    <a:srgbClr val="598FCB"/>
    <a:srgbClr val="000000"/>
    <a:srgbClr val="A2352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1663" autoAdjust="0"/>
    <p:restoredTop sz="91553" autoAdjust="0"/>
  </p:normalViewPr>
  <p:slideViewPr>
    <p:cSldViewPr snapToObjects="1">
      <p:cViewPr varScale="1">
        <p:scale>
          <a:sx n="134" d="100"/>
          <a:sy n="134" d="100"/>
        </p:scale>
        <p:origin x="-942" y="-78"/>
      </p:cViewPr>
      <p:guideLst>
        <p:guide orient="horz" pos="536"/>
        <p:guide pos="339"/>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8088"/>
    </p:cViewPr>
  </p:sorterViewPr>
  <p:notesViewPr>
    <p:cSldViewPr snapToObjects="1">
      <p:cViewPr varScale="1">
        <p:scale>
          <a:sx n="85" d="100"/>
          <a:sy n="85" d="100"/>
        </p:scale>
        <p:origin x="-1950" y="-96"/>
      </p:cViewPr>
      <p:guideLst>
        <p:guide orient="horz" pos="2952"/>
        <p:guide pos="2184"/>
      </p:guideLst>
    </p:cSldViewPr>
  </p:notesViewPr>
  <p:gridSpacing cx="57607" cy="57607"/>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handoutMaster" Target="handoutMasters/handout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heme" Target="theme/theme1.xml"/></Relationships>
</file>

<file path=ppt/diagrams/_rels/data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image" Target="../media/image13.png"/><Relationship Id="rId5" Type="http://schemas.openxmlformats.org/officeDocument/2006/relationships/image" Target="../media/image17.png"/><Relationship Id="rId4" Type="http://schemas.openxmlformats.org/officeDocument/2006/relationships/image" Target="../media/image16.png"/></Relationships>
</file>

<file path=ppt/diagrams/_rels/data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4.jpeg"/><Relationship Id="rId1" Type="http://schemas.openxmlformats.org/officeDocument/2006/relationships/image" Target="../media/image18.png"/><Relationship Id="rId5" Type="http://schemas.openxmlformats.org/officeDocument/2006/relationships/image" Target="../media/image21.png"/><Relationship Id="rId4" Type="http://schemas.openxmlformats.org/officeDocument/2006/relationships/image" Target="../media/image20.png"/></Relationships>
</file>

<file path=ppt/diagrams/_rels/data3.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14.jpeg"/><Relationship Id="rId1" Type="http://schemas.openxmlformats.org/officeDocument/2006/relationships/image" Target="../media/image22.jpg"/><Relationship Id="rId5" Type="http://schemas.openxmlformats.org/officeDocument/2006/relationships/image" Target="../media/image25.jpg"/><Relationship Id="rId4" Type="http://schemas.openxmlformats.org/officeDocument/2006/relationships/image" Target="../media/image24.jpg"/></Relationships>
</file>

<file path=ppt/diagrams/_rels/data4.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14.jpeg"/><Relationship Id="rId1" Type="http://schemas.openxmlformats.org/officeDocument/2006/relationships/image" Target="../media/image26.jpg"/></Relationships>
</file>

<file path=ppt/diagrams/_rels/drawing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image" Target="../media/image13.png"/><Relationship Id="rId4" Type="http://schemas.openxmlformats.org/officeDocument/2006/relationships/image" Target="../media/image17.png"/></Relationships>
</file>

<file path=ppt/diagrams/_rels/drawing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image" Target="../media/image18.png"/><Relationship Id="rId4" Type="http://schemas.openxmlformats.org/officeDocument/2006/relationships/image" Target="../media/image21.png"/></Relationships>
</file>

<file path=ppt/diagrams/_rels/drawing3.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g"/><Relationship Id="rId1" Type="http://schemas.openxmlformats.org/officeDocument/2006/relationships/image" Target="../media/image22.jpg"/><Relationship Id="rId4" Type="http://schemas.openxmlformats.org/officeDocument/2006/relationships/image" Target="../media/image25.jpg"/></Relationships>
</file>

<file path=ppt/diagrams/_rels/drawing4.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image" Target="../media/image26.jp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52840DF-8D5B-484D-896D-B93D29C06196}" type="doc">
      <dgm:prSet loTypeId="urn:microsoft.com/office/officeart/2005/8/layout/matrix1" loCatId="matrix" qsTypeId="urn:microsoft.com/office/officeart/2005/8/quickstyle/simple4" qsCatId="simple" csTypeId="urn:microsoft.com/office/officeart/2005/8/colors/accent1_2" csCatId="accent1" phldr="1"/>
      <dgm:spPr/>
      <dgm:t>
        <a:bodyPr/>
        <a:lstStyle/>
        <a:p>
          <a:endParaRPr lang="en-US"/>
        </a:p>
      </dgm:t>
    </dgm:pt>
    <dgm:pt modelId="{9126C300-2B5A-407A-B099-D883DF548D1F}">
      <dgm:prSet phldrT="[Text]" custT="1"/>
      <dgm:spPr>
        <a:noFill/>
      </dgm:spPr>
      <dgm:t>
        <a:bodyPr/>
        <a:lstStyle/>
        <a:p>
          <a:endParaRPr lang="en-US" sz="2800" dirty="0">
            <a:solidFill>
              <a:schemeClr val="bg1"/>
            </a:solidFill>
          </a:endParaRPr>
        </a:p>
      </dgm:t>
    </dgm:pt>
    <dgm:pt modelId="{68C5C721-6E00-405F-83E5-B29DF76F19F9}" type="parTrans" cxnId="{205339F3-2144-4086-9C7C-9027AFF0017D}">
      <dgm:prSet/>
      <dgm:spPr/>
      <dgm:t>
        <a:bodyPr/>
        <a:lstStyle/>
        <a:p>
          <a:endParaRPr lang="en-US"/>
        </a:p>
      </dgm:t>
    </dgm:pt>
    <dgm:pt modelId="{8A61AD11-2142-4BF7-9215-DBF7E1ED59D1}" type="sibTrans" cxnId="{205339F3-2144-4086-9C7C-9027AFF0017D}">
      <dgm:prSet/>
      <dgm:spPr/>
      <dgm:t>
        <a:bodyPr/>
        <a:lstStyle/>
        <a:p>
          <a:endParaRPr lang="en-US"/>
        </a:p>
      </dgm:t>
    </dgm:pt>
    <dgm:pt modelId="{6FB2D1F5-71BE-46C2-9752-FC4362EB43A7}" type="pres">
      <dgm:prSet presAssocID="{C52840DF-8D5B-484D-896D-B93D29C06196}" presName="diagram" presStyleCnt="0">
        <dgm:presLayoutVars>
          <dgm:chMax val="1"/>
          <dgm:dir/>
          <dgm:animLvl val="ctr"/>
          <dgm:resizeHandles val="exact"/>
        </dgm:presLayoutVars>
      </dgm:prSet>
      <dgm:spPr/>
      <dgm:t>
        <a:bodyPr/>
        <a:lstStyle/>
        <a:p>
          <a:endParaRPr lang="en-US"/>
        </a:p>
      </dgm:t>
    </dgm:pt>
    <dgm:pt modelId="{F81EAEEC-E405-46FA-81D1-576EE0EA1C35}" type="pres">
      <dgm:prSet presAssocID="{C52840DF-8D5B-484D-896D-B93D29C06196}" presName="matrix" presStyleCnt="0"/>
      <dgm:spPr/>
      <dgm:t>
        <a:bodyPr/>
        <a:lstStyle/>
        <a:p>
          <a:endParaRPr lang="en-US"/>
        </a:p>
      </dgm:t>
    </dgm:pt>
    <dgm:pt modelId="{35894D2A-7448-4EEF-BE7A-AFECDF46E879}" type="pres">
      <dgm:prSet presAssocID="{C52840DF-8D5B-484D-896D-B93D29C06196}" presName="tile1" presStyleLbl="node1" presStyleIdx="0" presStyleCnt="4"/>
      <dgm:spPr>
        <a:blipFill rotWithShape="0">
          <a:blip xmlns:r="http://schemas.openxmlformats.org/officeDocument/2006/relationships" r:embed="rId1"/>
          <a:stretch>
            <a:fillRect/>
          </a:stretch>
        </a:blipFill>
      </dgm:spPr>
      <dgm:t>
        <a:bodyPr/>
        <a:lstStyle/>
        <a:p>
          <a:endParaRPr lang="en-US"/>
        </a:p>
      </dgm:t>
    </dgm:pt>
    <dgm:pt modelId="{7D6BE7A4-F4F8-41A6-B378-82CB3DEF028B}" type="pres">
      <dgm:prSet presAssocID="{C52840DF-8D5B-484D-896D-B93D29C06196}" presName="tile1text" presStyleLbl="node1" presStyleIdx="0" presStyleCnt="4">
        <dgm:presLayoutVars>
          <dgm:chMax val="0"/>
          <dgm:chPref val="0"/>
          <dgm:bulletEnabled val="1"/>
        </dgm:presLayoutVars>
      </dgm:prSet>
      <dgm:spPr>
        <a:blipFill rotWithShape="0">
          <a:blip xmlns:r="http://schemas.openxmlformats.org/officeDocument/2006/relationships" r:embed="rId2"/>
          <a:stretch>
            <a:fillRect/>
          </a:stretch>
        </a:blipFill>
      </dgm:spPr>
      <dgm:t>
        <a:bodyPr/>
        <a:lstStyle/>
        <a:p>
          <a:endParaRPr lang="en-US"/>
        </a:p>
      </dgm:t>
    </dgm:pt>
    <dgm:pt modelId="{261419D1-020B-4657-BF78-9F0E18F7ED53}" type="pres">
      <dgm:prSet presAssocID="{C52840DF-8D5B-484D-896D-B93D29C06196}" presName="tile2" presStyleLbl="node1" presStyleIdx="1" presStyleCnt="4"/>
      <dgm:spPr>
        <a:blipFill rotWithShape="0">
          <a:blip xmlns:r="http://schemas.openxmlformats.org/officeDocument/2006/relationships" r:embed="rId3"/>
          <a:stretch>
            <a:fillRect/>
          </a:stretch>
        </a:blipFill>
      </dgm:spPr>
      <dgm:t>
        <a:bodyPr/>
        <a:lstStyle/>
        <a:p>
          <a:endParaRPr lang="en-US"/>
        </a:p>
      </dgm:t>
    </dgm:pt>
    <dgm:pt modelId="{6AE1032C-5A52-45A7-B42C-E3AD4E29B0D4}" type="pres">
      <dgm:prSet presAssocID="{C52840DF-8D5B-484D-896D-B93D29C06196}" presName="tile2text" presStyleLbl="node1" presStyleIdx="1" presStyleCnt="4">
        <dgm:presLayoutVars>
          <dgm:chMax val="0"/>
          <dgm:chPref val="0"/>
          <dgm:bulletEnabled val="1"/>
        </dgm:presLayoutVars>
      </dgm:prSet>
      <dgm:spPr/>
      <dgm:t>
        <a:bodyPr/>
        <a:lstStyle/>
        <a:p>
          <a:endParaRPr lang="en-US"/>
        </a:p>
      </dgm:t>
    </dgm:pt>
    <dgm:pt modelId="{94D001CF-E85D-43CF-A52B-834DD35C680F}" type="pres">
      <dgm:prSet presAssocID="{C52840DF-8D5B-484D-896D-B93D29C06196}" presName="tile3" presStyleLbl="node1" presStyleIdx="2" presStyleCnt="4"/>
      <dgm:spPr>
        <a:blipFill rotWithShape="0">
          <a:blip xmlns:r="http://schemas.openxmlformats.org/officeDocument/2006/relationships" r:embed="rId4"/>
          <a:stretch>
            <a:fillRect/>
          </a:stretch>
        </a:blipFill>
      </dgm:spPr>
      <dgm:t>
        <a:bodyPr/>
        <a:lstStyle/>
        <a:p>
          <a:endParaRPr lang="en-US"/>
        </a:p>
      </dgm:t>
    </dgm:pt>
    <dgm:pt modelId="{7BA5ED7B-4C9D-4749-976E-6907BA0B55EF}" type="pres">
      <dgm:prSet presAssocID="{C52840DF-8D5B-484D-896D-B93D29C06196}" presName="tile3text" presStyleLbl="node1" presStyleIdx="2" presStyleCnt="4">
        <dgm:presLayoutVars>
          <dgm:chMax val="0"/>
          <dgm:chPref val="0"/>
          <dgm:bulletEnabled val="1"/>
        </dgm:presLayoutVars>
      </dgm:prSet>
      <dgm:spPr/>
      <dgm:t>
        <a:bodyPr/>
        <a:lstStyle/>
        <a:p>
          <a:endParaRPr lang="en-US"/>
        </a:p>
      </dgm:t>
    </dgm:pt>
    <dgm:pt modelId="{0CD42C0B-1FA3-425E-90C8-A1C3A2B21B06}" type="pres">
      <dgm:prSet presAssocID="{C52840DF-8D5B-484D-896D-B93D29C06196}" presName="tile4" presStyleLbl="node1" presStyleIdx="3" presStyleCnt="4"/>
      <dgm:spPr>
        <a:blipFill rotWithShape="0">
          <a:blip xmlns:r="http://schemas.openxmlformats.org/officeDocument/2006/relationships" r:embed="rId5"/>
          <a:stretch>
            <a:fillRect/>
          </a:stretch>
        </a:blipFill>
      </dgm:spPr>
      <dgm:t>
        <a:bodyPr/>
        <a:lstStyle/>
        <a:p>
          <a:endParaRPr lang="en-US"/>
        </a:p>
      </dgm:t>
    </dgm:pt>
    <dgm:pt modelId="{5408CB34-D5AA-41FA-B3B2-04CFE8A47361}" type="pres">
      <dgm:prSet presAssocID="{C52840DF-8D5B-484D-896D-B93D29C06196}" presName="tile4text" presStyleLbl="node1" presStyleIdx="3" presStyleCnt="4">
        <dgm:presLayoutVars>
          <dgm:chMax val="0"/>
          <dgm:chPref val="0"/>
          <dgm:bulletEnabled val="1"/>
        </dgm:presLayoutVars>
      </dgm:prSet>
      <dgm:spPr/>
      <dgm:t>
        <a:bodyPr/>
        <a:lstStyle/>
        <a:p>
          <a:endParaRPr lang="en-US"/>
        </a:p>
      </dgm:t>
    </dgm:pt>
    <dgm:pt modelId="{A4D9E059-1CF5-46B4-9BDC-6A89B9F2C818}" type="pres">
      <dgm:prSet presAssocID="{C52840DF-8D5B-484D-896D-B93D29C06196}" presName="centerTile" presStyleLbl="fgShp" presStyleIdx="0" presStyleCnt="1" custScaleX="80485" custScaleY="64306">
        <dgm:presLayoutVars>
          <dgm:chMax val="0"/>
          <dgm:chPref val="0"/>
        </dgm:presLayoutVars>
      </dgm:prSet>
      <dgm:spPr/>
      <dgm:t>
        <a:bodyPr/>
        <a:lstStyle/>
        <a:p>
          <a:endParaRPr lang="en-US"/>
        </a:p>
      </dgm:t>
    </dgm:pt>
  </dgm:ptLst>
  <dgm:cxnLst>
    <dgm:cxn modelId="{205339F3-2144-4086-9C7C-9027AFF0017D}" srcId="{C52840DF-8D5B-484D-896D-B93D29C06196}" destId="{9126C300-2B5A-407A-B099-D883DF548D1F}" srcOrd="0" destOrd="0" parTransId="{68C5C721-6E00-405F-83E5-B29DF76F19F9}" sibTransId="{8A61AD11-2142-4BF7-9215-DBF7E1ED59D1}"/>
    <dgm:cxn modelId="{BF91D67F-BDFA-4D5B-8E88-5835952C67D0}" type="presOf" srcId="{9126C300-2B5A-407A-B099-D883DF548D1F}" destId="{A4D9E059-1CF5-46B4-9BDC-6A89B9F2C818}" srcOrd="0" destOrd="0" presId="urn:microsoft.com/office/officeart/2005/8/layout/matrix1"/>
    <dgm:cxn modelId="{0139EB79-4B25-4345-81C1-2F97DC151A7C}" type="presOf" srcId="{C52840DF-8D5B-484D-896D-B93D29C06196}" destId="{6FB2D1F5-71BE-46C2-9752-FC4362EB43A7}" srcOrd="0" destOrd="0" presId="urn:microsoft.com/office/officeart/2005/8/layout/matrix1"/>
    <dgm:cxn modelId="{D0D8C9F5-B59E-465B-BB27-E447B8907AA7}" type="presParOf" srcId="{6FB2D1F5-71BE-46C2-9752-FC4362EB43A7}" destId="{F81EAEEC-E405-46FA-81D1-576EE0EA1C35}" srcOrd="0" destOrd="0" presId="urn:microsoft.com/office/officeart/2005/8/layout/matrix1"/>
    <dgm:cxn modelId="{45E9AE40-2306-4E79-B63B-F4481C83AC7D}" type="presParOf" srcId="{F81EAEEC-E405-46FA-81D1-576EE0EA1C35}" destId="{35894D2A-7448-4EEF-BE7A-AFECDF46E879}" srcOrd="0" destOrd="0" presId="urn:microsoft.com/office/officeart/2005/8/layout/matrix1"/>
    <dgm:cxn modelId="{4CA30998-C936-46CD-81C8-02AB3B4AAEAB}" type="presParOf" srcId="{F81EAEEC-E405-46FA-81D1-576EE0EA1C35}" destId="{7D6BE7A4-F4F8-41A6-B378-82CB3DEF028B}" srcOrd="1" destOrd="0" presId="urn:microsoft.com/office/officeart/2005/8/layout/matrix1"/>
    <dgm:cxn modelId="{5CD7E2E2-83F0-4BE3-9282-1AEC64953250}" type="presParOf" srcId="{F81EAEEC-E405-46FA-81D1-576EE0EA1C35}" destId="{261419D1-020B-4657-BF78-9F0E18F7ED53}" srcOrd="2" destOrd="0" presId="urn:microsoft.com/office/officeart/2005/8/layout/matrix1"/>
    <dgm:cxn modelId="{3016867A-6AD2-4753-BE0C-70E9B2822FB8}" type="presParOf" srcId="{F81EAEEC-E405-46FA-81D1-576EE0EA1C35}" destId="{6AE1032C-5A52-45A7-B42C-E3AD4E29B0D4}" srcOrd="3" destOrd="0" presId="urn:microsoft.com/office/officeart/2005/8/layout/matrix1"/>
    <dgm:cxn modelId="{D286834C-6C55-4DB4-94CF-6FA84CD410A2}" type="presParOf" srcId="{F81EAEEC-E405-46FA-81D1-576EE0EA1C35}" destId="{94D001CF-E85D-43CF-A52B-834DD35C680F}" srcOrd="4" destOrd="0" presId="urn:microsoft.com/office/officeart/2005/8/layout/matrix1"/>
    <dgm:cxn modelId="{D097FF87-1ED5-4DB1-BCC6-97BC2B6FC0B8}" type="presParOf" srcId="{F81EAEEC-E405-46FA-81D1-576EE0EA1C35}" destId="{7BA5ED7B-4C9D-4749-976E-6907BA0B55EF}" srcOrd="5" destOrd="0" presId="urn:microsoft.com/office/officeart/2005/8/layout/matrix1"/>
    <dgm:cxn modelId="{EBB44B82-DC88-4B17-9B74-62E4F52D2310}" type="presParOf" srcId="{F81EAEEC-E405-46FA-81D1-576EE0EA1C35}" destId="{0CD42C0B-1FA3-425E-90C8-A1C3A2B21B06}" srcOrd="6" destOrd="0" presId="urn:microsoft.com/office/officeart/2005/8/layout/matrix1"/>
    <dgm:cxn modelId="{7FFA3074-87B8-43C1-BE7B-1870F8B70397}" type="presParOf" srcId="{F81EAEEC-E405-46FA-81D1-576EE0EA1C35}" destId="{5408CB34-D5AA-41FA-B3B2-04CFE8A47361}" srcOrd="7" destOrd="0" presId="urn:microsoft.com/office/officeart/2005/8/layout/matrix1"/>
    <dgm:cxn modelId="{8C13B892-DA77-4AC3-97CE-89C31550F4D2}" type="presParOf" srcId="{6FB2D1F5-71BE-46C2-9752-FC4362EB43A7}" destId="{A4D9E059-1CF5-46B4-9BDC-6A89B9F2C818}" srcOrd="1" destOrd="0" presId="urn:microsoft.com/office/officeart/2005/8/layout/matrix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52840DF-8D5B-484D-896D-B93D29C06196}" type="doc">
      <dgm:prSet loTypeId="urn:microsoft.com/office/officeart/2005/8/layout/matrix1" loCatId="matrix" qsTypeId="urn:microsoft.com/office/officeart/2005/8/quickstyle/simple4" qsCatId="simple" csTypeId="urn:microsoft.com/office/officeart/2005/8/colors/accent1_2" csCatId="accent1" phldr="1"/>
      <dgm:spPr/>
      <dgm:t>
        <a:bodyPr/>
        <a:lstStyle/>
        <a:p>
          <a:endParaRPr lang="en-US"/>
        </a:p>
      </dgm:t>
    </dgm:pt>
    <dgm:pt modelId="{9126C300-2B5A-407A-B099-D883DF548D1F}">
      <dgm:prSet phldrT="[Text]" custT="1"/>
      <dgm:spPr>
        <a:noFill/>
      </dgm:spPr>
      <dgm:t>
        <a:bodyPr/>
        <a:lstStyle/>
        <a:p>
          <a:endParaRPr lang="en-US" sz="2800" dirty="0">
            <a:solidFill>
              <a:schemeClr val="bg1"/>
            </a:solidFill>
          </a:endParaRPr>
        </a:p>
      </dgm:t>
    </dgm:pt>
    <dgm:pt modelId="{68C5C721-6E00-405F-83E5-B29DF76F19F9}" type="parTrans" cxnId="{205339F3-2144-4086-9C7C-9027AFF0017D}">
      <dgm:prSet/>
      <dgm:spPr/>
      <dgm:t>
        <a:bodyPr/>
        <a:lstStyle/>
        <a:p>
          <a:endParaRPr lang="en-US"/>
        </a:p>
      </dgm:t>
    </dgm:pt>
    <dgm:pt modelId="{8A61AD11-2142-4BF7-9215-DBF7E1ED59D1}" type="sibTrans" cxnId="{205339F3-2144-4086-9C7C-9027AFF0017D}">
      <dgm:prSet/>
      <dgm:spPr/>
      <dgm:t>
        <a:bodyPr/>
        <a:lstStyle/>
        <a:p>
          <a:endParaRPr lang="en-US"/>
        </a:p>
      </dgm:t>
    </dgm:pt>
    <dgm:pt modelId="{6FB2D1F5-71BE-46C2-9752-FC4362EB43A7}" type="pres">
      <dgm:prSet presAssocID="{C52840DF-8D5B-484D-896D-B93D29C06196}" presName="diagram" presStyleCnt="0">
        <dgm:presLayoutVars>
          <dgm:chMax val="1"/>
          <dgm:dir/>
          <dgm:animLvl val="ctr"/>
          <dgm:resizeHandles val="exact"/>
        </dgm:presLayoutVars>
      </dgm:prSet>
      <dgm:spPr/>
      <dgm:t>
        <a:bodyPr/>
        <a:lstStyle/>
        <a:p>
          <a:endParaRPr lang="en-US"/>
        </a:p>
      </dgm:t>
    </dgm:pt>
    <dgm:pt modelId="{F81EAEEC-E405-46FA-81D1-576EE0EA1C35}" type="pres">
      <dgm:prSet presAssocID="{C52840DF-8D5B-484D-896D-B93D29C06196}" presName="matrix" presStyleCnt="0"/>
      <dgm:spPr/>
      <dgm:t>
        <a:bodyPr/>
        <a:lstStyle/>
        <a:p>
          <a:endParaRPr lang="en-US"/>
        </a:p>
      </dgm:t>
    </dgm:pt>
    <dgm:pt modelId="{35894D2A-7448-4EEF-BE7A-AFECDF46E879}" type="pres">
      <dgm:prSet presAssocID="{C52840DF-8D5B-484D-896D-B93D29C06196}" presName="tile1" presStyleLbl="node1" presStyleIdx="0" presStyleCnt="4"/>
      <dgm:spPr>
        <a:blipFill rotWithShape="0">
          <a:blip xmlns:r="http://schemas.openxmlformats.org/officeDocument/2006/relationships" r:embed="rId1"/>
          <a:stretch>
            <a:fillRect/>
          </a:stretch>
        </a:blipFill>
      </dgm:spPr>
      <dgm:t>
        <a:bodyPr/>
        <a:lstStyle/>
        <a:p>
          <a:endParaRPr lang="en-US"/>
        </a:p>
      </dgm:t>
    </dgm:pt>
    <dgm:pt modelId="{7D6BE7A4-F4F8-41A6-B378-82CB3DEF028B}" type="pres">
      <dgm:prSet presAssocID="{C52840DF-8D5B-484D-896D-B93D29C06196}" presName="tile1text" presStyleLbl="node1" presStyleIdx="0" presStyleCnt="4">
        <dgm:presLayoutVars>
          <dgm:chMax val="0"/>
          <dgm:chPref val="0"/>
          <dgm:bulletEnabled val="1"/>
        </dgm:presLayoutVars>
      </dgm:prSet>
      <dgm:spPr>
        <a:blipFill rotWithShape="0">
          <a:blip xmlns:r="http://schemas.openxmlformats.org/officeDocument/2006/relationships" r:embed="rId2"/>
          <a:stretch>
            <a:fillRect/>
          </a:stretch>
        </a:blipFill>
      </dgm:spPr>
      <dgm:t>
        <a:bodyPr/>
        <a:lstStyle/>
        <a:p>
          <a:endParaRPr lang="en-US"/>
        </a:p>
      </dgm:t>
    </dgm:pt>
    <dgm:pt modelId="{261419D1-020B-4657-BF78-9F0E18F7ED53}" type="pres">
      <dgm:prSet presAssocID="{C52840DF-8D5B-484D-896D-B93D29C06196}" presName="tile2" presStyleLbl="node1" presStyleIdx="1" presStyleCnt="4"/>
      <dgm:spPr>
        <a:blipFill rotWithShape="0">
          <a:blip xmlns:r="http://schemas.openxmlformats.org/officeDocument/2006/relationships" r:embed="rId3"/>
          <a:stretch>
            <a:fillRect/>
          </a:stretch>
        </a:blipFill>
      </dgm:spPr>
      <dgm:t>
        <a:bodyPr/>
        <a:lstStyle/>
        <a:p>
          <a:endParaRPr lang="en-US"/>
        </a:p>
      </dgm:t>
    </dgm:pt>
    <dgm:pt modelId="{6AE1032C-5A52-45A7-B42C-E3AD4E29B0D4}" type="pres">
      <dgm:prSet presAssocID="{C52840DF-8D5B-484D-896D-B93D29C06196}" presName="tile2text" presStyleLbl="node1" presStyleIdx="1" presStyleCnt="4">
        <dgm:presLayoutVars>
          <dgm:chMax val="0"/>
          <dgm:chPref val="0"/>
          <dgm:bulletEnabled val="1"/>
        </dgm:presLayoutVars>
      </dgm:prSet>
      <dgm:spPr/>
      <dgm:t>
        <a:bodyPr/>
        <a:lstStyle/>
        <a:p>
          <a:endParaRPr lang="en-US"/>
        </a:p>
      </dgm:t>
    </dgm:pt>
    <dgm:pt modelId="{94D001CF-E85D-43CF-A52B-834DD35C680F}" type="pres">
      <dgm:prSet presAssocID="{C52840DF-8D5B-484D-896D-B93D29C06196}" presName="tile3" presStyleLbl="node1" presStyleIdx="2" presStyleCnt="4"/>
      <dgm:spPr>
        <a:blipFill rotWithShape="0">
          <a:blip xmlns:r="http://schemas.openxmlformats.org/officeDocument/2006/relationships" r:embed="rId4"/>
          <a:stretch>
            <a:fillRect/>
          </a:stretch>
        </a:blipFill>
      </dgm:spPr>
      <dgm:t>
        <a:bodyPr/>
        <a:lstStyle/>
        <a:p>
          <a:endParaRPr lang="en-US"/>
        </a:p>
      </dgm:t>
    </dgm:pt>
    <dgm:pt modelId="{7BA5ED7B-4C9D-4749-976E-6907BA0B55EF}" type="pres">
      <dgm:prSet presAssocID="{C52840DF-8D5B-484D-896D-B93D29C06196}" presName="tile3text" presStyleLbl="node1" presStyleIdx="2" presStyleCnt="4">
        <dgm:presLayoutVars>
          <dgm:chMax val="0"/>
          <dgm:chPref val="0"/>
          <dgm:bulletEnabled val="1"/>
        </dgm:presLayoutVars>
      </dgm:prSet>
      <dgm:spPr/>
      <dgm:t>
        <a:bodyPr/>
        <a:lstStyle/>
        <a:p>
          <a:endParaRPr lang="en-US"/>
        </a:p>
      </dgm:t>
    </dgm:pt>
    <dgm:pt modelId="{0CD42C0B-1FA3-425E-90C8-A1C3A2B21B06}" type="pres">
      <dgm:prSet presAssocID="{C52840DF-8D5B-484D-896D-B93D29C06196}" presName="tile4" presStyleLbl="node1" presStyleIdx="3" presStyleCnt="4"/>
      <dgm:spPr>
        <a:blipFill rotWithShape="0">
          <a:blip xmlns:r="http://schemas.openxmlformats.org/officeDocument/2006/relationships" r:embed="rId5"/>
          <a:stretch>
            <a:fillRect/>
          </a:stretch>
        </a:blipFill>
      </dgm:spPr>
      <dgm:t>
        <a:bodyPr/>
        <a:lstStyle/>
        <a:p>
          <a:endParaRPr lang="en-US"/>
        </a:p>
      </dgm:t>
    </dgm:pt>
    <dgm:pt modelId="{5408CB34-D5AA-41FA-B3B2-04CFE8A47361}" type="pres">
      <dgm:prSet presAssocID="{C52840DF-8D5B-484D-896D-B93D29C06196}" presName="tile4text" presStyleLbl="node1" presStyleIdx="3" presStyleCnt="4">
        <dgm:presLayoutVars>
          <dgm:chMax val="0"/>
          <dgm:chPref val="0"/>
          <dgm:bulletEnabled val="1"/>
        </dgm:presLayoutVars>
      </dgm:prSet>
      <dgm:spPr/>
      <dgm:t>
        <a:bodyPr/>
        <a:lstStyle/>
        <a:p>
          <a:endParaRPr lang="en-US"/>
        </a:p>
      </dgm:t>
    </dgm:pt>
    <dgm:pt modelId="{A4D9E059-1CF5-46B4-9BDC-6A89B9F2C818}" type="pres">
      <dgm:prSet presAssocID="{C52840DF-8D5B-484D-896D-B93D29C06196}" presName="centerTile" presStyleLbl="fgShp" presStyleIdx="0" presStyleCnt="1" custScaleX="80485" custScaleY="64306">
        <dgm:presLayoutVars>
          <dgm:chMax val="0"/>
          <dgm:chPref val="0"/>
        </dgm:presLayoutVars>
      </dgm:prSet>
      <dgm:spPr/>
      <dgm:t>
        <a:bodyPr/>
        <a:lstStyle/>
        <a:p>
          <a:endParaRPr lang="en-US"/>
        </a:p>
      </dgm:t>
    </dgm:pt>
  </dgm:ptLst>
  <dgm:cxnLst>
    <dgm:cxn modelId="{205339F3-2144-4086-9C7C-9027AFF0017D}" srcId="{C52840DF-8D5B-484D-896D-B93D29C06196}" destId="{9126C300-2B5A-407A-B099-D883DF548D1F}" srcOrd="0" destOrd="0" parTransId="{68C5C721-6E00-405F-83E5-B29DF76F19F9}" sibTransId="{8A61AD11-2142-4BF7-9215-DBF7E1ED59D1}"/>
    <dgm:cxn modelId="{3DCD646C-82E8-4351-9F64-4823D70AC020}" type="presOf" srcId="{C52840DF-8D5B-484D-896D-B93D29C06196}" destId="{6FB2D1F5-71BE-46C2-9752-FC4362EB43A7}" srcOrd="0" destOrd="0" presId="urn:microsoft.com/office/officeart/2005/8/layout/matrix1"/>
    <dgm:cxn modelId="{43319A47-7FE0-407A-8272-DE89DE4D65F1}" type="presOf" srcId="{9126C300-2B5A-407A-B099-D883DF548D1F}" destId="{A4D9E059-1CF5-46B4-9BDC-6A89B9F2C818}" srcOrd="0" destOrd="0" presId="urn:microsoft.com/office/officeart/2005/8/layout/matrix1"/>
    <dgm:cxn modelId="{A0B5F62E-B520-46C7-ADDB-FB4DE2B7F7F2}" type="presParOf" srcId="{6FB2D1F5-71BE-46C2-9752-FC4362EB43A7}" destId="{F81EAEEC-E405-46FA-81D1-576EE0EA1C35}" srcOrd="0" destOrd="0" presId="urn:microsoft.com/office/officeart/2005/8/layout/matrix1"/>
    <dgm:cxn modelId="{F1B35864-DECF-4DC2-BF8C-42D3A4A916D4}" type="presParOf" srcId="{F81EAEEC-E405-46FA-81D1-576EE0EA1C35}" destId="{35894D2A-7448-4EEF-BE7A-AFECDF46E879}" srcOrd="0" destOrd="0" presId="urn:microsoft.com/office/officeart/2005/8/layout/matrix1"/>
    <dgm:cxn modelId="{B517A015-6A47-4119-8AA6-BCAC29395E4B}" type="presParOf" srcId="{F81EAEEC-E405-46FA-81D1-576EE0EA1C35}" destId="{7D6BE7A4-F4F8-41A6-B378-82CB3DEF028B}" srcOrd="1" destOrd="0" presId="urn:microsoft.com/office/officeart/2005/8/layout/matrix1"/>
    <dgm:cxn modelId="{7178A021-1CA8-4249-9CFE-95D1CBB143D6}" type="presParOf" srcId="{F81EAEEC-E405-46FA-81D1-576EE0EA1C35}" destId="{261419D1-020B-4657-BF78-9F0E18F7ED53}" srcOrd="2" destOrd="0" presId="urn:microsoft.com/office/officeart/2005/8/layout/matrix1"/>
    <dgm:cxn modelId="{ED553C89-33CE-44F8-B970-208B4363832A}" type="presParOf" srcId="{F81EAEEC-E405-46FA-81D1-576EE0EA1C35}" destId="{6AE1032C-5A52-45A7-B42C-E3AD4E29B0D4}" srcOrd="3" destOrd="0" presId="urn:microsoft.com/office/officeart/2005/8/layout/matrix1"/>
    <dgm:cxn modelId="{DD46AB20-7EE0-4C51-8E0B-99CACB4CD8B9}" type="presParOf" srcId="{F81EAEEC-E405-46FA-81D1-576EE0EA1C35}" destId="{94D001CF-E85D-43CF-A52B-834DD35C680F}" srcOrd="4" destOrd="0" presId="urn:microsoft.com/office/officeart/2005/8/layout/matrix1"/>
    <dgm:cxn modelId="{308FA03D-CE84-4029-94EF-AB8081C155B4}" type="presParOf" srcId="{F81EAEEC-E405-46FA-81D1-576EE0EA1C35}" destId="{7BA5ED7B-4C9D-4749-976E-6907BA0B55EF}" srcOrd="5" destOrd="0" presId="urn:microsoft.com/office/officeart/2005/8/layout/matrix1"/>
    <dgm:cxn modelId="{D7BCC303-5204-454B-A99F-D83F4865C07F}" type="presParOf" srcId="{F81EAEEC-E405-46FA-81D1-576EE0EA1C35}" destId="{0CD42C0B-1FA3-425E-90C8-A1C3A2B21B06}" srcOrd="6" destOrd="0" presId="urn:microsoft.com/office/officeart/2005/8/layout/matrix1"/>
    <dgm:cxn modelId="{EE55889A-E8BA-48E7-9E62-71CE60A2F9C3}" type="presParOf" srcId="{F81EAEEC-E405-46FA-81D1-576EE0EA1C35}" destId="{5408CB34-D5AA-41FA-B3B2-04CFE8A47361}" srcOrd="7" destOrd="0" presId="urn:microsoft.com/office/officeart/2005/8/layout/matrix1"/>
    <dgm:cxn modelId="{701CF57F-B1D1-4CB1-9563-5AD49E137EF8}" type="presParOf" srcId="{6FB2D1F5-71BE-46C2-9752-FC4362EB43A7}" destId="{A4D9E059-1CF5-46B4-9BDC-6A89B9F2C818}" srcOrd="1" destOrd="0" presId="urn:microsoft.com/office/officeart/2005/8/layout/matrix1"/>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52840DF-8D5B-484D-896D-B93D29C06196}" type="doc">
      <dgm:prSet loTypeId="urn:microsoft.com/office/officeart/2005/8/layout/matrix1" loCatId="matrix" qsTypeId="urn:microsoft.com/office/officeart/2005/8/quickstyle/simple4" qsCatId="simple" csTypeId="urn:microsoft.com/office/officeart/2005/8/colors/accent1_2" csCatId="accent1" phldr="1"/>
      <dgm:spPr/>
      <dgm:t>
        <a:bodyPr/>
        <a:lstStyle/>
        <a:p>
          <a:endParaRPr lang="en-US"/>
        </a:p>
      </dgm:t>
    </dgm:pt>
    <dgm:pt modelId="{9126C300-2B5A-407A-B099-D883DF548D1F}">
      <dgm:prSet phldrT="[Text]" custT="1"/>
      <dgm:spPr>
        <a:noFill/>
      </dgm:spPr>
      <dgm:t>
        <a:bodyPr/>
        <a:lstStyle/>
        <a:p>
          <a:endParaRPr lang="en-US" sz="2800" dirty="0">
            <a:solidFill>
              <a:schemeClr val="bg1"/>
            </a:solidFill>
          </a:endParaRPr>
        </a:p>
      </dgm:t>
    </dgm:pt>
    <dgm:pt modelId="{8A61AD11-2142-4BF7-9215-DBF7E1ED59D1}" type="sibTrans" cxnId="{205339F3-2144-4086-9C7C-9027AFF0017D}">
      <dgm:prSet/>
      <dgm:spPr/>
      <dgm:t>
        <a:bodyPr/>
        <a:lstStyle/>
        <a:p>
          <a:endParaRPr lang="en-US"/>
        </a:p>
      </dgm:t>
    </dgm:pt>
    <dgm:pt modelId="{68C5C721-6E00-405F-83E5-B29DF76F19F9}" type="parTrans" cxnId="{205339F3-2144-4086-9C7C-9027AFF0017D}">
      <dgm:prSet/>
      <dgm:spPr/>
      <dgm:t>
        <a:bodyPr/>
        <a:lstStyle/>
        <a:p>
          <a:endParaRPr lang="en-US"/>
        </a:p>
      </dgm:t>
    </dgm:pt>
    <dgm:pt modelId="{6FB2D1F5-71BE-46C2-9752-FC4362EB43A7}" type="pres">
      <dgm:prSet presAssocID="{C52840DF-8D5B-484D-896D-B93D29C06196}" presName="diagram" presStyleCnt="0">
        <dgm:presLayoutVars>
          <dgm:chMax val="1"/>
          <dgm:dir/>
          <dgm:animLvl val="ctr"/>
          <dgm:resizeHandles val="exact"/>
        </dgm:presLayoutVars>
      </dgm:prSet>
      <dgm:spPr/>
      <dgm:t>
        <a:bodyPr/>
        <a:lstStyle/>
        <a:p>
          <a:endParaRPr lang="en-US"/>
        </a:p>
      </dgm:t>
    </dgm:pt>
    <dgm:pt modelId="{F81EAEEC-E405-46FA-81D1-576EE0EA1C35}" type="pres">
      <dgm:prSet presAssocID="{C52840DF-8D5B-484D-896D-B93D29C06196}" presName="matrix" presStyleCnt="0"/>
      <dgm:spPr/>
      <dgm:t>
        <a:bodyPr/>
        <a:lstStyle/>
        <a:p>
          <a:endParaRPr lang="en-US"/>
        </a:p>
      </dgm:t>
    </dgm:pt>
    <dgm:pt modelId="{35894D2A-7448-4EEF-BE7A-AFECDF46E879}" type="pres">
      <dgm:prSet presAssocID="{C52840DF-8D5B-484D-896D-B93D29C06196}" presName="tile1" presStyleLbl="node1" presStyleIdx="0" presStyleCnt="4"/>
      <dgm:spPr>
        <a:blipFill rotWithShape="0">
          <a:blip xmlns:r="http://schemas.openxmlformats.org/officeDocument/2006/relationships" r:embed="rId1"/>
          <a:stretch>
            <a:fillRect/>
          </a:stretch>
        </a:blipFill>
      </dgm:spPr>
      <dgm:t>
        <a:bodyPr/>
        <a:lstStyle/>
        <a:p>
          <a:endParaRPr lang="en-US"/>
        </a:p>
      </dgm:t>
    </dgm:pt>
    <dgm:pt modelId="{7D6BE7A4-F4F8-41A6-B378-82CB3DEF028B}" type="pres">
      <dgm:prSet presAssocID="{C52840DF-8D5B-484D-896D-B93D29C06196}" presName="tile1text" presStyleLbl="node1" presStyleIdx="0" presStyleCnt="4">
        <dgm:presLayoutVars>
          <dgm:chMax val="0"/>
          <dgm:chPref val="0"/>
          <dgm:bulletEnabled val="1"/>
        </dgm:presLayoutVars>
      </dgm:prSet>
      <dgm:spPr>
        <a:blipFill rotWithShape="0">
          <a:blip xmlns:r="http://schemas.openxmlformats.org/officeDocument/2006/relationships" r:embed="rId2"/>
          <a:stretch>
            <a:fillRect/>
          </a:stretch>
        </a:blipFill>
      </dgm:spPr>
      <dgm:t>
        <a:bodyPr/>
        <a:lstStyle/>
        <a:p>
          <a:endParaRPr lang="en-US"/>
        </a:p>
      </dgm:t>
    </dgm:pt>
    <dgm:pt modelId="{261419D1-020B-4657-BF78-9F0E18F7ED53}" type="pres">
      <dgm:prSet presAssocID="{C52840DF-8D5B-484D-896D-B93D29C06196}" presName="tile2" presStyleLbl="node1" presStyleIdx="1" presStyleCnt="4"/>
      <dgm:spPr>
        <a:blipFill rotWithShape="0">
          <a:blip xmlns:r="http://schemas.openxmlformats.org/officeDocument/2006/relationships" r:embed="rId3"/>
          <a:stretch>
            <a:fillRect/>
          </a:stretch>
        </a:blipFill>
      </dgm:spPr>
      <dgm:t>
        <a:bodyPr/>
        <a:lstStyle/>
        <a:p>
          <a:endParaRPr lang="en-US"/>
        </a:p>
      </dgm:t>
    </dgm:pt>
    <dgm:pt modelId="{6AE1032C-5A52-45A7-B42C-E3AD4E29B0D4}" type="pres">
      <dgm:prSet presAssocID="{C52840DF-8D5B-484D-896D-B93D29C06196}" presName="tile2text" presStyleLbl="node1" presStyleIdx="1" presStyleCnt="4">
        <dgm:presLayoutVars>
          <dgm:chMax val="0"/>
          <dgm:chPref val="0"/>
          <dgm:bulletEnabled val="1"/>
        </dgm:presLayoutVars>
      </dgm:prSet>
      <dgm:spPr/>
      <dgm:t>
        <a:bodyPr/>
        <a:lstStyle/>
        <a:p>
          <a:endParaRPr lang="en-US"/>
        </a:p>
      </dgm:t>
    </dgm:pt>
    <dgm:pt modelId="{94D001CF-E85D-43CF-A52B-834DD35C680F}" type="pres">
      <dgm:prSet presAssocID="{C52840DF-8D5B-484D-896D-B93D29C06196}" presName="tile3" presStyleLbl="node1" presStyleIdx="2" presStyleCnt="4"/>
      <dgm:spPr>
        <a:blipFill rotWithShape="0">
          <a:blip xmlns:r="http://schemas.openxmlformats.org/officeDocument/2006/relationships" r:embed="rId4"/>
          <a:stretch>
            <a:fillRect/>
          </a:stretch>
        </a:blipFill>
      </dgm:spPr>
      <dgm:t>
        <a:bodyPr/>
        <a:lstStyle/>
        <a:p>
          <a:endParaRPr lang="en-US"/>
        </a:p>
      </dgm:t>
    </dgm:pt>
    <dgm:pt modelId="{7BA5ED7B-4C9D-4749-976E-6907BA0B55EF}" type="pres">
      <dgm:prSet presAssocID="{C52840DF-8D5B-484D-896D-B93D29C06196}" presName="tile3text" presStyleLbl="node1" presStyleIdx="2" presStyleCnt="4">
        <dgm:presLayoutVars>
          <dgm:chMax val="0"/>
          <dgm:chPref val="0"/>
          <dgm:bulletEnabled val="1"/>
        </dgm:presLayoutVars>
      </dgm:prSet>
      <dgm:spPr/>
      <dgm:t>
        <a:bodyPr/>
        <a:lstStyle/>
        <a:p>
          <a:endParaRPr lang="en-US"/>
        </a:p>
      </dgm:t>
    </dgm:pt>
    <dgm:pt modelId="{0CD42C0B-1FA3-425E-90C8-A1C3A2B21B06}" type="pres">
      <dgm:prSet presAssocID="{C52840DF-8D5B-484D-896D-B93D29C06196}" presName="tile4" presStyleLbl="node1" presStyleIdx="3" presStyleCnt="4"/>
      <dgm:spPr>
        <a:blipFill rotWithShape="0">
          <a:blip xmlns:r="http://schemas.openxmlformats.org/officeDocument/2006/relationships" r:embed="rId5"/>
          <a:stretch>
            <a:fillRect/>
          </a:stretch>
        </a:blipFill>
      </dgm:spPr>
      <dgm:t>
        <a:bodyPr/>
        <a:lstStyle/>
        <a:p>
          <a:endParaRPr lang="en-US"/>
        </a:p>
      </dgm:t>
    </dgm:pt>
    <dgm:pt modelId="{5408CB34-D5AA-41FA-B3B2-04CFE8A47361}" type="pres">
      <dgm:prSet presAssocID="{C52840DF-8D5B-484D-896D-B93D29C06196}" presName="tile4text" presStyleLbl="node1" presStyleIdx="3" presStyleCnt="4">
        <dgm:presLayoutVars>
          <dgm:chMax val="0"/>
          <dgm:chPref val="0"/>
          <dgm:bulletEnabled val="1"/>
        </dgm:presLayoutVars>
      </dgm:prSet>
      <dgm:spPr/>
      <dgm:t>
        <a:bodyPr/>
        <a:lstStyle/>
        <a:p>
          <a:endParaRPr lang="en-US"/>
        </a:p>
      </dgm:t>
    </dgm:pt>
    <dgm:pt modelId="{A4D9E059-1CF5-46B4-9BDC-6A89B9F2C818}" type="pres">
      <dgm:prSet presAssocID="{C52840DF-8D5B-484D-896D-B93D29C06196}" presName="centerTile" presStyleLbl="fgShp" presStyleIdx="0" presStyleCnt="1" custScaleX="80485" custScaleY="64306">
        <dgm:presLayoutVars>
          <dgm:chMax val="0"/>
          <dgm:chPref val="0"/>
        </dgm:presLayoutVars>
      </dgm:prSet>
      <dgm:spPr/>
      <dgm:t>
        <a:bodyPr/>
        <a:lstStyle/>
        <a:p>
          <a:endParaRPr lang="en-US"/>
        </a:p>
      </dgm:t>
    </dgm:pt>
  </dgm:ptLst>
  <dgm:cxnLst>
    <dgm:cxn modelId="{205339F3-2144-4086-9C7C-9027AFF0017D}" srcId="{C52840DF-8D5B-484D-896D-B93D29C06196}" destId="{9126C300-2B5A-407A-B099-D883DF548D1F}" srcOrd="0" destOrd="0" parTransId="{68C5C721-6E00-405F-83E5-B29DF76F19F9}" sibTransId="{8A61AD11-2142-4BF7-9215-DBF7E1ED59D1}"/>
    <dgm:cxn modelId="{AAEB5618-C314-4730-9E53-DC06257A7EF8}" type="presOf" srcId="{9126C300-2B5A-407A-B099-D883DF548D1F}" destId="{A4D9E059-1CF5-46B4-9BDC-6A89B9F2C818}" srcOrd="0" destOrd="0" presId="urn:microsoft.com/office/officeart/2005/8/layout/matrix1"/>
    <dgm:cxn modelId="{359E3EFE-D302-43A0-8FE7-1F65B050C2A8}" type="presOf" srcId="{C52840DF-8D5B-484D-896D-B93D29C06196}" destId="{6FB2D1F5-71BE-46C2-9752-FC4362EB43A7}" srcOrd="0" destOrd="0" presId="urn:microsoft.com/office/officeart/2005/8/layout/matrix1"/>
    <dgm:cxn modelId="{586D8D94-D9DA-4F11-8545-C22FAE24900F}" type="presParOf" srcId="{6FB2D1F5-71BE-46C2-9752-FC4362EB43A7}" destId="{F81EAEEC-E405-46FA-81D1-576EE0EA1C35}" srcOrd="0" destOrd="0" presId="urn:microsoft.com/office/officeart/2005/8/layout/matrix1"/>
    <dgm:cxn modelId="{658BD7EC-24C4-4915-BB88-36BA5A47FF38}" type="presParOf" srcId="{F81EAEEC-E405-46FA-81D1-576EE0EA1C35}" destId="{35894D2A-7448-4EEF-BE7A-AFECDF46E879}" srcOrd="0" destOrd="0" presId="urn:microsoft.com/office/officeart/2005/8/layout/matrix1"/>
    <dgm:cxn modelId="{FA07367E-2D11-4937-8F5B-0C13F67C9FC8}" type="presParOf" srcId="{F81EAEEC-E405-46FA-81D1-576EE0EA1C35}" destId="{7D6BE7A4-F4F8-41A6-B378-82CB3DEF028B}" srcOrd="1" destOrd="0" presId="urn:microsoft.com/office/officeart/2005/8/layout/matrix1"/>
    <dgm:cxn modelId="{8AAEEFE2-EEF2-4353-91D9-010C4E1E4F93}" type="presParOf" srcId="{F81EAEEC-E405-46FA-81D1-576EE0EA1C35}" destId="{261419D1-020B-4657-BF78-9F0E18F7ED53}" srcOrd="2" destOrd="0" presId="urn:microsoft.com/office/officeart/2005/8/layout/matrix1"/>
    <dgm:cxn modelId="{C2B276F7-1BD8-4A0B-8EDE-7AB2C6138B8C}" type="presParOf" srcId="{F81EAEEC-E405-46FA-81D1-576EE0EA1C35}" destId="{6AE1032C-5A52-45A7-B42C-E3AD4E29B0D4}" srcOrd="3" destOrd="0" presId="urn:microsoft.com/office/officeart/2005/8/layout/matrix1"/>
    <dgm:cxn modelId="{24851C7C-0334-411F-8F28-442866D2D2DD}" type="presParOf" srcId="{F81EAEEC-E405-46FA-81D1-576EE0EA1C35}" destId="{94D001CF-E85D-43CF-A52B-834DD35C680F}" srcOrd="4" destOrd="0" presId="urn:microsoft.com/office/officeart/2005/8/layout/matrix1"/>
    <dgm:cxn modelId="{DE0A2D55-ECA7-42FB-939B-0B455C1F44E8}" type="presParOf" srcId="{F81EAEEC-E405-46FA-81D1-576EE0EA1C35}" destId="{7BA5ED7B-4C9D-4749-976E-6907BA0B55EF}" srcOrd="5" destOrd="0" presId="urn:microsoft.com/office/officeart/2005/8/layout/matrix1"/>
    <dgm:cxn modelId="{EF36EF9A-CECE-481D-921F-45875FD02ADE}" type="presParOf" srcId="{F81EAEEC-E405-46FA-81D1-576EE0EA1C35}" destId="{0CD42C0B-1FA3-425E-90C8-A1C3A2B21B06}" srcOrd="6" destOrd="0" presId="urn:microsoft.com/office/officeart/2005/8/layout/matrix1"/>
    <dgm:cxn modelId="{47B5C175-151A-46C7-942D-33F3B095F943}" type="presParOf" srcId="{F81EAEEC-E405-46FA-81D1-576EE0EA1C35}" destId="{5408CB34-D5AA-41FA-B3B2-04CFE8A47361}" srcOrd="7" destOrd="0" presId="urn:microsoft.com/office/officeart/2005/8/layout/matrix1"/>
    <dgm:cxn modelId="{28743B3F-064E-421D-AE2E-A903D62A9975}" type="presParOf" srcId="{6FB2D1F5-71BE-46C2-9752-FC4362EB43A7}" destId="{A4D9E059-1CF5-46B4-9BDC-6A89B9F2C818}" srcOrd="1" destOrd="0" presId="urn:microsoft.com/office/officeart/2005/8/layout/matrix1"/>
  </dgm:cxnLst>
  <dgm:bg/>
  <dgm:whole/>
  <dgm:extLst>
    <a:ext uri="http://schemas.microsoft.com/office/drawing/2008/diagram">
      <dsp:dataModelExt xmlns:dsp="http://schemas.microsoft.com/office/drawing/2008/diagram" relId="rId1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52840DF-8D5B-484D-896D-B93D29C06196}" type="doc">
      <dgm:prSet loTypeId="urn:microsoft.com/office/officeart/2005/8/layout/matrix1" loCatId="matrix" qsTypeId="urn:microsoft.com/office/officeart/2005/8/quickstyle/simple4" qsCatId="simple" csTypeId="urn:microsoft.com/office/officeart/2005/8/colors/accent1_2" csCatId="accent1" phldr="1"/>
      <dgm:spPr/>
      <dgm:t>
        <a:bodyPr/>
        <a:lstStyle/>
        <a:p>
          <a:endParaRPr lang="en-US"/>
        </a:p>
      </dgm:t>
    </dgm:pt>
    <dgm:pt modelId="{9126C300-2B5A-407A-B099-D883DF548D1F}">
      <dgm:prSet phldrT="[Text]" custT="1"/>
      <dgm:spPr>
        <a:noFill/>
      </dgm:spPr>
      <dgm:t>
        <a:bodyPr/>
        <a:lstStyle/>
        <a:p>
          <a:endParaRPr lang="en-US" sz="2800" dirty="0">
            <a:solidFill>
              <a:schemeClr val="bg1"/>
            </a:solidFill>
          </a:endParaRPr>
        </a:p>
      </dgm:t>
    </dgm:pt>
    <dgm:pt modelId="{8A61AD11-2142-4BF7-9215-DBF7E1ED59D1}" type="sibTrans" cxnId="{205339F3-2144-4086-9C7C-9027AFF0017D}">
      <dgm:prSet/>
      <dgm:spPr/>
      <dgm:t>
        <a:bodyPr/>
        <a:lstStyle/>
        <a:p>
          <a:endParaRPr lang="en-US"/>
        </a:p>
      </dgm:t>
    </dgm:pt>
    <dgm:pt modelId="{68C5C721-6E00-405F-83E5-B29DF76F19F9}" type="parTrans" cxnId="{205339F3-2144-4086-9C7C-9027AFF0017D}">
      <dgm:prSet/>
      <dgm:spPr/>
      <dgm:t>
        <a:bodyPr/>
        <a:lstStyle/>
        <a:p>
          <a:endParaRPr lang="en-US"/>
        </a:p>
      </dgm:t>
    </dgm:pt>
    <dgm:pt modelId="{6FB2D1F5-71BE-46C2-9752-FC4362EB43A7}" type="pres">
      <dgm:prSet presAssocID="{C52840DF-8D5B-484D-896D-B93D29C06196}" presName="diagram" presStyleCnt="0">
        <dgm:presLayoutVars>
          <dgm:chMax val="1"/>
          <dgm:dir/>
          <dgm:animLvl val="ctr"/>
          <dgm:resizeHandles val="exact"/>
        </dgm:presLayoutVars>
      </dgm:prSet>
      <dgm:spPr/>
      <dgm:t>
        <a:bodyPr/>
        <a:lstStyle/>
        <a:p>
          <a:endParaRPr lang="en-US"/>
        </a:p>
      </dgm:t>
    </dgm:pt>
    <dgm:pt modelId="{F81EAEEC-E405-46FA-81D1-576EE0EA1C35}" type="pres">
      <dgm:prSet presAssocID="{C52840DF-8D5B-484D-896D-B93D29C06196}" presName="matrix" presStyleCnt="0"/>
      <dgm:spPr/>
      <dgm:t>
        <a:bodyPr/>
        <a:lstStyle/>
        <a:p>
          <a:endParaRPr lang="en-US"/>
        </a:p>
      </dgm:t>
    </dgm:pt>
    <dgm:pt modelId="{35894D2A-7448-4EEF-BE7A-AFECDF46E879}" type="pres">
      <dgm:prSet presAssocID="{C52840DF-8D5B-484D-896D-B93D29C06196}" presName="tile1" presStyleLbl="node1" presStyleIdx="0" presStyleCnt="4"/>
      <dgm:spPr>
        <a:blipFill rotWithShape="0">
          <a:blip xmlns:r="http://schemas.openxmlformats.org/officeDocument/2006/relationships" r:embed="rId1"/>
          <a:stretch>
            <a:fillRect/>
          </a:stretch>
        </a:blipFill>
      </dgm:spPr>
      <dgm:t>
        <a:bodyPr/>
        <a:lstStyle/>
        <a:p>
          <a:endParaRPr lang="en-US"/>
        </a:p>
      </dgm:t>
    </dgm:pt>
    <dgm:pt modelId="{7D6BE7A4-F4F8-41A6-B378-82CB3DEF028B}" type="pres">
      <dgm:prSet presAssocID="{C52840DF-8D5B-484D-896D-B93D29C06196}" presName="tile1text" presStyleLbl="node1" presStyleIdx="0" presStyleCnt="4">
        <dgm:presLayoutVars>
          <dgm:chMax val="0"/>
          <dgm:chPref val="0"/>
          <dgm:bulletEnabled val="1"/>
        </dgm:presLayoutVars>
      </dgm:prSet>
      <dgm:spPr>
        <a:blipFill rotWithShape="0">
          <a:blip xmlns:r="http://schemas.openxmlformats.org/officeDocument/2006/relationships" r:embed="rId2"/>
          <a:stretch>
            <a:fillRect/>
          </a:stretch>
        </a:blipFill>
      </dgm:spPr>
      <dgm:t>
        <a:bodyPr/>
        <a:lstStyle/>
        <a:p>
          <a:endParaRPr lang="en-US"/>
        </a:p>
      </dgm:t>
    </dgm:pt>
    <dgm:pt modelId="{261419D1-020B-4657-BF78-9F0E18F7ED53}" type="pres">
      <dgm:prSet presAssocID="{C52840DF-8D5B-484D-896D-B93D29C06196}" presName="tile2" presStyleLbl="node1" presStyleIdx="1" presStyleCnt="4"/>
      <dgm:spPr>
        <a:blipFill rotWithShape="0">
          <a:blip xmlns:r="http://schemas.openxmlformats.org/officeDocument/2006/relationships" r:embed="rId3"/>
          <a:stretch>
            <a:fillRect/>
          </a:stretch>
        </a:blipFill>
      </dgm:spPr>
      <dgm:t>
        <a:bodyPr/>
        <a:lstStyle/>
        <a:p>
          <a:endParaRPr lang="en-US"/>
        </a:p>
      </dgm:t>
    </dgm:pt>
    <dgm:pt modelId="{6AE1032C-5A52-45A7-B42C-E3AD4E29B0D4}" type="pres">
      <dgm:prSet presAssocID="{C52840DF-8D5B-484D-896D-B93D29C06196}" presName="tile2text" presStyleLbl="node1" presStyleIdx="1" presStyleCnt="4">
        <dgm:presLayoutVars>
          <dgm:chMax val="0"/>
          <dgm:chPref val="0"/>
          <dgm:bulletEnabled val="1"/>
        </dgm:presLayoutVars>
      </dgm:prSet>
      <dgm:spPr/>
      <dgm:t>
        <a:bodyPr/>
        <a:lstStyle/>
        <a:p>
          <a:endParaRPr lang="en-US"/>
        </a:p>
      </dgm:t>
    </dgm:pt>
    <dgm:pt modelId="{94D001CF-E85D-43CF-A52B-834DD35C680F}" type="pres">
      <dgm:prSet presAssocID="{C52840DF-8D5B-484D-896D-B93D29C06196}" presName="tile3" presStyleLbl="node1" presStyleIdx="2" presStyleCnt="4"/>
      <dgm:spPr>
        <a:gradFill flip="none" rotWithShape="1">
          <a:gsLst>
            <a:gs pos="0">
              <a:schemeClr val="bg1">
                <a:lumMod val="50000"/>
              </a:schemeClr>
            </a:gs>
            <a:gs pos="80000">
              <a:schemeClr val="bg1">
                <a:lumMod val="75000"/>
              </a:schemeClr>
            </a:gs>
            <a:gs pos="100000">
              <a:schemeClr val="bg1">
                <a:lumMod val="95000"/>
              </a:schemeClr>
            </a:gs>
          </a:gsLst>
          <a:lin ang="5400000" scaled="0"/>
          <a:tileRect/>
        </a:gradFill>
      </dgm:spPr>
      <dgm:t>
        <a:bodyPr/>
        <a:lstStyle/>
        <a:p>
          <a:endParaRPr lang="en-US"/>
        </a:p>
      </dgm:t>
    </dgm:pt>
    <dgm:pt modelId="{7BA5ED7B-4C9D-4749-976E-6907BA0B55EF}" type="pres">
      <dgm:prSet presAssocID="{C52840DF-8D5B-484D-896D-B93D29C06196}" presName="tile3text" presStyleLbl="node1" presStyleIdx="2" presStyleCnt="4">
        <dgm:presLayoutVars>
          <dgm:chMax val="0"/>
          <dgm:chPref val="0"/>
          <dgm:bulletEnabled val="1"/>
        </dgm:presLayoutVars>
      </dgm:prSet>
      <dgm:spPr/>
      <dgm:t>
        <a:bodyPr/>
        <a:lstStyle/>
        <a:p>
          <a:endParaRPr lang="en-US"/>
        </a:p>
      </dgm:t>
    </dgm:pt>
    <dgm:pt modelId="{0CD42C0B-1FA3-425E-90C8-A1C3A2B21B06}" type="pres">
      <dgm:prSet presAssocID="{C52840DF-8D5B-484D-896D-B93D29C06196}" presName="tile4" presStyleLbl="node1" presStyleIdx="3" presStyleCnt="4"/>
      <dgm:spPr>
        <a:gradFill rotWithShape="0">
          <a:gsLst>
            <a:gs pos="0">
              <a:schemeClr val="bg1">
                <a:lumMod val="50000"/>
              </a:schemeClr>
            </a:gs>
            <a:gs pos="80000">
              <a:schemeClr val="bg1">
                <a:lumMod val="75000"/>
              </a:schemeClr>
            </a:gs>
            <a:gs pos="100000">
              <a:schemeClr val="bg1">
                <a:lumMod val="95000"/>
              </a:schemeClr>
            </a:gs>
          </a:gsLst>
        </a:gradFill>
      </dgm:spPr>
      <dgm:t>
        <a:bodyPr/>
        <a:lstStyle/>
        <a:p>
          <a:endParaRPr lang="en-US"/>
        </a:p>
      </dgm:t>
    </dgm:pt>
    <dgm:pt modelId="{5408CB34-D5AA-41FA-B3B2-04CFE8A47361}" type="pres">
      <dgm:prSet presAssocID="{C52840DF-8D5B-484D-896D-B93D29C06196}" presName="tile4text" presStyleLbl="node1" presStyleIdx="3" presStyleCnt="4">
        <dgm:presLayoutVars>
          <dgm:chMax val="0"/>
          <dgm:chPref val="0"/>
          <dgm:bulletEnabled val="1"/>
        </dgm:presLayoutVars>
      </dgm:prSet>
      <dgm:spPr/>
      <dgm:t>
        <a:bodyPr/>
        <a:lstStyle/>
        <a:p>
          <a:endParaRPr lang="en-US"/>
        </a:p>
      </dgm:t>
    </dgm:pt>
    <dgm:pt modelId="{A4D9E059-1CF5-46B4-9BDC-6A89B9F2C818}" type="pres">
      <dgm:prSet presAssocID="{C52840DF-8D5B-484D-896D-B93D29C06196}" presName="centerTile" presStyleLbl="fgShp" presStyleIdx="0" presStyleCnt="1" custScaleX="80485" custScaleY="64306">
        <dgm:presLayoutVars>
          <dgm:chMax val="0"/>
          <dgm:chPref val="0"/>
        </dgm:presLayoutVars>
      </dgm:prSet>
      <dgm:spPr/>
      <dgm:t>
        <a:bodyPr/>
        <a:lstStyle/>
        <a:p>
          <a:endParaRPr lang="en-US"/>
        </a:p>
      </dgm:t>
    </dgm:pt>
  </dgm:ptLst>
  <dgm:cxnLst>
    <dgm:cxn modelId="{205339F3-2144-4086-9C7C-9027AFF0017D}" srcId="{C52840DF-8D5B-484D-896D-B93D29C06196}" destId="{9126C300-2B5A-407A-B099-D883DF548D1F}" srcOrd="0" destOrd="0" parTransId="{68C5C721-6E00-405F-83E5-B29DF76F19F9}" sibTransId="{8A61AD11-2142-4BF7-9215-DBF7E1ED59D1}"/>
    <dgm:cxn modelId="{2C861B0B-46EC-47C7-93F7-CF79E2339BFB}" type="presOf" srcId="{C52840DF-8D5B-484D-896D-B93D29C06196}" destId="{6FB2D1F5-71BE-46C2-9752-FC4362EB43A7}" srcOrd="0" destOrd="0" presId="urn:microsoft.com/office/officeart/2005/8/layout/matrix1"/>
    <dgm:cxn modelId="{415265E4-3B9F-4C59-8CDF-69ECF1F70643}" type="presOf" srcId="{9126C300-2B5A-407A-B099-D883DF548D1F}" destId="{A4D9E059-1CF5-46B4-9BDC-6A89B9F2C818}" srcOrd="0" destOrd="0" presId="urn:microsoft.com/office/officeart/2005/8/layout/matrix1"/>
    <dgm:cxn modelId="{1357F31A-61C5-4F08-B7AF-3CB79434ADE9}" type="presParOf" srcId="{6FB2D1F5-71BE-46C2-9752-FC4362EB43A7}" destId="{F81EAEEC-E405-46FA-81D1-576EE0EA1C35}" srcOrd="0" destOrd="0" presId="urn:microsoft.com/office/officeart/2005/8/layout/matrix1"/>
    <dgm:cxn modelId="{0EB410C8-6B6F-4AB4-856B-573A71511EE3}" type="presParOf" srcId="{F81EAEEC-E405-46FA-81D1-576EE0EA1C35}" destId="{35894D2A-7448-4EEF-BE7A-AFECDF46E879}" srcOrd="0" destOrd="0" presId="urn:microsoft.com/office/officeart/2005/8/layout/matrix1"/>
    <dgm:cxn modelId="{5551D18A-6E15-4974-9376-14CC2F0D5585}" type="presParOf" srcId="{F81EAEEC-E405-46FA-81D1-576EE0EA1C35}" destId="{7D6BE7A4-F4F8-41A6-B378-82CB3DEF028B}" srcOrd="1" destOrd="0" presId="urn:microsoft.com/office/officeart/2005/8/layout/matrix1"/>
    <dgm:cxn modelId="{64DC200C-5770-4EB6-81B7-9DFB542936C5}" type="presParOf" srcId="{F81EAEEC-E405-46FA-81D1-576EE0EA1C35}" destId="{261419D1-020B-4657-BF78-9F0E18F7ED53}" srcOrd="2" destOrd="0" presId="urn:microsoft.com/office/officeart/2005/8/layout/matrix1"/>
    <dgm:cxn modelId="{9E3998E3-4F0A-4D72-B4E7-9BEBEB87444A}" type="presParOf" srcId="{F81EAEEC-E405-46FA-81D1-576EE0EA1C35}" destId="{6AE1032C-5A52-45A7-B42C-E3AD4E29B0D4}" srcOrd="3" destOrd="0" presId="urn:microsoft.com/office/officeart/2005/8/layout/matrix1"/>
    <dgm:cxn modelId="{49D10B28-EB0B-4B4B-A969-D4B3FE954A65}" type="presParOf" srcId="{F81EAEEC-E405-46FA-81D1-576EE0EA1C35}" destId="{94D001CF-E85D-43CF-A52B-834DD35C680F}" srcOrd="4" destOrd="0" presId="urn:microsoft.com/office/officeart/2005/8/layout/matrix1"/>
    <dgm:cxn modelId="{224D40CD-B8B2-4D1A-8669-302ABA7FE9CB}" type="presParOf" srcId="{F81EAEEC-E405-46FA-81D1-576EE0EA1C35}" destId="{7BA5ED7B-4C9D-4749-976E-6907BA0B55EF}" srcOrd="5" destOrd="0" presId="urn:microsoft.com/office/officeart/2005/8/layout/matrix1"/>
    <dgm:cxn modelId="{465267B9-56CE-40C2-BF22-68B8212B48B1}" type="presParOf" srcId="{F81EAEEC-E405-46FA-81D1-576EE0EA1C35}" destId="{0CD42C0B-1FA3-425E-90C8-A1C3A2B21B06}" srcOrd="6" destOrd="0" presId="urn:microsoft.com/office/officeart/2005/8/layout/matrix1"/>
    <dgm:cxn modelId="{A31AFC92-6392-4423-9072-CB40B85F2550}" type="presParOf" srcId="{F81EAEEC-E405-46FA-81D1-576EE0EA1C35}" destId="{5408CB34-D5AA-41FA-B3B2-04CFE8A47361}" srcOrd="7" destOrd="0" presId="urn:microsoft.com/office/officeart/2005/8/layout/matrix1"/>
    <dgm:cxn modelId="{45FA6D05-E19E-4D4A-9A98-39B8E572167E}" type="presParOf" srcId="{6FB2D1F5-71BE-46C2-9752-FC4362EB43A7}" destId="{A4D9E059-1CF5-46B4-9BDC-6A89B9F2C818}" srcOrd="1" destOrd="0" presId="urn:microsoft.com/office/officeart/2005/8/layout/matrix1"/>
  </dgm:cxnLst>
  <dgm:bg/>
  <dgm:whole/>
  <dgm:extLst>
    <a:ext uri="http://schemas.microsoft.com/office/drawing/2008/diagram">
      <dsp:dataModelExt xmlns:dsp="http://schemas.microsoft.com/office/drawing/2008/diagram" relId="rId23"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5894D2A-7448-4EEF-BE7A-AFECDF46E879}">
      <dsp:nvSpPr>
        <dsp:cNvPr id="0" name=""/>
        <dsp:cNvSpPr/>
      </dsp:nvSpPr>
      <dsp:spPr>
        <a:xfrm rot="16200000">
          <a:off x="519810" y="-519810"/>
          <a:ext cx="1421942" cy="2461562"/>
        </a:xfrm>
        <a:prstGeom prst="round1Rect">
          <a:avLst/>
        </a:prstGeom>
        <a:blipFill rotWithShape="0">
          <a:blip xmlns:r="http://schemas.openxmlformats.org/officeDocument/2006/relationships" r:embed="rId1"/>
          <a:stretch>
            <a:fillRect/>
          </a:stretch>
        </a:blip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261419D1-020B-4657-BF78-9F0E18F7ED53}">
      <dsp:nvSpPr>
        <dsp:cNvPr id="0" name=""/>
        <dsp:cNvSpPr/>
      </dsp:nvSpPr>
      <dsp:spPr>
        <a:xfrm>
          <a:off x="2461562" y="0"/>
          <a:ext cx="2461562" cy="1421942"/>
        </a:xfrm>
        <a:prstGeom prst="round1Rect">
          <a:avLst/>
        </a:prstGeom>
        <a:blipFill rotWithShape="0">
          <a:blip xmlns:r="http://schemas.openxmlformats.org/officeDocument/2006/relationships" r:embed="rId2"/>
          <a:stretch>
            <a:fillRect/>
          </a:stretch>
        </a:blip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94D001CF-E85D-43CF-A52B-834DD35C680F}">
      <dsp:nvSpPr>
        <dsp:cNvPr id="0" name=""/>
        <dsp:cNvSpPr/>
      </dsp:nvSpPr>
      <dsp:spPr>
        <a:xfrm rot="10800000">
          <a:off x="0" y="1421942"/>
          <a:ext cx="2461562" cy="1421942"/>
        </a:xfrm>
        <a:prstGeom prst="round1Rect">
          <a:avLst/>
        </a:prstGeom>
        <a:blipFill rotWithShape="0">
          <a:blip xmlns:r="http://schemas.openxmlformats.org/officeDocument/2006/relationships" r:embed="rId3"/>
          <a:stretch>
            <a:fillRect/>
          </a:stretch>
        </a:blip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0CD42C0B-1FA3-425E-90C8-A1C3A2B21B06}">
      <dsp:nvSpPr>
        <dsp:cNvPr id="0" name=""/>
        <dsp:cNvSpPr/>
      </dsp:nvSpPr>
      <dsp:spPr>
        <a:xfrm rot="5400000">
          <a:off x="2981372" y="902132"/>
          <a:ext cx="1421942" cy="2461562"/>
        </a:xfrm>
        <a:prstGeom prst="round1Rect">
          <a:avLst/>
        </a:prstGeom>
        <a:blipFill rotWithShape="0">
          <a:blip xmlns:r="http://schemas.openxmlformats.org/officeDocument/2006/relationships" r:embed="rId4"/>
          <a:stretch>
            <a:fillRect/>
          </a:stretch>
        </a:blip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A4D9E059-1CF5-46B4-9BDC-6A89B9F2C818}">
      <dsp:nvSpPr>
        <dsp:cNvPr id="0" name=""/>
        <dsp:cNvSpPr/>
      </dsp:nvSpPr>
      <dsp:spPr>
        <a:xfrm>
          <a:off x="1867205" y="1193343"/>
          <a:ext cx="1188713" cy="457197"/>
        </a:xfrm>
        <a:prstGeom prst="roundRect">
          <a:avLst/>
        </a:prstGeom>
        <a:no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endParaRPr lang="en-US" sz="2800" kern="1200" dirty="0">
            <a:solidFill>
              <a:schemeClr val="bg1"/>
            </a:solidFill>
          </a:endParaRPr>
        </a:p>
      </dsp:txBody>
      <dsp:txXfrm>
        <a:off x="1889524" y="1215662"/>
        <a:ext cx="1144075" cy="41255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5894D2A-7448-4EEF-BE7A-AFECDF46E879}">
      <dsp:nvSpPr>
        <dsp:cNvPr id="0" name=""/>
        <dsp:cNvSpPr/>
      </dsp:nvSpPr>
      <dsp:spPr>
        <a:xfrm rot="16200000">
          <a:off x="519810" y="-519810"/>
          <a:ext cx="1421942" cy="2461562"/>
        </a:xfrm>
        <a:prstGeom prst="round1Rect">
          <a:avLst/>
        </a:prstGeom>
        <a:blipFill rotWithShape="0">
          <a:blip xmlns:r="http://schemas.openxmlformats.org/officeDocument/2006/relationships" r:embed="rId1"/>
          <a:stretch>
            <a:fillRect/>
          </a:stretch>
        </a:blip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261419D1-020B-4657-BF78-9F0E18F7ED53}">
      <dsp:nvSpPr>
        <dsp:cNvPr id="0" name=""/>
        <dsp:cNvSpPr/>
      </dsp:nvSpPr>
      <dsp:spPr>
        <a:xfrm>
          <a:off x="2461562" y="0"/>
          <a:ext cx="2461562" cy="1421942"/>
        </a:xfrm>
        <a:prstGeom prst="round1Rect">
          <a:avLst/>
        </a:prstGeom>
        <a:blipFill rotWithShape="0">
          <a:blip xmlns:r="http://schemas.openxmlformats.org/officeDocument/2006/relationships" r:embed="rId2"/>
          <a:stretch>
            <a:fillRect/>
          </a:stretch>
        </a:blip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94D001CF-E85D-43CF-A52B-834DD35C680F}">
      <dsp:nvSpPr>
        <dsp:cNvPr id="0" name=""/>
        <dsp:cNvSpPr/>
      </dsp:nvSpPr>
      <dsp:spPr>
        <a:xfrm rot="10800000">
          <a:off x="0" y="1421942"/>
          <a:ext cx="2461562" cy="1421942"/>
        </a:xfrm>
        <a:prstGeom prst="round1Rect">
          <a:avLst/>
        </a:prstGeom>
        <a:blipFill rotWithShape="0">
          <a:blip xmlns:r="http://schemas.openxmlformats.org/officeDocument/2006/relationships" r:embed="rId3"/>
          <a:stretch>
            <a:fillRect/>
          </a:stretch>
        </a:blip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0CD42C0B-1FA3-425E-90C8-A1C3A2B21B06}">
      <dsp:nvSpPr>
        <dsp:cNvPr id="0" name=""/>
        <dsp:cNvSpPr/>
      </dsp:nvSpPr>
      <dsp:spPr>
        <a:xfrm rot="5400000">
          <a:off x="2981372" y="902132"/>
          <a:ext cx="1421942" cy="2461562"/>
        </a:xfrm>
        <a:prstGeom prst="round1Rect">
          <a:avLst/>
        </a:prstGeom>
        <a:blipFill rotWithShape="0">
          <a:blip xmlns:r="http://schemas.openxmlformats.org/officeDocument/2006/relationships" r:embed="rId4"/>
          <a:stretch>
            <a:fillRect/>
          </a:stretch>
        </a:blip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A4D9E059-1CF5-46B4-9BDC-6A89B9F2C818}">
      <dsp:nvSpPr>
        <dsp:cNvPr id="0" name=""/>
        <dsp:cNvSpPr/>
      </dsp:nvSpPr>
      <dsp:spPr>
        <a:xfrm>
          <a:off x="1867205" y="1193343"/>
          <a:ext cx="1188713" cy="457197"/>
        </a:xfrm>
        <a:prstGeom prst="roundRect">
          <a:avLst/>
        </a:prstGeom>
        <a:no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endParaRPr lang="en-US" sz="2800" kern="1200" dirty="0">
            <a:solidFill>
              <a:schemeClr val="bg1"/>
            </a:solidFill>
          </a:endParaRPr>
        </a:p>
      </dsp:txBody>
      <dsp:txXfrm>
        <a:off x="1889524" y="1215662"/>
        <a:ext cx="1144075" cy="41255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5894D2A-7448-4EEF-BE7A-AFECDF46E879}">
      <dsp:nvSpPr>
        <dsp:cNvPr id="0" name=""/>
        <dsp:cNvSpPr/>
      </dsp:nvSpPr>
      <dsp:spPr>
        <a:xfrm rot="16200000">
          <a:off x="519810" y="-519810"/>
          <a:ext cx="1421942" cy="2461562"/>
        </a:xfrm>
        <a:prstGeom prst="round1Rect">
          <a:avLst/>
        </a:prstGeom>
        <a:blipFill rotWithShape="0">
          <a:blip xmlns:r="http://schemas.openxmlformats.org/officeDocument/2006/relationships" r:embed="rId1"/>
          <a:stretch>
            <a:fillRect/>
          </a:stretch>
        </a:blip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261419D1-020B-4657-BF78-9F0E18F7ED53}">
      <dsp:nvSpPr>
        <dsp:cNvPr id="0" name=""/>
        <dsp:cNvSpPr/>
      </dsp:nvSpPr>
      <dsp:spPr>
        <a:xfrm>
          <a:off x="2461562" y="0"/>
          <a:ext cx="2461562" cy="1421942"/>
        </a:xfrm>
        <a:prstGeom prst="round1Rect">
          <a:avLst/>
        </a:prstGeom>
        <a:blipFill rotWithShape="0">
          <a:blip xmlns:r="http://schemas.openxmlformats.org/officeDocument/2006/relationships" r:embed="rId2"/>
          <a:stretch>
            <a:fillRect/>
          </a:stretch>
        </a:blip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94D001CF-E85D-43CF-A52B-834DD35C680F}">
      <dsp:nvSpPr>
        <dsp:cNvPr id="0" name=""/>
        <dsp:cNvSpPr/>
      </dsp:nvSpPr>
      <dsp:spPr>
        <a:xfrm rot="10800000">
          <a:off x="0" y="1421942"/>
          <a:ext cx="2461562" cy="1421942"/>
        </a:xfrm>
        <a:prstGeom prst="round1Rect">
          <a:avLst/>
        </a:prstGeom>
        <a:blipFill rotWithShape="0">
          <a:blip xmlns:r="http://schemas.openxmlformats.org/officeDocument/2006/relationships" r:embed="rId3"/>
          <a:stretch>
            <a:fillRect/>
          </a:stretch>
        </a:blip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0CD42C0B-1FA3-425E-90C8-A1C3A2B21B06}">
      <dsp:nvSpPr>
        <dsp:cNvPr id="0" name=""/>
        <dsp:cNvSpPr/>
      </dsp:nvSpPr>
      <dsp:spPr>
        <a:xfrm rot="5400000">
          <a:off x="2981372" y="902132"/>
          <a:ext cx="1421942" cy="2461562"/>
        </a:xfrm>
        <a:prstGeom prst="round1Rect">
          <a:avLst/>
        </a:prstGeom>
        <a:blipFill rotWithShape="0">
          <a:blip xmlns:r="http://schemas.openxmlformats.org/officeDocument/2006/relationships" r:embed="rId4"/>
          <a:stretch>
            <a:fillRect/>
          </a:stretch>
        </a:blip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A4D9E059-1CF5-46B4-9BDC-6A89B9F2C818}">
      <dsp:nvSpPr>
        <dsp:cNvPr id="0" name=""/>
        <dsp:cNvSpPr/>
      </dsp:nvSpPr>
      <dsp:spPr>
        <a:xfrm>
          <a:off x="1867205" y="1193343"/>
          <a:ext cx="1188713" cy="457197"/>
        </a:xfrm>
        <a:prstGeom prst="roundRect">
          <a:avLst/>
        </a:prstGeom>
        <a:no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endParaRPr lang="en-US" sz="2800" kern="1200" dirty="0">
            <a:solidFill>
              <a:schemeClr val="bg1"/>
            </a:solidFill>
          </a:endParaRPr>
        </a:p>
      </dsp:txBody>
      <dsp:txXfrm>
        <a:off x="1889524" y="1215662"/>
        <a:ext cx="1144075" cy="41255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5894D2A-7448-4EEF-BE7A-AFECDF46E879}">
      <dsp:nvSpPr>
        <dsp:cNvPr id="0" name=""/>
        <dsp:cNvSpPr/>
      </dsp:nvSpPr>
      <dsp:spPr>
        <a:xfrm rot="16200000">
          <a:off x="519810" y="-519810"/>
          <a:ext cx="1421942" cy="2461562"/>
        </a:xfrm>
        <a:prstGeom prst="round1Rect">
          <a:avLst/>
        </a:prstGeom>
        <a:blipFill rotWithShape="0">
          <a:blip xmlns:r="http://schemas.openxmlformats.org/officeDocument/2006/relationships" r:embed="rId1"/>
          <a:stretch>
            <a:fillRect/>
          </a:stretch>
        </a:blip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261419D1-020B-4657-BF78-9F0E18F7ED53}">
      <dsp:nvSpPr>
        <dsp:cNvPr id="0" name=""/>
        <dsp:cNvSpPr/>
      </dsp:nvSpPr>
      <dsp:spPr>
        <a:xfrm>
          <a:off x="2461562" y="0"/>
          <a:ext cx="2461562" cy="1421942"/>
        </a:xfrm>
        <a:prstGeom prst="round1Rect">
          <a:avLst/>
        </a:prstGeom>
        <a:blipFill rotWithShape="0">
          <a:blip xmlns:r="http://schemas.openxmlformats.org/officeDocument/2006/relationships" r:embed="rId2"/>
          <a:stretch>
            <a:fillRect/>
          </a:stretch>
        </a:blip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94D001CF-E85D-43CF-A52B-834DD35C680F}">
      <dsp:nvSpPr>
        <dsp:cNvPr id="0" name=""/>
        <dsp:cNvSpPr/>
      </dsp:nvSpPr>
      <dsp:spPr>
        <a:xfrm rot="10800000">
          <a:off x="0" y="1421942"/>
          <a:ext cx="2461562" cy="1421942"/>
        </a:xfrm>
        <a:prstGeom prst="round1Rect">
          <a:avLst/>
        </a:prstGeom>
        <a:gradFill flip="none" rotWithShape="1">
          <a:gsLst>
            <a:gs pos="0">
              <a:schemeClr val="bg1">
                <a:lumMod val="50000"/>
              </a:schemeClr>
            </a:gs>
            <a:gs pos="80000">
              <a:schemeClr val="bg1">
                <a:lumMod val="75000"/>
              </a:schemeClr>
            </a:gs>
            <a:gs pos="100000">
              <a:schemeClr val="bg1">
                <a:lumMod val="95000"/>
              </a:schemeClr>
            </a:gs>
          </a:gsLst>
          <a:lin ang="5400000" scaled="0"/>
          <a:tileRect/>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0CD42C0B-1FA3-425E-90C8-A1C3A2B21B06}">
      <dsp:nvSpPr>
        <dsp:cNvPr id="0" name=""/>
        <dsp:cNvSpPr/>
      </dsp:nvSpPr>
      <dsp:spPr>
        <a:xfrm rot="5400000">
          <a:off x="2981372" y="902132"/>
          <a:ext cx="1421942" cy="2461562"/>
        </a:xfrm>
        <a:prstGeom prst="round1Rect">
          <a:avLst/>
        </a:prstGeom>
        <a:gradFill rotWithShape="0">
          <a:gsLst>
            <a:gs pos="0">
              <a:schemeClr val="bg1">
                <a:lumMod val="50000"/>
              </a:schemeClr>
            </a:gs>
            <a:gs pos="80000">
              <a:schemeClr val="bg1">
                <a:lumMod val="75000"/>
              </a:schemeClr>
            </a:gs>
            <a:gs pos="100000">
              <a:schemeClr val="bg1">
                <a:lumMod val="9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A4D9E059-1CF5-46B4-9BDC-6A89B9F2C818}">
      <dsp:nvSpPr>
        <dsp:cNvPr id="0" name=""/>
        <dsp:cNvSpPr/>
      </dsp:nvSpPr>
      <dsp:spPr>
        <a:xfrm>
          <a:off x="1867205" y="1193343"/>
          <a:ext cx="1188713" cy="457197"/>
        </a:xfrm>
        <a:prstGeom prst="roundRect">
          <a:avLst/>
        </a:prstGeom>
        <a:no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endParaRPr lang="en-US" sz="2800" kern="1200" dirty="0">
            <a:solidFill>
              <a:schemeClr val="bg1"/>
            </a:solidFill>
          </a:endParaRPr>
        </a:p>
      </dsp:txBody>
      <dsp:txXfrm>
        <a:off x="1889524" y="1215662"/>
        <a:ext cx="1144075" cy="412559"/>
      </dsp:txXfrm>
    </dsp:sp>
  </dsp:spTree>
</dsp:drawing>
</file>

<file path=ppt/diagrams/layout1.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layout2.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layout3.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layout4.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578" name="Rectangle 2"/>
          <p:cNvSpPr>
            <a:spLocks noGrp="1" noChangeArrowheads="1"/>
          </p:cNvSpPr>
          <p:nvPr>
            <p:ph type="hdr" sz="quarter"/>
          </p:nvPr>
        </p:nvSpPr>
        <p:spPr bwMode="auto">
          <a:xfrm>
            <a:off x="0" y="0"/>
            <a:ext cx="3005138" cy="468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868" tIns="45934" rIns="91868" bIns="45934" numCol="1" anchor="t" anchorCtr="0" compatLnSpc="1">
            <a:prstTxWarp prst="textNoShape">
              <a:avLst/>
            </a:prstTxWarp>
          </a:bodyPr>
          <a:lstStyle>
            <a:lvl1pPr defTabSz="919163">
              <a:spcBef>
                <a:spcPct val="0"/>
              </a:spcBef>
              <a:defRPr>
                <a:latin typeface="Times New Roman" pitchFamily="18" charset="0"/>
              </a:defRPr>
            </a:lvl1pPr>
          </a:lstStyle>
          <a:p>
            <a:pPr>
              <a:defRPr/>
            </a:pPr>
            <a:endParaRPr lang="en-US" dirty="0"/>
          </a:p>
        </p:txBody>
      </p:sp>
      <p:sp>
        <p:nvSpPr>
          <p:cNvPr id="24579" name="Rectangle 3"/>
          <p:cNvSpPr>
            <a:spLocks noGrp="1" noChangeArrowheads="1"/>
          </p:cNvSpPr>
          <p:nvPr>
            <p:ph type="dt" sz="quarter" idx="1"/>
          </p:nvPr>
        </p:nvSpPr>
        <p:spPr bwMode="auto">
          <a:xfrm>
            <a:off x="3929063" y="0"/>
            <a:ext cx="3005137" cy="468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868" tIns="45934" rIns="91868" bIns="45934" numCol="1" anchor="t" anchorCtr="0" compatLnSpc="1">
            <a:prstTxWarp prst="textNoShape">
              <a:avLst/>
            </a:prstTxWarp>
          </a:bodyPr>
          <a:lstStyle>
            <a:lvl1pPr algn="r" defTabSz="919163">
              <a:spcBef>
                <a:spcPct val="0"/>
              </a:spcBef>
              <a:defRPr>
                <a:latin typeface="Times New Roman" pitchFamily="18" charset="0"/>
              </a:defRPr>
            </a:lvl1pPr>
          </a:lstStyle>
          <a:p>
            <a:pPr>
              <a:defRPr/>
            </a:pPr>
            <a:endParaRPr lang="en-US" dirty="0"/>
          </a:p>
        </p:txBody>
      </p:sp>
      <p:sp>
        <p:nvSpPr>
          <p:cNvPr id="24580" name="Rectangle 4"/>
          <p:cNvSpPr>
            <a:spLocks noGrp="1" noChangeArrowheads="1"/>
          </p:cNvSpPr>
          <p:nvPr>
            <p:ph type="ftr" sz="quarter" idx="2"/>
          </p:nvPr>
        </p:nvSpPr>
        <p:spPr bwMode="auto">
          <a:xfrm>
            <a:off x="0" y="8904288"/>
            <a:ext cx="3005138" cy="468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868" tIns="45934" rIns="91868" bIns="45934" numCol="1" anchor="b" anchorCtr="0" compatLnSpc="1">
            <a:prstTxWarp prst="textNoShape">
              <a:avLst/>
            </a:prstTxWarp>
          </a:bodyPr>
          <a:lstStyle>
            <a:lvl1pPr defTabSz="919163">
              <a:spcBef>
                <a:spcPct val="0"/>
              </a:spcBef>
              <a:defRPr>
                <a:latin typeface="Times New Roman" pitchFamily="18" charset="0"/>
              </a:defRPr>
            </a:lvl1pPr>
          </a:lstStyle>
          <a:p>
            <a:pPr>
              <a:defRPr/>
            </a:pPr>
            <a:endParaRPr lang="en-US" dirty="0"/>
          </a:p>
        </p:txBody>
      </p:sp>
      <p:sp>
        <p:nvSpPr>
          <p:cNvPr id="24581" name="Rectangle 5"/>
          <p:cNvSpPr>
            <a:spLocks noGrp="1" noChangeArrowheads="1"/>
          </p:cNvSpPr>
          <p:nvPr>
            <p:ph type="sldNum" sz="quarter" idx="3"/>
          </p:nvPr>
        </p:nvSpPr>
        <p:spPr bwMode="auto">
          <a:xfrm>
            <a:off x="3929063" y="8904288"/>
            <a:ext cx="3005137" cy="468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868" tIns="45934" rIns="91868" bIns="45934" numCol="1" anchor="b" anchorCtr="0" compatLnSpc="1">
            <a:prstTxWarp prst="textNoShape">
              <a:avLst/>
            </a:prstTxWarp>
          </a:bodyPr>
          <a:lstStyle>
            <a:lvl1pPr algn="r" defTabSz="919163">
              <a:spcBef>
                <a:spcPct val="0"/>
              </a:spcBef>
              <a:defRPr>
                <a:latin typeface="Times New Roman" pitchFamily="18" charset="0"/>
              </a:defRPr>
            </a:lvl1pPr>
          </a:lstStyle>
          <a:p>
            <a:pPr>
              <a:defRPr/>
            </a:pPr>
            <a:fld id="{8F99ADC2-C247-4145-A3E2-CD261D3EF48E}" type="slidenum">
              <a:rPr lang="en-US"/>
              <a:pPr>
                <a:defRPr/>
              </a:pPr>
              <a:t>‹#›</a:t>
            </a:fld>
            <a:endParaRPr lang="en-US" dirty="0"/>
          </a:p>
        </p:txBody>
      </p:sp>
    </p:spTree>
    <p:extLst>
      <p:ext uri="{BB962C8B-B14F-4D97-AF65-F5344CB8AC3E}">
        <p14:creationId xmlns:p14="http://schemas.microsoft.com/office/powerpoint/2010/main" val="244890772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506" name="Rectangle 2"/>
          <p:cNvSpPr>
            <a:spLocks noGrp="1" noChangeArrowheads="1"/>
          </p:cNvSpPr>
          <p:nvPr>
            <p:ph type="hdr" sz="quarter"/>
          </p:nvPr>
        </p:nvSpPr>
        <p:spPr bwMode="auto">
          <a:xfrm>
            <a:off x="0" y="0"/>
            <a:ext cx="3005138" cy="468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868" tIns="45934" rIns="91868" bIns="45934" numCol="1" anchor="t" anchorCtr="0" compatLnSpc="1">
            <a:prstTxWarp prst="textNoShape">
              <a:avLst/>
            </a:prstTxWarp>
          </a:bodyPr>
          <a:lstStyle>
            <a:lvl1pPr defTabSz="919163">
              <a:spcBef>
                <a:spcPct val="0"/>
              </a:spcBef>
              <a:defRPr>
                <a:latin typeface="Times New Roman" pitchFamily="18" charset="0"/>
              </a:defRPr>
            </a:lvl1pPr>
          </a:lstStyle>
          <a:p>
            <a:pPr>
              <a:defRPr/>
            </a:pPr>
            <a:endParaRPr lang="en-US" dirty="0"/>
          </a:p>
        </p:txBody>
      </p:sp>
      <p:sp>
        <p:nvSpPr>
          <p:cNvPr id="21507" name="Rectangle 3"/>
          <p:cNvSpPr>
            <a:spLocks noGrp="1" noChangeArrowheads="1"/>
          </p:cNvSpPr>
          <p:nvPr>
            <p:ph type="dt" idx="1"/>
          </p:nvPr>
        </p:nvSpPr>
        <p:spPr bwMode="auto">
          <a:xfrm>
            <a:off x="3929063" y="0"/>
            <a:ext cx="3005137" cy="468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868" tIns="45934" rIns="91868" bIns="45934" numCol="1" anchor="t" anchorCtr="0" compatLnSpc="1">
            <a:prstTxWarp prst="textNoShape">
              <a:avLst/>
            </a:prstTxWarp>
          </a:bodyPr>
          <a:lstStyle>
            <a:lvl1pPr algn="r" defTabSz="919163">
              <a:spcBef>
                <a:spcPct val="0"/>
              </a:spcBef>
              <a:defRPr>
                <a:latin typeface="Times New Roman" pitchFamily="18" charset="0"/>
              </a:defRPr>
            </a:lvl1pPr>
          </a:lstStyle>
          <a:p>
            <a:pPr>
              <a:defRPr/>
            </a:pPr>
            <a:endParaRPr lang="en-US" dirty="0"/>
          </a:p>
        </p:txBody>
      </p:sp>
      <p:sp>
        <p:nvSpPr>
          <p:cNvPr id="19460" name="Rectangle 4"/>
          <p:cNvSpPr>
            <a:spLocks noGrp="1" noRot="1" noChangeAspect="1" noChangeArrowheads="1" noTextEdit="1"/>
          </p:cNvSpPr>
          <p:nvPr>
            <p:ph type="sldImg" idx="2"/>
          </p:nvPr>
        </p:nvSpPr>
        <p:spPr bwMode="auto">
          <a:xfrm>
            <a:off x="1127125" y="703263"/>
            <a:ext cx="4686300" cy="3514725"/>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21509" name="Rectangle 5"/>
          <p:cNvSpPr>
            <a:spLocks noGrp="1" noChangeArrowheads="1"/>
          </p:cNvSpPr>
          <p:nvPr>
            <p:ph type="body" sz="quarter" idx="3"/>
          </p:nvPr>
        </p:nvSpPr>
        <p:spPr bwMode="auto">
          <a:xfrm>
            <a:off x="923925" y="4452938"/>
            <a:ext cx="5086350" cy="421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868" tIns="45934" rIns="91868" bIns="45934"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21510" name="Rectangle 6"/>
          <p:cNvSpPr>
            <a:spLocks noGrp="1" noChangeArrowheads="1"/>
          </p:cNvSpPr>
          <p:nvPr>
            <p:ph type="ftr" sz="quarter" idx="4"/>
          </p:nvPr>
        </p:nvSpPr>
        <p:spPr bwMode="auto">
          <a:xfrm>
            <a:off x="0" y="8904288"/>
            <a:ext cx="3005138" cy="468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868" tIns="45934" rIns="91868" bIns="45934" numCol="1" anchor="b" anchorCtr="0" compatLnSpc="1">
            <a:prstTxWarp prst="textNoShape">
              <a:avLst/>
            </a:prstTxWarp>
          </a:bodyPr>
          <a:lstStyle>
            <a:lvl1pPr defTabSz="919163">
              <a:spcBef>
                <a:spcPct val="0"/>
              </a:spcBef>
              <a:defRPr>
                <a:latin typeface="Times New Roman" pitchFamily="18" charset="0"/>
              </a:defRPr>
            </a:lvl1pPr>
          </a:lstStyle>
          <a:p>
            <a:pPr>
              <a:defRPr/>
            </a:pPr>
            <a:endParaRPr lang="en-US" dirty="0"/>
          </a:p>
        </p:txBody>
      </p:sp>
      <p:sp>
        <p:nvSpPr>
          <p:cNvPr id="21511" name="Rectangle 7"/>
          <p:cNvSpPr>
            <a:spLocks noGrp="1" noChangeArrowheads="1"/>
          </p:cNvSpPr>
          <p:nvPr>
            <p:ph type="sldNum" sz="quarter" idx="5"/>
          </p:nvPr>
        </p:nvSpPr>
        <p:spPr bwMode="auto">
          <a:xfrm>
            <a:off x="3929063" y="8904288"/>
            <a:ext cx="3005137" cy="468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868" tIns="45934" rIns="91868" bIns="45934" numCol="1" anchor="b" anchorCtr="0" compatLnSpc="1">
            <a:prstTxWarp prst="textNoShape">
              <a:avLst/>
            </a:prstTxWarp>
          </a:bodyPr>
          <a:lstStyle>
            <a:lvl1pPr algn="r" defTabSz="919163">
              <a:spcBef>
                <a:spcPct val="0"/>
              </a:spcBef>
              <a:defRPr>
                <a:latin typeface="Times New Roman" pitchFamily="18" charset="0"/>
              </a:defRPr>
            </a:lvl1pPr>
          </a:lstStyle>
          <a:p>
            <a:pPr>
              <a:defRPr/>
            </a:pPr>
            <a:fld id="{3CF9BA5E-191A-4A57-95A0-50B0FEA60D7A}" type="slidenum">
              <a:rPr lang="en-US"/>
              <a:pPr>
                <a:defRPr/>
              </a:pPr>
              <a:t>‹#›</a:t>
            </a:fld>
            <a:endParaRPr lang="en-US" dirty="0"/>
          </a:p>
        </p:txBody>
      </p:sp>
    </p:spTree>
    <p:extLst>
      <p:ext uri="{BB962C8B-B14F-4D97-AF65-F5344CB8AC3E}">
        <p14:creationId xmlns:p14="http://schemas.microsoft.com/office/powerpoint/2010/main" val="416136936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numCol="2" spcCol="186355">
            <a:noAutofit/>
          </a:bodyPr>
          <a:lstStyle/>
          <a:p>
            <a:r>
              <a:rPr lang="en-US" sz="1400" b="1" dirty="0"/>
              <a:t>Animated recolored picture fades in over black and white copy</a:t>
            </a:r>
          </a:p>
          <a:p>
            <a:r>
              <a:rPr lang="en-US" sz="1400" dirty="0"/>
              <a:t>(Advanced)</a:t>
            </a:r>
          </a:p>
          <a:p>
            <a:endParaRPr lang="en-US" dirty="0"/>
          </a:p>
          <a:p>
            <a:endParaRPr lang="en-US" dirty="0"/>
          </a:p>
          <a:p>
            <a:r>
              <a:rPr lang="en-US" dirty="0">
                <a:latin typeface="+mn-lt"/>
              </a:rPr>
              <a:t>To reproduce the picture effects on this slide, do the following:</a:t>
            </a:r>
          </a:p>
          <a:p>
            <a:pPr marL="232943" indent="-232943" defTabSz="931774" eaLnBrk="1" fontAlgn="auto" hangingPunct="1">
              <a:spcBef>
                <a:spcPts val="0"/>
              </a:spcBef>
              <a:spcAft>
                <a:spcPts val="0"/>
              </a:spcAft>
              <a:buFont typeface="+mj-lt"/>
              <a:buAutoNum type="arabicPeriod"/>
              <a:defRPr/>
            </a:pPr>
            <a:r>
              <a:rPr lang="en-US" dirty="0"/>
              <a:t>On the </a:t>
            </a:r>
            <a:r>
              <a:rPr lang="en-US" b="1" dirty="0"/>
              <a:t>Home</a:t>
            </a:r>
            <a:r>
              <a:rPr lang="en-US" dirty="0"/>
              <a:t> tab, in the </a:t>
            </a:r>
            <a:r>
              <a:rPr lang="en-US" b="1" dirty="0"/>
              <a:t>Slides</a:t>
            </a:r>
            <a:r>
              <a:rPr lang="en-US" dirty="0"/>
              <a:t> group, click </a:t>
            </a:r>
            <a:r>
              <a:rPr lang="en-US" b="1" dirty="0"/>
              <a:t>Layout</a:t>
            </a:r>
            <a:r>
              <a:rPr lang="en-US" dirty="0"/>
              <a:t> and then click </a:t>
            </a:r>
            <a:r>
              <a:rPr lang="en-US" b="1" dirty="0"/>
              <a:t>Blank</a:t>
            </a:r>
            <a:r>
              <a:rPr lang="en-US" dirty="0"/>
              <a:t>. </a:t>
            </a:r>
          </a:p>
          <a:p>
            <a:pPr marL="232943" indent="-232943" defTabSz="931774" eaLnBrk="1" fontAlgn="auto" hangingPunct="1">
              <a:spcBef>
                <a:spcPts val="0"/>
              </a:spcBef>
              <a:spcAft>
                <a:spcPts val="0"/>
              </a:spcAft>
              <a:buFont typeface="+mj-lt"/>
              <a:buAutoNum type="arabicPeriod"/>
              <a:defRPr/>
            </a:pPr>
            <a:r>
              <a:rPr lang="en-US" dirty="0"/>
              <a:t>On the </a:t>
            </a:r>
            <a:r>
              <a:rPr lang="en-US" b="1" dirty="0"/>
              <a:t>Insert</a:t>
            </a:r>
            <a:r>
              <a:rPr lang="en-US" dirty="0"/>
              <a:t> tab, in the </a:t>
            </a:r>
            <a:r>
              <a:rPr lang="en-US" b="1" dirty="0"/>
              <a:t>Images </a:t>
            </a:r>
            <a:r>
              <a:rPr lang="en-US" dirty="0"/>
              <a:t>group, click </a:t>
            </a:r>
            <a:r>
              <a:rPr lang="en-US" b="1" dirty="0"/>
              <a:t>Picture</a:t>
            </a:r>
            <a:r>
              <a:rPr lang="en-US" dirty="0"/>
              <a:t>. In the </a:t>
            </a:r>
            <a:r>
              <a:rPr lang="en-US" b="1" dirty="0"/>
              <a:t>Insert Picture </a:t>
            </a:r>
            <a:r>
              <a:rPr lang="en-US" dirty="0"/>
              <a:t>dialog box, select a picture, and then click </a:t>
            </a:r>
            <a:r>
              <a:rPr lang="en-US" b="1" dirty="0"/>
              <a:t>Insert</a:t>
            </a:r>
            <a:r>
              <a:rPr lang="en-US" dirty="0"/>
              <a:t>. </a:t>
            </a:r>
          </a:p>
          <a:p>
            <a:pPr marL="232943" indent="-232943" defTabSz="931774" eaLnBrk="1" fontAlgn="auto" hangingPunct="1">
              <a:spcBef>
                <a:spcPts val="0"/>
              </a:spcBef>
              <a:spcAft>
                <a:spcPts val="0"/>
              </a:spcAft>
              <a:buFont typeface="+mj-lt"/>
              <a:buAutoNum type="arabicPeriod"/>
              <a:defRPr/>
            </a:pPr>
            <a:r>
              <a:rPr lang="en-US" dirty="0">
                <a:latin typeface="+mn-lt"/>
              </a:rPr>
              <a:t>Under </a:t>
            </a:r>
            <a:r>
              <a:rPr lang="en-US" b="1" dirty="0">
                <a:latin typeface="+mn-lt"/>
              </a:rPr>
              <a:t>Picture</a:t>
            </a:r>
            <a:r>
              <a:rPr lang="en-US" dirty="0">
                <a:latin typeface="+mn-lt"/>
              </a:rPr>
              <a:t> </a:t>
            </a:r>
            <a:r>
              <a:rPr lang="en-US" b="1" dirty="0">
                <a:latin typeface="+mn-lt"/>
              </a:rPr>
              <a:t>Tools</a:t>
            </a:r>
            <a:r>
              <a:rPr lang="en-US" dirty="0">
                <a:latin typeface="+mn-lt"/>
              </a:rPr>
              <a:t>, on the </a:t>
            </a:r>
            <a:r>
              <a:rPr lang="en-US" b="1" dirty="0">
                <a:latin typeface="+mn-lt"/>
              </a:rPr>
              <a:t>Format</a:t>
            </a:r>
            <a:r>
              <a:rPr lang="en-US" dirty="0">
                <a:latin typeface="+mn-lt"/>
              </a:rPr>
              <a:t> tab, in the </a:t>
            </a:r>
            <a:r>
              <a:rPr lang="en-US" b="1" dirty="0">
                <a:latin typeface="+mn-lt"/>
              </a:rPr>
              <a:t>Size</a:t>
            </a:r>
            <a:r>
              <a:rPr lang="en-US" dirty="0">
                <a:latin typeface="+mn-lt"/>
              </a:rPr>
              <a:t> group, click the </a:t>
            </a:r>
            <a:r>
              <a:rPr lang="en-US" b="1" dirty="0">
                <a:latin typeface="+mn-lt"/>
              </a:rPr>
              <a:t>Size and Position</a:t>
            </a:r>
            <a:r>
              <a:rPr lang="en-US" dirty="0">
                <a:latin typeface="+mn-lt"/>
              </a:rPr>
              <a:t> dialog box launcher. In the </a:t>
            </a:r>
            <a:r>
              <a:rPr lang="en-US" b="1" dirty="0">
                <a:latin typeface="+mn-lt"/>
              </a:rPr>
              <a:t>Format Picture </a:t>
            </a:r>
            <a:r>
              <a:rPr lang="en-US" dirty="0">
                <a:latin typeface="+mn-lt"/>
              </a:rPr>
              <a:t>dialog box, resize or crop the image so that the height is set to </a:t>
            </a:r>
            <a:r>
              <a:rPr lang="en-US" b="1" dirty="0">
                <a:latin typeface="+mn-lt"/>
              </a:rPr>
              <a:t>3.58”</a:t>
            </a:r>
            <a:r>
              <a:rPr lang="en-US" dirty="0">
                <a:latin typeface="+mn-lt"/>
              </a:rPr>
              <a:t> and the width</a:t>
            </a:r>
            <a:r>
              <a:rPr lang="en-US" b="1" dirty="0">
                <a:latin typeface="+mn-lt"/>
              </a:rPr>
              <a:t> </a:t>
            </a:r>
            <a:r>
              <a:rPr lang="en-US" dirty="0">
                <a:latin typeface="+mn-lt"/>
              </a:rPr>
              <a:t>is set to </a:t>
            </a:r>
            <a:r>
              <a:rPr lang="en-US" b="1" dirty="0">
                <a:latin typeface="+mn-lt"/>
              </a:rPr>
              <a:t>8”</a:t>
            </a:r>
            <a:r>
              <a:rPr lang="en-US" dirty="0">
                <a:latin typeface="+mn-lt"/>
              </a:rPr>
              <a:t>. To crop the picture, click </a:t>
            </a:r>
            <a:r>
              <a:rPr lang="en-US" b="1" dirty="0">
                <a:latin typeface="+mn-lt"/>
              </a:rPr>
              <a:t>Crop</a:t>
            </a:r>
            <a:r>
              <a:rPr lang="en-US" dirty="0">
                <a:latin typeface="+mn-lt"/>
              </a:rPr>
              <a:t> in the left pane, and in the right pane, under </a:t>
            </a:r>
            <a:r>
              <a:rPr lang="en-US" b="1" dirty="0">
                <a:latin typeface="+mn-lt"/>
              </a:rPr>
              <a:t>Crop position</a:t>
            </a:r>
            <a:r>
              <a:rPr lang="en-US" dirty="0">
                <a:latin typeface="+mn-lt"/>
              </a:rPr>
              <a:t>, enter values into the </a:t>
            </a:r>
            <a:r>
              <a:rPr lang="en-US" b="1" dirty="0">
                <a:latin typeface="+mn-lt"/>
              </a:rPr>
              <a:t>Height</a:t>
            </a:r>
            <a:r>
              <a:rPr lang="en-US" dirty="0">
                <a:latin typeface="+mn-lt"/>
              </a:rPr>
              <a:t>, </a:t>
            </a:r>
            <a:r>
              <a:rPr lang="en-US" b="1" dirty="0">
                <a:latin typeface="+mn-lt"/>
              </a:rPr>
              <a:t>Width</a:t>
            </a:r>
            <a:r>
              <a:rPr lang="en-US" dirty="0">
                <a:latin typeface="+mn-lt"/>
              </a:rPr>
              <a:t>, </a:t>
            </a:r>
            <a:r>
              <a:rPr lang="en-US" b="1" dirty="0">
                <a:latin typeface="+mn-lt"/>
              </a:rPr>
              <a:t>Left</a:t>
            </a:r>
            <a:r>
              <a:rPr lang="en-US" dirty="0">
                <a:latin typeface="+mn-lt"/>
              </a:rPr>
              <a:t>, and </a:t>
            </a:r>
            <a:r>
              <a:rPr lang="en-US" b="1" dirty="0">
                <a:latin typeface="+mn-lt"/>
              </a:rPr>
              <a:t>Top</a:t>
            </a:r>
            <a:r>
              <a:rPr lang="en-US" dirty="0">
                <a:latin typeface="+mn-lt"/>
              </a:rPr>
              <a:t> boxes. To resize the picture, click </a:t>
            </a:r>
            <a:r>
              <a:rPr lang="en-US" b="1" dirty="0">
                <a:latin typeface="+mn-lt"/>
              </a:rPr>
              <a:t>Size</a:t>
            </a:r>
            <a:r>
              <a:rPr lang="en-US" dirty="0">
                <a:latin typeface="+mn-lt"/>
              </a:rPr>
              <a:t> in the left pane, and in the right pane, under </a:t>
            </a:r>
            <a:r>
              <a:rPr lang="en-US" b="1" dirty="0">
                <a:latin typeface="+mn-lt"/>
              </a:rPr>
              <a:t>Size and rotate</a:t>
            </a:r>
            <a:r>
              <a:rPr lang="en-US" dirty="0">
                <a:latin typeface="+mn-lt"/>
              </a:rPr>
              <a:t>, enter values into the </a:t>
            </a:r>
            <a:r>
              <a:rPr lang="en-US" b="1" dirty="0">
                <a:latin typeface="+mn-lt"/>
              </a:rPr>
              <a:t>Height</a:t>
            </a:r>
            <a:r>
              <a:rPr lang="en-US" dirty="0">
                <a:latin typeface="+mn-lt"/>
              </a:rPr>
              <a:t> and </a:t>
            </a:r>
            <a:r>
              <a:rPr lang="en-US" b="1" dirty="0">
                <a:latin typeface="+mn-lt"/>
              </a:rPr>
              <a:t>Width</a:t>
            </a:r>
            <a:r>
              <a:rPr lang="en-US" dirty="0">
                <a:latin typeface="+mn-lt"/>
              </a:rPr>
              <a:t> boxes.</a:t>
            </a:r>
            <a:endParaRPr lang="en-US" dirty="0"/>
          </a:p>
          <a:p>
            <a:pPr marL="232943" indent="-232943" defTabSz="931774" eaLnBrk="1" fontAlgn="auto" hangingPunct="1">
              <a:spcBef>
                <a:spcPts val="0"/>
              </a:spcBef>
              <a:spcAft>
                <a:spcPts val="0"/>
              </a:spcAft>
              <a:buFont typeface="+mj-lt"/>
              <a:buAutoNum type="arabicPeriod"/>
              <a:defRPr/>
            </a:pPr>
            <a:r>
              <a:rPr lang="en-US" dirty="0"/>
              <a:t>Under </a:t>
            </a:r>
            <a:r>
              <a:rPr lang="en-US" b="1" dirty="0"/>
              <a:t>Picture Tools</a:t>
            </a:r>
            <a:r>
              <a:rPr lang="en-US" dirty="0"/>
              <a:t>, on the </a:t>
            </a:r>
            <a:r>
              <a:rPr lang="en-US" b="1" dirty="0"/>
              <a:t>Format</a:t>
            </a:r>
            <a:r>
              <a:rPr lang="en-US" dirty="0"/>
              <a:t> tab, in the </a:t>
            </a:r>
            <a:r>
              <a:rPr lang="en-US" b="1" dirty="0"/>
              <a:t>Adjust</a:t>
            </a:r>
            <a:r>
              <a:rPr lang="en-US" dirty="0"/>
              <a:t> group, click </a:t>
            </a:r>
            <a:r>
              <a:rPr lang="en-US" b="1" dirty="0"/>
              <a:t>Color</a:t>
            </a:r>
            <a:r>
              <a:rPr lang="en-US" dirty="0"/>
              <a:t>, and then under </a:t>
            </a:r>
            <a:r>
              <a:rPr lang="en-US" b="1" dirty="0"/>
              <a:t>Recolor </a:t>
            </a:r>
            <a:r>
              <a:rPr lang="en-US" dirty="0"/>
              <a:t>click </a:t>
            </a:r>
            <a:r>
              <a:rPr lang="en-US" b="1" dirty="0"/>
              <a:t>Dark Blue, </a:t>
            </a:r>
            <a:r>
              <a:rPr lang="en-US" b="1" dirty="0">
                <a:latin typeface="+mn-lt"/>
              </a:rPr>
              <a:t>Text color 2 Dark</a:t>
            </a:r>
            <a:r>
              <a:rPr lang="en-US" dirty="0">
                <a:latin typeface="+mn-lt"/>
              </a:rPr>
              <a:t> (second row, first option from the left). </a:t>
            </a:r>
          </a:p>
          <a:p>
            <a:pPr marL="232943" indent="-232943" defTabSz="931774" eaLnBrk="1" fontAlgn="auto" hangingPunct="1">
              <a:spcBef>
                <a:spcPts val="0"/>
              </a:spcBef>
              <a:spcAft>
                <a:spcPts val="0"/>
              </a:spcAft>
              <a:buFont typeface="+mj-lt"/>
              <a:buAutoNum type="arabicPeriod"/>
              <a:defRPr/>
            </a:pPr>
            <a:r>
              <a:rPr lang="en-US" dirty="0"/>
              <a:t>Under </a:t>
            </a:r>
            <a:r>
              <a:rPr lang="en-US" b="1" dirty="0"/>
              <a:t>Picture Tools</a:t>
            </a:r>
            <a:r>
              <a:rPr lang="en-US" dirty="0"/>
              <a:t>, on the </a:t>
            </a:r>
            <a:r>
              <a:rPr lang="en-US" b="1" dirty="0"/>
              <a:t>Format</a:t>
            </a:r>
            <a:r>
              <a:rPr lang="en-US" dirty="0"/>
              <a:t> tab, in the </a:t>
            </a:r>
            <a:r>
              <a:rPr lang="en-US" b="1" dirty="0"/>
              <a:t>Picture Styles </a:t>
            </a:r>
            <a:r>
              <a:rPr lang="en-US" dirty="0"/>
              <a:t>group, click </a:t>
            </a:r>
            <a:r>
              <a:rPr lang="en-US" b="1" dirty="0"/>
              <a:t>Picture Effects</a:t>
            </a:r>
            <a:r>
              <a:rPr lang="en-US" dirty="0"/>
              <a:t>, point to </a:t>
            </a:r>
            <a:r>
              <a:rPr lang="en-US" b="1" dirty="0"/>
              <a:t>Shadow</a:t>
            </a:r>
            <a:r>
              <a:rPr lang="en-US" dirty="0"/>
              <a:t>, and then under </a:t>
            </a:r>
            <a:r>
              <a:rPr lang="en-US" b="1" dirty="0"/>
              <a:t>Inner</a:t>
            </a:r>
            <a:r>
              <a:rPr lang="en-US" dirty="0"/>
              <a:t> click </a:t>
            </a:r>
            <a:r>
              <a:rPr lang="en-US" b="1" dirty="0"/>
              <a:t>Inside Diagonal Top Left </a:t>
            </a:r>
            <a:r>
              <a:rPr lang="en-US" dirty="0"/>
              <a:t>(first row, first option from the left).</a:t>
            </a:r>
          </a:p>
          <a:p>
            <a:pPr marL="232943" indent="-232943" defTabSz="931774" eaLnBrk="1" fontAlgn="auto" hangingPunct="1">
              <a:spcBef>
                <a:spcPts val="0"/>
              </a:spcBef>
              <a:spcAft>
                <a:spcPts val="0"/>
              </a:spcAft>
              <a:buFont typeface="+mj-lt"/>
              <a:buAutoNum type="arabicPeriod"/>
              <a:defRPr/>
            </a:pPr>
            <a:r>
              <a:rPr lang="en-US" dirty="0">
                <a:latin typeface="+mn-lt"/>
              </a:rPr>
              <a:t>Drag the picture so that it is positioned above the middle of the slide. </a:t>
            </a:r>
          </a:p>
          <a:p>
            <a:pPr marL="232943" indent="-232943" defTabSz="931774" eaLnBrk="1" fontAlgn="auto" hangingPunct="1">
              <a:spcBef>
                <a:spcPts val="0"/>
              </a:spcBef>
              <a:spcAft>
                <a:spcPts val="0"/>
              </a:spcAft>
              <a:buFont typeface="+mj-lt"/>
              <a:buAutoNum type="arabicPeriod"/>
              <a:defRPr/>
            </a:pPr>
            <a:r>
              <a:rPr lang="en-US" dirty="0">
                <a:latin typeface="+mn-lt"/>
              </a:rPr>
              <a:t>On the </a:t>
            </a:r>
            <a:r>
              <a:rPr lang="en-US" b="1" dirty="0">
                <a:latin typeface="+mn-lt"/>
              </a:rPr>
              <a:t>Home</a:t>
            </a:r>
            <a:r>
              <a:rPr lang="en-US" dirty="0">
                <a:latin typeface="+mn-lt"/>
              </a:rPr>
              <a:t> tab, in the </a:t>
            </a:r>
            <a:r>
              <a:rPr lang="en-US" b="1" dirty="0">
                <a:latin typeface="+mn-lt"/>
              </a:rPr>
              <a:t>Clipboard</a:t>
            </a:r>
            <a:r>
              <a:rPr lang="en-US" dirty="0">
                <a:latin typeface="+mn-lt"/>
              </a:rPr>
              <a:t> group, click the arrow next to </a:t>
            </a:r>
            <a:r>
              <a:rPr lang="en-US" b="1" dirty="0">
                <a:latin typeface="+mn-lt"/>
              </a:rPr>
              <a:t>Copy</a:t>
            </a:r>
            <a:r>
              <a:rPr lang="en-US" dirty="0">
                <a:latin typeface="+mn-lt"/>
              </a:rPr>
              <a:t>, and then click </a:t>
            </a:r>
            <a:r>
              <a:rPr lang="en-US" b="1" dirty="0">
                <a:latin typeface="+mn-lt"/>
              </a:rPr>
              <a:t>Duplicate</a:t>
            </a:r>
            <a:r>
              <a:rPr lang="en-US" dirty="0">
                <a:latin typeface="+mn-lt"/>
              </a:rPr>
              <a:t>.</a:t>
            </a:r>
          </a:p>
          <a:p>
            <a:pPr marL="232943" indent="-232943" defTabSz="931774" eaLnBrk="1" fontAlgn="auto" hangingPunct="1">
              <a:spcBef>
                <a:spcPts val="0"/>
              </a:spcBef>
              <a:spcAft>
                <a:spcPts val="0"/>
              </a:spcAft>
              <a:buFont typeface="+mj-lt"/>
              <a:buAutoNum type="arabicPeriod"/>
              <a:defRPr/>
            </a:pPr>
            <a:r>
              <a:rPr lang="en-US" dirty="0">
                <a:latin typeface="+mn-lt"/>
              </a:rPr>
              <a:t>Press and hold CTRL and select both pictures on the slide. On the </a:t>
            </a:r>
            <a:r>
              <a:rPr lang="en-US" b="1" dirty="0">
                <a:latin typeface="+mn-lt"/>
              </a:rPr>
              <a:t>Home</a:t>
            </a:r>
            <a:r>
              <a:rPr lang="en-US" dirty="0">
                <a:latin typeface="+mn-lt"/>
              </a:rPr>
              <a:t> tab, in the </a:t>
            </a:r>
            <a:r>
              <a:rPr lang="en-US" b="1" dirty="0">
                <a:latin typeface="+mn-lt"/>
              </a:rPr>
              <a:t>Drawing</a:t>
            </a:r>
            <a:r>
              <a:rPr lang="en-US" dirty="0">
                <a:latin typeface="+mn-lt"/>
              </a:rPr>
              <a:t> group, click </a:t>
            </a:r>
            <a:r>
              <a:rPr lang="en-US" b="1" dirty="0">
                <a:latin typeface="+mn-lt"/>
              </a:rPr>
              <a:t>Arrange</a:t>
            </a:r>
            <a:r>
              <a:rPr lang="en-US" dirty="0">
                <a:latin typeface="+mn-lt"/>
              </a:rPr>
              <a:t>, point to </a:t>
            </a:r>
            <a:r>
              <a:rPr lang="en-US" b="1" dirty="0">
                <a:latin typeface="+mn-lt"/>
              </a:rPr>
              <a:t>Align</a:t>
            </a:r>
            <a:r>
              <a:rPr lang="en-US" dirty="0">
                <a:latin typeface="+mn-lt"/>
              </a:rPr>
              <a:t>, and then do the following:</a:t>
            </a:r>
          </a:p>
          <a:p>
            <a:pPr marL="698830" lvl="1" indent="-232943" defTabSz="931774" eaLnBrk="1" fontAlgn="auto" hangingPunct="1">
              <a:spcBef>
                <a:spcPts val="0"/>
              </a:spcBef>
              <a:spcAft>
                <a:spcPts val="0"/>
              </a:spcAft>
              <a:buFont typeface="+mj-lt"/>
              <a:buAutoNum type="arabicPeriod"/>
              <a:defRPr/>
            </a:pPr>
            <a:r>
              <a:rPr lang="en-US" dirty="0">
                <a:latin typeface="+mn-lt"/>
              </a:rPr>
              <a:t>Click </a:t>
            </a:r>
            <a:r>
              <a:rPr lang="en-US" b="1" dirty="0">
                <a:latin typeface="+mn-lt"/>
              </a:rPr>
              <a:t>Align to Slide</a:t>
            </a:r>
            <a:r>
              <a:rPr lang="en-US" dirty="0">
                <a:latin typeface="+mn-lt"/>
              </a:rPr>
              <a:t>.</a:t>
            </a:r>
          </a:p>
          <a:p>
            <a:pPr marL="698830" lvl="1" indent="-232943" defTabSz="931774" eaLnBrk="1" fontAlgn="auto" hangingPunct="1">
              <a:spcBef>
                <a:spcPts val="0"/>
              </a:spcBef>
              <a:spcAft>
                <a:spcPts val="0"/>
              </a:spcAft>
              <a:buFont typeface="+mj-lt"/>
              <a:buAutoNum type="arabicPeriod"/>
              <a:defRPr/>
            </a:pPr>
            <a:r>
              <a:rPr lang="en-US" dirty="0">
                <a:latin typeface="+mn-lt"/>
              </a:rPr>
              <a:t>Click</a:t>
            </a:r>
            <a:r>
              <a:rPr lang="en-US" b="1" dirty="0">
                <a:latin typeface="+mn-lt"/>
              </a:rPr>
              <a:t> Align Center</a:t>
            </a:r>
            <a:r>
              <a:rPr lang="en-US" dirty="0">
                <a:latin typeface="+mn-lt"/>
              </a:rPr>
              <a:t>. </a:t>
            </a:r>
          </a:p>
          <a:p>
            <a:pPr marL="698830" lvl="1" indent="-232943" defTabSz="931774" eaLnBrk="1" fontAlgn="auto" hangingPunct="1">
              <a:spcBef>
                <a:spcPts val="0"/>
              </a:spcBef>
              <a:spcAft>
                <a:spcPts val="0"/>
              </a:spcAft>
              <a:buFont typeface="+mj-lt"/>
              <a:buAutoNum type="arabicPeriod"/>
              <a:defRPr/>
            </a:pPr>
            <a:r>
              <a:rPr lang="en-US" dirty="0">
                <a:latin typeface="+mn-lt"/>
              </a:rPr>
              <a:t>Click</a:t>
            </a:r>
            <a:r>
              <a:rPr lang="en-US" b="1" dirty="0">
                <a:latin typeface="+mn-lt"/>
              </a:rPr>
              <a:t> Align Selected Objects</a:t>
            </a:r>
            <a:r>
              <a:rPr lang="en-US" dirty="0">
                <a:latin typeface="+mn-lt"/>
              </a:rPr>
              <a:t>. </a:t>
            </a:r>
          </a:p>
          <a:p>
            <a:pPr marL="698830" lvl="1" indent="-232943" defTabSz="931774" eaLnBrk="1" fontAlgn="auto" hangingPunct="1">
              <a:spcBef>
                <a:spcPts val="0"/>
              </a:spcBef>
              <a:spcAft>
                <a:spcPts val="0"/>
              </a:spcAft>
              <a:buFont typeface="+mj-lt"/>
              <a:buAutoNum type="arabicPeriod"/>
              <a:defRPr/>
            </a:pPr>
            <a:r>
              <a:rPr lang="en-US" dirty="0">
                <a:latin typeface="+mn-lt"/>
              </a:rPr>
              <a:t>Click </a:t>
            </a:r>
            <a:r>
              <a:rPr lang="en-US" b="1" dirty="0">
                <a:latin typeface="+mn-lt"/>
              </a:rPr>
              <a:t>Align Middle</a:t>
            </a:r>
            <a:r>
              <a:rPr lang="en-US" dirty="0">
                <a:latin typeface="+mn-lt"/>
              </a:rPr>
              <a:t>. </a:t>
            </a:r>
          </a:p>
          <a:p>
            <a:pPr marL="232943" indent="-232943" defTabSz="931774" eaLnBrk="1" fontAlgn="auto" hangingPunct="1">
              <a:spcBef>
                <a:spcPts val="0"/>
              </a:spcBef>
              <a:spcAft>
                <a:spcPts val="0"/>
              </a:spcAft>
              <a:buFont typeface="+mj-lt"/>
              <a:buAutoNum type="arabicPeriod"/>
              <a:defRPr/>
            </a:pPr>
            <a:r>
              <a:rPr lang="en-US" dirty="0">
                <a:latin typeface="+mn-lt"/>
              </a:rPr>
              <a:t>Select only the duplicate (top) picture. Under </a:t>
            </a:r>
            <a:r>
              <a:rPr lang="en-US" b="1" dirty="0">
                <a:latin typeface="+mn-lt"/>
              </a:rPr>
              <a:t>Picture</a:t>
            </a:r>
            <a:r>
              <a:rPr lang="en-US" dirty="0">
                <a:latin typeface="+mn-lt"/>
              </a:rPr>
              <a:t> </a:t>
            </a:r>
            <a:r>
              <a:rPr lang="en-US" b="1" dirty="0">
                <a:latin typeface="+mn-lt"/>
              </a:rPr>
              <a:t>Tools</a:t>
            </a:r>
            <a:r>
              <a:rPr lang="en-US" dirty="0">
                <a:latin typeface="+mn-lt"/>
              </a:rPr>
              <a:t>, on the </a:t>
            </a:r>
            <a:r>
              <a:rPr lang="en-US" b="1" dirty="0">
                <a:latin typeface="+mn-lt"/>
              </a:rPr>
              <a:t>Format</a:t>
            </a:r>
            <a:r>
              <a:rPr lang="en-US" dirty="0">
                <a:latin typeface="+mn-lt"/>
              </a:rPr>
              <a:t> tab, in the </a:t>
            </a:r>
            <a:r>
              <a:rPr lang="en-US" b="1" dirty="0">
                <a:latin typeface="+mn-lt"/>
              </a:rPr>
              <a:t>Size</a:t>
            </a:r>
            <a:r>
              <a:rPr lang="en-US" dirty="0">
                <a:latin typeface="+mn-lt"/>
              </a:rPr>
              <a:t> group, click the </a:t>
            </a:r>
            <a:r>
              <a:rPr lang="en-US" b="1" dirty="0">
                <a:latin typeface="+mn-lt"/>
              </a:rPr>
              <a:t>Size and Position</a:t>
            </a:r>
            <a:r>
              <a:rPr lang="en-US" dirty="0">
                <a:latin typeface="+mn-lt"/>
              </a:rPr>
              <a:t> dialog box launcher. In the </a:t>
            </a:r>
            <a:r>
              <a:rPr lang="en-US" b="1" dirty="0">
                <a:latin typeface="+mn-lt"/>
              </a:rPr>
              <a:t>Format Picture </a:t>
            </a:r>
            <a:r>
              <a:rPr lang="en-US" dirty="0">
                <a:latin typeface="+mn-lt"/>
              </a:rPr>
              <a:t>dialog box, resize or crop the image so that the width</a:t>
            </a:r>
            <a:r>
              <a:rPr lang="en-US" b="1" dirty="0">
                <a:latin typeface="+mn-lt"/>
              </a:rPr>
              <a:t> </a:t>
            </a:r>
            <a:r>
              <a:rPr lang="en-US" dirty="0">
                <a:latin typeface="+mn-lt"/>
              </a:rPr>
              <a:t>is set to </a:t>
            </a:r>
            <a:r>
              <a:rPr lang="en-US" b="1" dirty="0">
                <a:latin typeface="+mn-lt"/>
              </a:rPr>
              <a:t>2.33”</a:t>
            </a:r>
            <a:r>
              <a:rPr lang="en-US" dirty="0">
                <a:latin typeface="+mn-lt"/>
              </a:rPr>
              <a:t>. To crop the picture, click </a:t>
            </a:r>
            <a:r>
              <a:rPr lang="en-US" b="1" dirty="0">
                <a:latin typeface="+mn-lt"/>
              </a:rPr>
              <a:t>Crop</a:t>
            </a:r>
            <a:r>
              <a:rPr lang="en-US" dirty="0">
                <a:latin typeface="+mn-lt"/>
              </a:rPr>
              <a:t> in the left pane, and in the right pane, under </a:t>
            </a:r>
            <a:r>
              <a:rPr lang="en-US" b="1" dirty="0">
                <a:latin typeface="+mn-lt"/>
              </a:rPr>
              <a:t>Crop position</a:t>
            </a:r>
            <a:r>
              <a:rPr lang="en-US" dirty="0">
                <a:latin typeface="+mn-lt"/>
              </a:rPr>
              <a:t>, enter values into the </a:t>
            </a:r>
            <a:r>
              <a:rPr lang="en-US" b="1" dirty="0">
                <a:latin typeface="+mn-lt"/>
              </a:rPr>
              <a:t>Height</a:t>
            </a:r>
            <a:r>
              <a:rPr lang="en-US" dirty="0">
                <a:latin typeface="+mn-lt"/>
              </a:rPr>
              <a:t>, </a:t>
            </a:r>
            <a:r>
              <a:rPr lang="en-US" b="1" dirty="0">
                <a:latin typeface="+mn-lt"/>
              </a:rPr>
              <a:t>Width</a:t>
            </a:r>
            <a:r>
              <a:rPr lang="en-US" dirty="0">
                <a:latin typeface="+mn-lt"/>
              </a:rPr>
              <a:t>, </a:t>
            </a:r>
            <a:r>
              <a:rPr lang="en-US" b="1" dirty="0">
                <a:latin typeface="+mn-lt"/>
              </a:rPr>
              <a:t>Left</a:t>
            </a:r>
            <a:r>
              <a:rPr lang="en-US" dirty="0">
                <a:latin typeface="+mn-lt"/>
              </a:rPr>
              <a:t>, and </a:t>
            </a:r>
            <a:r>
              <a:rPr lang="en-US" b="1" dirty="0">
                <a:latin typeface="+mn-lt"/>
              </a:rPr>
              <a:t>Top</a:t>
            </a:r>
            <a:r>
              <a:rPr lang="en-US" dirty="0">
                <a:latin typeface="+mn-lt"/>
              </a:rPr>
              <a:t> boxes. To resize the picture, click </a:t>
            </a:r>
            <a:r>
              <a:rPr lang="en-US" b="1" dirty="0">
                <a:latin typeface="+mn-lt"/>
              </a:rPr>
              <a:t>Size</a:t>
            </a:r>
            <a:r>
              <a:rPr lang="en-US" dirty="0">
                <a:latin typeface="+mn-lt"/>
              </a:rPr>
              <a:t> in the left pane, and in the right pane, under </a:t>
            </a:r>
            <a:r>
              <a:rPr lang="en-US" b="1" dirty="0">
                <a:latin typeface="+mn-lt"/>
              </a:rPr>
              <a:t>Size and rotate</a:t>
            </a:r>
            <a:r>
              <a:rPr lang="en-US" dirty="0">
                <a:latin typeface="+mn-lt"/>
              </a:rPr>
              <a:t>, enter values into the </a:t>
            </a:r>
            <a:r>
              <a:rPr lang="en-US" b="1" dirty="0">
                <a:latin typeface="+mn-lt"/>
              </a:rPr>
              <a:t>Height</a:t>
            </a:r>
            <a:r>
              <a:rPr lang="en-US" dirty="0">
                <a:latin typeface="+mn-lt"/>
              </a:rPr>
              <a:t> and </a:t>
            </a:r>
            <a:r>
              <a:rPr lang="en-US" b="1" dirty="0">
                <a:latin typeface="+mn-lt"/>
              </a:rPr>
              <a:t>Width</a:t>
            </a:r>
            <a:r>
              <a:rPr lang="en-US" dirty="0">
                <a:latin typeface="+mn-lt"/>
              </a:rPr>
              <a:t> boxes.</a:t>
            </a:r>
          </a:p>
          <a:p>
            <a:pPr marL="232943" indent="-232943" defTabSz="931774" eaLnBrk="1" fontAlgn="auto" hangingPunct="1">
              <a:spcBef>
                <a:spcPts val="0"/>
              </a:spcBef>
              <a:spcAft>
                <a:spcPts val="0"/>
              </a:spcAft>
              <a:buFont typeface="+mj-lt"/>
              <a:buAutoNum type="arabicPeriod"/>
              <a:defRPr/>
            </a:pPr>
            <a:r>
              <a:rPr lang="en-US" dirty="0">
                <a:latin typeface="+mn-lt"/>
              </a:rPr>
              <a:t>Under </a:t>
            </a:r>
            <a:r>
              <a:rPr lang="en-US" b="1" dirty="0">
                <a:latin typeface="+mn-lt"/>
              </a:rPr>
              <a:t>Picture Tools</a:t>
            </a:r>
            <a:r>
              <a:rPr lang="en-US" dirty="0">
                <a:latin typeface="+mn-lt"/>
              </a:rPr>
              <a:t>, on the </a:t>
            </a:r>
            <a:r>
              <a:rPr lang="en-US" b="1" dirty="0">
                <a:latin typeface="+mn-lt"/>
              </a:rPr>
              <a:t>Format</a:t>
            </a:r>
            <a:r>
              <a:rPr lang="en-US" dirty="0">
                <a:latin typeface="+mn-lt"/>
              </a:rPr>
              <a:t> tab, in the </a:t>
            </a:r>
            <a:r>
              <a:rPr lang="en-US" b="1" dirty="0">
                <a:latin typeface="+mn-lt"/>
              </a:rPr>
              <a:t>Adjust</a:t>
            </a:r>
            <a:r>
              <a:rPr lang="en-US" dirty="0">
                <a:latin typeface="+mn-lt"/>
              </a:rPr>
              <a:t> group, click </a:t>
            </a:r>
            <a:r>
              <a:rPr lang="en-US" b="1" dirty="0">
                <a:latin typeface="+mn-lt"/>
              </a:rPr>
              <a:t>Color</a:t>
            </a:r>
            <a:r>
              <a:rPr lang="en-US" dirty="0">
                <a:latin typeface="+mn-lt"/>
              </a:rPr>
              <a:t>, and then under </a:t>
            </a:r>
            <a:r>
              <a:rPr lang="en-US" b="1" dirty="0">
                <a:latin typeface="+mn-lt"/>
              </a:rPr>
              <a:t>Recolor</a:t>
            </a:r>
            <a:r>
              <a:rPr lang="en-US" dirty="0">
                <a:latin typeface="+mn-lt"/>
              </a:rPr>
              <a:t>, click </a:t>
            </a:r>
            <a:r>
              <a:rPr lang="en-US" b="1" dirty="0">
                <a:latin typeface="+mn-lt"/>
              </a:rPr>
              <a:t>No Recolor</a:t>
            </a:r>
            <a:r>
              <a:rPr lang="en-US" dirty="0">
                <a:latin typeface="+mn-lt"/>
              </a:rPr>
              <a:t>. </a:t>
            </a:r>
          </a:p>
          <a:p>
            <a:pPr marL="232943" indent="-232943" defTabSz="931774" eaLnBrk="1" fontAlgn="auto" hangingPunct="1">
              <a:spcBef>
                <a:spcPts val="0"/>
              </a:spcBef>
              <a:spcAft>
                <a:spcPts val="0"/>
              </a:spcAft>
              <a:buFont typeface="+mj-lt"/>
              <a:buAutoNum type="arabicPeriod"/>
              <a:defRPr/>
            </a:pPr>
            <a:r>
              <a:rPr lang="en-US" dirty="0">
                <a:latin typeface="+mn-lt"/>
              </a:rPr>
              <a:t>On the </a:t>
            </a:r>
            <a:r>
              <a:rPr lang="en-US" b="1" dirty="0">
                <a:latin typeface="+mn-lt"/>
              </a:rPr>
              <a:t>Home</a:t>
            </a:r>
            <a:r>
              <a:rPr lang="en-US" dirty="0">
                <a:latin typeface="+mn-lt"/>
              </a:rPr>
              <a:t> tab, in the </a:t>
            </a:r>
            <a:r>
              <a:rPr lang="en-US" b="1" dirty="0">
                <a:latin typeface="+mn-lt"/>
              </a:rPr>
              <a:t>Drawing</a:t>
            </a:r>
            <a:r>
              <a:rPr lang="en-US" dirty="0">
                <a:latin typeface="+mn-lt"/>
              </a:rPr>
              <a:t> group, click </a:t>
            </a:r>
            <a:r>
              <a:rPr lang="en-US" b="1" dirty="0">
                <a:latin typeface="+mn-lt"/>
              </a:rPr>
              <a:t>Shapes</a:t>
            </a:r>
            <a:r>
              <a:rPr lang="en-US" dirty="0">
                <a:latin typeface="+mn-lt"/>
              </a:rPr>
              <a:t>, and then under </a:t>
            </a:r>
            <a:r>
              <a:rPr lang="en-US" b="1" dirty="0">
                <a:latin typeface="+mn-lt"/>
              </a:rPr>
              <a:t>Rectangles</a:t>
            </a:r>
            <a:r>
              <a:rPr lang="en-US" dirty="0">
                <a:latin typeface="+mn-lt"/>
              </a:rPr>
              <a:t> click </a:t>
            </a:r>
            <a:r>
              <a:rPr lang="en-US" b="1" dirty="0">
                <a:latin typeface="+mn-lt"/>
              </a:rPr>
              <a:t>Rectangle</a:t>
            </a:r>
            <a:r>
              <a:rPr lang="en-US" dirty="0">
                <a:latin typeface="+mn-lt"/>
              </a:rPr>
              <a:t> (first option from the left). On the slide, drag to draw a rectangle. </a:t>
            </a:r>
          </a:p>
          <a:p>
            <a:pPr marL="232943" indent="-232943" defTabSz="931774" eaLnBrk="1" fontAlgn="auto" hangingPunct="1">
              <a:spcBef>
                <a:spcPts val="0"/>
              </a:spcBef>
              <a:spcAft>
                <a:spcPts val="0"/>
              </a:spcAft>
              <a:buFont typeface="+mj-lt"/>
              <a:buAutoNum type="arabicPeriod"/>
              <a:defRPr/>
            </a:pPr>
            <a:r>
              <a:rPr lang="en-US" dirty="0">
                <a:latin typeface="+mn-lt"/>
              </a:rPr>
              <a:t>Select the rectangle. Under </a:t>
            </a:r>
            <a:r>
              <a:rPr lang="en-US" b="1" dirty="0">
                <a:latin typeface="+mn-lt"/>
              </a:rPr>
              <a:t>Drawing Tools</a:t>
            </a:r>
            <a:r>
              <a:rPr lang="en-US" dirty="0">
                <a:latin typeface="+mn-lt"/>
              </a:rPr>
              <a:t>, on the </a:t>
            </a:r>
            <a:r>
              <a:rPr lang="en-US" b="1" dirty="0">
                <a:latin typeface="+mn-lt"/>
              </a:rPr>
              <a:t>Format</a:t>
            </a:r>
            <a:r>
              <a:rPr lang="en-US" dirty="0">
                <a:latin typeface="+mn-lt"/>
              </a:rPr>
              <a:t> tab, in the </a:t>
            </a:r>
            <a:r>
              <a:rPr lang="en-US" b="1" dirty="0">
                <a:latin typeface="+mn-lt"/>
              </a:rPr>
              <a:t>Size</a:t>
            </a:r>
            <a:r>
              <a:rPr lang="en-US" dirty="0">
                <a:latin typeface="+mn-lt"/>
              </a:rPr>
              <a:t> group, do the following:</a:t>
            </a:r>
          </a:p>
          <a:p>
            <a:pPr marL="698830" lvl="1" indent="-232943" defTabSz="931774" eaLnBrk="1" fontAlgn="auto" hangingPunct="1">
              <a:spcBef>
                <a:spcPts val="0"/>
              </a:spcBef>
              <a:spcAft>
                <a:spcPts val="0"/>
              </a:spcAft>
              <a:buFont typeface="Arial" pitchFamily="34" charset="0"/>
              <a:buChar char="•"/>
              <a:defRPr/>
            </a:pPr>
            <a:r>
              <a:rPr lang="en-US" dirty="0">
                <a:latin typeface="+mn-lt"/>
              </a:rPr>
              <a:t>In the </a:t>
            </a:r>
            <a:r>
              <a:rPr lang="en-US" b="1" dirty="0">
                <a:latin typeface="+mn-lt"/>
              </a:rPr>
              <a:t>Shape Height </a:t>
            </a:r>
            <a:r>
              <a:rPr lang="en-US" dirty="0">
                <a:latin typeface="+mn-lt"/>
              </a:rPr>
              <a:t>box, enter </a:t>
            </a:r>
            <a:r>
              <a:rPr lang="en-US" b="1" dirty="0">
                <a:latin typeface="+mn-lt"/>
              </a:rPr>
              <a:t>7.5”</a:t>
            </a:r>
            <a:r>
              <a:rPr lang="en-US" dirty="0">
                <a:latin typeface="+mn-lt"/>
              </a:rPr>
              <a:t>.</a:t>
            </a:r>
          </a:p>
          <a:p>
            <a:pPr marL="698830" lvl="1" indent="-232943" defTabSz="931774" eaLnBrk="1" fontAlgn="auto" hangingPunct="1">
              <a:spcBef>
                <a:spcPts val="0"/>
              </a:spcBef>
              <a:spcAft>
                <a:spcPts val="0"/>
              </a:spcAft>
              <a:buFont typeface="Arial" pitchFamily="34" charset="0"/>
              <a:buChar char="•"/>
              <a:defRPr/>
            </a:pPr>
            <a:r>
              <a:rPr lang="en-US" dirty="0">
                <a:latin typeface="+mn-lt"/>
              </a:rPr>
              <a:t>In the </a:t>
            </a:r>
            <a:r>
              <a:rPr lang="en-US" b="1" dirty="0">
                <a:latin typeface="+mn-lt"/>
              </a:rPr>
              <a:t>Shape Width </a:t>
            </a:r>
            <a:r>
              <a:rPr lang="en-US" dirty="0">
                <a:latin typeface="+mn-lt"/>
              </a:rPr>
              <a:t>box, enter </a:t>
            </a:r>
            <a:r>
              <a:rPr lang="en-US" b="1" dirty="0">
                <a:latin typeface="+mn-lt"/>
              </a:rPr>
              <a:t>2.33”</a:t>
            </a:r>
            <a:r>
              <a:rPr lang="en-US" dirty="0">
                <a:latin typeface="+mn-lt"/>
              </a:rPr>
              <a:t>.</a:t>
            </a:r>
          </a:p>
          <a:p>
            <a:pPr marL="232943" indent="-232943" defTabSz="931774" eaLnBrk="1" fontAlgn="auto" hangingPunct="1">
              <a:spcBef>
                <a:spcPts val="0"/>
              </a:spcBef>
              <a:spcAft>
                <a:spcPts val="0"/>
              </a:spcAft>
              <a:buFont typeface="+mj-lt"/>
              <a:buAutoNum type="arabicPeriod"/>
              <a:defRPr/>
            </a:pPr>
            <a:r>
              <a:rPr lang="en-US" dirty="0">
                <a:latin typeface="+mn-lt"/>
              </a:rPr>
              <a:t>Select the rectangle. Under </a:t>
            </a:r>
            <a:r>
              <a:rPr lang="en-US" b="1" dirty="0">
                <a:latin typeface="+mn-lt"/>
              </a:rPr>
              <a:t>Drawing Tools</a:t>
            </a:r>
            <a:r>
              <a:rPr lang="en-US" dirty="0">
                <a:latin typeface="+mn-lt"/>
              </a:rPr>
              <a:t>, on the </a:t>
            </a:r>
            <a:r>
              <a:rPr lang="en-US" b="1" dirty="0">
                <a:latin typeface="+mn-lt"/>
              </a:rPr>
              <a:t>Format</a:t>
            </a:r>
            <a:r>
              <a:rPr lang="en-US" dirty="0">
                <a:latin typeface="+mn-lt"/>
              </a:rPr>
              <a:t> tab, in the </a:t>
            </a:r>
            <a:r>
              <a:rPr lang="en-US" b="1" dirty="0">
                <a:latin typeface="+mn-lt"/>
              </a:rPr>
              <a:t>Shape Styles </a:t>
            </a:r>
            <a:r>
              <a:rPr lang="en-US" dirty="0">
                <a:latin typeface="+mn-lt"/>
              </a:rPr>
              <a:t>group, click </a:t>
            </a:r>
            <a:r>
              <a:rPr lang="en-US" b="1" dirty="0">
                <a:latin typeface="+mn-lt"/>
              </a:rPr>
              <a:t>Shape Outline</a:t>
            </a:r>
            <a:r>
              <a:rPr lang="en-US" dirty="0">
                <a:latin typeface="+mn-lt"/>
              </a:rPr>
              <a:t>, and then click </a:t>
            </a:r>
            <a:r>
              <a:rPr lang="en-US" b="1" dirty="0">
                <a:latin typeface="+mn-lt"/>
              </a:rPr>
              <a:t>No Outline</a:t>
            </a:r>
            <a:r>
              <a:rPr lang="en-US" dirty="0">
                <a:latin typeface="+mn-lt"/>
              </a:rPr>
              <a:t>.</a:t>
            </a:r>
          </a:p>
          <a:p>
            <a:pPr marL="232943" indent="-232943">
              <a:buFont typeface="+mj-lt"/>
              <a:buAutoNum type="arabicPeriod"/>
            </a:pPr>
            <a:r>
              <a:rPr lang="en-US" dirty="0">
                <a:latin typeface="+mn-lt"/>
              </a:rPr>
              <a:t>Under </a:t>
            </a:r>
            <a:r>
              <a:rPr lang="en-US" b="1" dirty="0">
                <a:latin typeface="+mn-lt"/>
              </a:rPr>
              <a:t>Drawing</a:t>
            </a:r>
            <a:r>
              <a:rPr lang="en-US" dirty="0">
                <a:latin typeface="+mn-lt"/>
              </a:rPr>
              <a:t> </a:t>
            </a:r>
            <a:r>
              <a:rPr lang="en-US" b="1" dirty="0">
                <a:latin typeface="+mn-lt"/>
              </a:rPr>
              <a:t>Tools</a:t>
            </a:r>
            <a:r>
              <a:rPr lang="en-US" dirty="0">
                <a:latin typeface="+mn-lt"/>
              </a:rPr>
              <a:t>, on the </a:t>
            </a:r>
            <a:r>
              <a:rPr lang="en-US" b="1" dirty="0">
                <a:latin typeface="+mn-lt"/>
              </a:rPr>
              <a:t>Format</a:t>
            </a:r>
            <a:r>
              <a:rPr lang="en-US" dirty="0">
                <a:latin typeface="+mn-lt"/>
              </a:rPr>
              <a:t> tab, in the </a:t>
            </a:r>
            <a:r>
              <a:rPr lang="en-US" b="1" dirty="0">
                <a:latin typeface="+mn-lt"/>
              </a:rPr>
              <a:t>Shape</a:t>
            </a:r>
            <a:r>
              <a:rPr lang="en-US" dirty="0">
                <a:latin typeface="+mn-lt"/>
              </a:rPr>
              <a:t> </a:t>
            </a:r>
            <a:r>
              <a:rPr lang="en-US" b="1" dirty="0">
                <a:latin typeface="+mn-lt"/>
              </a:rPr>
              <a:t>Styles</a:t>
            </a:r>
            <a:r>
              <a:rPr lang="en-US" dirty="0">
                <a:latin typeface="+mn-lt"/>
              </a:rPr>
              <a:t> group, click </a:t>
            </a:r>
            <a:r>
              <a:rPr lang="en-US" b="1" dirty="0">
                <a:latin typeface="+mn-lt"/>
              </a:rPr>
              <a:t>Shape</a:t>
            </a:r>
            <a:r>
              <a:rPr lang="en-US" dirty="0">
                <a:latin typeface="+mn-lt"/>
              </a:rPr>
              <a:t> </a:t>
            </a:r>
            <a:r>
              <a:rPr lang="en-US" b="1" dirty="0">
                <a:latin typeface="+mn-lt"/>
              </a:rPr>
              <a:t>Fill</a:t>
            </a:r>
            <a:r>
              <a:rPr lang="en-US" dirty="0">
                <a:latin typeface="+mn-lt"/>
              </a:rPr>
              <a:t>, point to </a:t>
            </a:r>
            <a:r>
              <a:rPr lang="en-US" b="1" dirty="0">
                <a:latin typeface="+mn-lt"/>
              </a:rPr>
              <a:t>Gradient</a:t>
            </a:r>
            <a:r>
              <a:rPr lang="en-US" dirty="0">
                <a:latin typeface="+mn-lt"/>
              </a:rPr>
              <a:t>, and then click </a:t>
            </a:r>
            <a:r>
              <a:rPr lang="en-US" b="1" dirty="0">
                <a:latin typeface="+mn-lt"/>
              </a:rPr>
              <a:t>More</a:t>
            </a:r>
            <a:r>
              <a:rPr lang="en-US" dirty="0">
                <a:latin typeface="+mn-lt"/>
              </a:rPr>
              <a:t> </a:t>
            </a:r>
            <a:r>
              <a:rPr lang="en-US" b="1" dirty="0">
                <a:latin typeface="+mn-lt"/>
              </a:rPr>
              <a:t>Gradients</a:t>
            </a:r>
            <a:r>
              <a:rPr lang="en-US" dirty="0">
                <a:latin typeface="+mn-lt"/>
              </a:rPr>
              <a:t>. In the </a:t>
            </a:r>
            <a:r>
              <a:rPr lang="en-US" b="1" dirty="0">
                <a:latin typeface="+mn-lt"/>
              </a:rPr>
              <a:t>Format Shape</a:t>
            </a:r>
            <a:r>
              <a:rPr lang="en-US" dirty="0">
                <a:latin typeface="+mn-lt"/>
              </a:rPr>
              <a:t> dialog box click </a:t>
            </a:r>
            <a:r>
              <a:rPr lang="en-US" b="1" dirty="0">
                <a:latin typeface="+mn-lt"/>
              </a:rPr>
              <a:t>Fill</a:t>
            </a:r>
            <a:r>
              <a:rPr lang="en-US" dirty="0">
                <a:latin typeface="+mn-lt"/>
              </a:rPr>
              <a:t> in the left pane, select </a:t>
            </a:r>
            <a:r>
              <a:rPr lang="en-US" b="1" dirty="0">
                <a:latin typeface="+mn-lt"/>
              </a:rPr>
              <a:t>Gradient fill </a:t>
            </a:r>
            <a:r>
              <a:rPr lang="en-US" dirty="0">
                <a:latin typeface="+mn-lt"/>
              </a:rPr>
              <a:t>in the </a:t>
            </a:r>
            <a:r>
              <a:rPr lang="en-US" b="1" dirty="0">
                <a:latin typeface="+mn-lt"/>
              </a:rPr>
              <a:t>Fill</a:t>
            </a:r>
            <a:r>
              <a:rPr lang="en-US" dirty="0">
                <a:latin typeface="+mn-lt"/>
              </a:rPr>
              <a:t> pane, and then do the following:</a:t>
            </a:r>
          </a:p>
          <a:p>
            <a:pPr marL="640594" lvl="1" indent="-174708">
              <a:buFont typeface="Arial" pitchFamily="34" charset="0"/>
              <a:buChar char="•"/>
            </a:pPr>
            <a:r>
              <a:rPr lang="en-US" dirty="0">
                <a:latin typeface="+mn-lt"/>
              </a:rPr>
              <a:t>In the </a:t>
            </a:r>
            <a:r>
              <a:rPr lang="en-US" b="1" dirty="0">
                <a:latin typeface="+mn-lt"/>
              </a:rPr>
              <a:t>Type</a:t>
            </a:r>
            <a:r>
              <a:rPr lang="en-US" dirty="0">
                <a:latin typeface="+mn-lt"/>
              </a:rPr>
              <a:t> list, select </a:t>
            </a:r>
            <a:r>
              <a:rPr lang="en-US" b="1" dirty="0">
                <a:latin typeface="+mn-lt"/>
              </a:rPr>
              <a:t>Linear</a:t>
            </a:r>
            <a:r>
              <a:rPr lang="en-US" dirty="0">
                <a:latin typeface="+mn-lt"/>
              </a:rPr>
              <a:t>. </a:t>
            </a:r>
          </a:p>
          <a:p>
            <a:pPr marL="640594" lvl="1" indent="-174708">
              <a:buFont typeface="Arial" pitchFamily="34" charset="0"/>
              <a:buChar char="•"/>
            </a:pPr>
            <a:r>
              <a:rPr lang="en-US" dirty="0">
                <a:latin typeface="+mn-lt"/>
              </a:rPr>
              <a:t>In the </a:t>
            </a:r>
            <a:r>
              <a:rPr lang="en-US" b="1" dirty="0">
                <a:latin typeface="+mn-lt"/>
              </a:rPr>
              <a:t>Angle</a:t>
            </a:r>
            <a:r>
              <a:rPr lang="en-US" dirty="0">
                <a:latin typeface="+mn-lt"/>
              </a:rPr>
              <a:t> box, enter </a:t>
            </a:r>
            <a:r>
              <a:rPr lang="en-US" b="1" dirty="0">
                <a:latin typeface="+mn-lt"/>
              </a:rPr>
              <a:t>90</a:t>
            </a:r>
            <a:r>
              <a:rPr lang="en-US" dirty="0">
                <a:latin typeface="+mn-lt"/>
              </a:rPr>
              <a:t>.</a:t>
            </a:r>
          </a:p>
          <a:p>
            <a:pPr marL="640594" lvl="1" indent="-174708">
              <a:buFont typeface="Arial" pitchFamily="34" charset="0"/>
              <a:buChar char="•"/>
            </a:pPr>
            <a:r>
              <a:rPr lang="en-US" dirty="0">
                <a:latin typeface="+mn-lt"/>
              </a:rPr>
              <a:t>Under </a:t>
            </a:r>
            <a:r>
              <a:rPr lang="en-US" b="1" dirty="0">
                <a:latin typeface="+mn-lt"/>
              </a:rPr>
              <a:t>Gradient stops</a:t>
            </a:r>
            <a:r>
              <a:rPr lang="en-US" dirty="0">
                <a:latin typeface="+mn-lt"/>
              </a:rPr>
              <a:t>, click </a:t>
            </a:r>
            <a:r>
              <a:rPr lang="en-US" b="1" dirty="0">
                <a:latin typeface="+mn-lt"/>
              </a:rPr>
              <a:t>Add gradient stops </a:t>
            </a:r>
            <a:r>
              <a:rPr lang="en-US" dirty="0">
                <a:latin typeface="+mn-lt"/>
              </a:rPr>
              <a:t>or </a:t>
            </a:r>
            <a:r>
              <a:rPr lang="en-US" b="1" dirty="0">
                <a:latin typeface="+mn-lt"/>
              </a:rPr>
              <a:t>Remove gradient stops </a:t>
            </a:r>
            <a:r>
              <a:rPr lang="en-US" dirty="0">
                <a:latin typeface="+mn-lt"/>
              </a:rPr>
              <a:t>until two stops appear in the slider. </a:t>
            </a:r>
          </a:p>
          <a:p>
            <a:pPr marL="232943" indent="-232943">
              <a:buFont typeface="+mj-lt"/>
              <a:buAutoNum type="arabicPeriod"/>
            </a:pPr>
            <a:r>
              <a:rPr lang="en-US" dirty="0">
                <a:latin typeface="+mn-lt"/>
              </a:rPr>
              <a:t> Also under Gradient stops, customize the gradient stops as follows:</a:t>
            </a:r>
          </a:p>
          <a:p>
            <a:pPr marL="640594" lvl="1" indent="-174708">
              <a:buFont typeface="Arial" pitchFamily="34" charset="0"/>
              <a:buChar char="•"/>
            </a:pPr>
            <a:r>
              <a:rPr lang="en-US" dirty="0">
                <a:latin typeface="+mn-lt"/>
              </a:rPr>
              <a:t>Select the first stop in the slider, and then do the following: </a:t>
            </a:r>
          </a:p>
          <a:p>
            <a:pPr marL="1106481" lvl="2" indent="-174708">
              <a:buFont typeface="Arial" pitchFamily="34" charset="0"/>
              <a:buChar char="•"/>
            </a:pPr>
            <a:r>
              <a:rPr lang="en-US" dirty="0">
                <a:latin typeface="+mn-lt"/>
              </a:rPr>
              <a:t>In the </a:t>
            </a:r>
            <a:r>
              <a:rPr lang="en-US" b="1" dirty="0">
                <a:latin typeface="+mn-lt"/>
              </a:rPr>
              <a:t>Position</a:t>
            </a:r>
            <a:r>
              <a:rPr lang="en-US" dirty="0">
                <a:latin typeface="+mn-lt"/>
              </a:rPr>
              <a:t> box, enter </a:t>
            </a:r>
            <a:r>
              <a:rPr lang="en-US" b="1" dirty="0">
                <a:latin typeface="+mn-lt"/>
              </a:rPr>
              <a:t>0%</a:t>
            </a:r>
            <a:r>
              <a:rPr lang="en-US" dirty="0">
                <a:latin typeface="+mn-lt"/>
              </a:rPr>
              <a:t>.</a:t>
            </a:r>
          </a:p>
          <a:p>
            <a:pPr marL="1106481" lvl="2" indent="-174708">
              <a:buFont typeface="Arial" pitchFamily="34" charset="0"/>
              <a:buChar char="•"/>
            </a:pPr>
            <a:r>
              <a:rPr lang="en-US" dirty="0">
                <a:latin typeface="+mn-lt"/>
              </a:rPr>
              <a:t>Click the button next to </a:t>
            </a:r>
            <a:r>
              <a:rPr lang="en-US" b="1" dirty="0">
                <a:latin typeface="+mn-lt"/>
              </a:rPr>
              <a:t>Color</a:t>
            </a:r>
            <a:r>
              <a:rPr lang="en-US" dirty="0">
                <a:latin typeface="+mn-lt"/>
              </a:rPr>
              <a:t>, and then under </a:t>
            </a:r>
            <a:r>
              <a:rPr lang="en-US" b="1" dirty="0">
                <a:latin typeface="+mn-lt"/>
              </a:rPr>
              <a:t>Theme Colors </a:t>
            </a:r>
            <a:r>
              <a:rPr lang="en-US" dirty="0">
                <a:latin typeface="+mn-lt"/>
              </a:rPr>
              <a:t>click </a:t>
            </a:r>
            <a:r>
              <a:rPr lang="en-US" b="1" dirty="0">
                <a:latin typeface="+mn-lt"/>
              </a:rPr>
              <a:t>White, Background 1 </a:t>
            </a:r>
            <a:r>
              <a:rPr lang="en-US" dirty="0">
                <a:latin typeface="+mn-lt"/>
              </a:rPr>
              <a:t>(first row, first option from the left).</a:t>
            </a:r>
          </a:p>
          <a:p>
            <a:pPr marL="1106481" lvl="2" indent="-174708">
              <a:buFont typeface="Arial" pitchFamily="34" charset="0"/>
              <a:buChar char="•"/>
            </a:pPr>
            <a:r>
              <a:rPr lang="en-US" dirty="0">
                <a:latin typeface="+mn-lt"/>
              </a:rPr>
              <a:t>In the Transparency box, enter </a:t>
            </a:r>
            <a:r>
              <a:rPr lang="en-US" b="1" dirty="0">
                <a:latin typeface="+mn-lt"/>
              </a:rPr>
              <a:t>55%</a:t>
            </a:r>
            <a:r>
              <a:rPr lang="en-US" dirty="0">
                <a:latin typeface="+mn-lt"/>
              </a:rPr>
              <a:t>. </a:t>
            </a:r>
          </a:p>
          <a:p>
            <a:pPr marL="640594" lvl="1" indent="-174708">
              <a:buFont typeface="Arial" pitchFamily="34" charset="0"/>
              <a:buChar char="•"/>
            </a:pPr>
            <a:r>
              <a:rPr lang="en-US" b="1" dirty="0">
                <a:latin typeface="+mn-lt"/>
              </a:rPr>
              <a:t> </a:t>
            </a:r>
            <a:r>
              <a:rPr lang="en-US" dirty="0">
                <a:latin typeface="+mn-lt"/>
              </a:rPr>
              <a:t>Select the second stop in the slider, and then do the following: </a:t>
            </a:r>
          </a:p>
          <a:p>
            <a:pPr marL="1106481" lvl="2" indent="-174708">
              <a:buFont typeface="Arial" pitchFamily="34" charset="0"/>
              <a:buChar char="•"/>
            </a:pPr>
            <a:r>
              <a:rPr lang="en-US" dirty="0">
                <a:latin typeface="+mn-lt"/>
              </a:rPr>
              <a:t>In the </a:t>
            </a:r>
            <a:r>
              <a:rPr lang="en-US" b="1" dirty="0">
                <a:latin typeface="+mn-lt"/>
              </a:rPr>
              <a:t>Position</a:t>
            </a:r>
            <a:r>
              <a:rPr lang="en-US" dirty="0">
                <a:latin typeface="+mn-lt"/>
              </a:rPr>
              <a:t> box, enter </a:t>
            </a:r>
            <a:r>
              <a:rPr lang="en-US" b="1" dirty="0">
                <a:latin typeface="+mn-lt"/>
              </a:rPr>
              <a:t>100%</a:t>
            </a:r>
            <a:r>
              <a:rPr lang="en-US" dirty="0">
                <a:latin typeface="+mn-lt"/>
              </a:rPr>
              <a:t>.</a:t>
            </a:r>
          </a:p>
          <a:p>
            <a:pPr marL="1106481" lvl="2" indent="-174708">
              <a:buFont typeface="Arial" pitchFamily="34" charset="0"/>
              <a:buChar char="•"/>
            </a:pPr>
            <a:r>
              <a:rPr lang="en-US" dirty="0">
                <a:latin typeface="+mn-lt"/>
              </a:rPr>
              <a:t>Click the button next to </a:t>
            </a:r>
            <a:r>
              <a:rPr lang="en-US" b="1" dirty="0">
                <a:latin typeface="+mn-lt"/>
              </a:rPr>
              <a:t>Color</a:t>
            </a:r>
            <a:r>
              <a:rPr lang="en-US" dirty="0">
                <a:latin typeface="+mn-lt"/>
              </a:rPr>
              <a:t>, and then under </a:t>
            </a:r>
            <a:r>
              <a:rPr lang="en-US" b="1" dirty="0">
                <a:latin typeface="+mn-lt"/>
              </a:rPr>
              <a:t>Theme Colors </a:t>
            </a:r>
            <a:r>
              <a:rPr lang="en-US" dirty="0">
                <a:latin typeface="+mn-lt"/>
              </a:rPr>
              <a:t>click </a:t>
            </a:r>
            <a:r>
              <a:rPr lang="en-US" b="1" dirty="0">
                <a:latin typeface="+mn-lt"/>
              </a:rPr>
              <a:t>White, Background 1 </a:t>
            </a:r>
            <a:r>
              <a:rPr lang="en-US" dirty="0">
                <a:latin typeface="+mn-lt"/>
              </a:rPr>
              <a:t>(first row, first option from the left).</a:t>
            </a:r>
          </a:p>
          <a:p>
            <a:pPr marL="1106481" lvl="2" indent="-174708">
              <a:buFont typeface="Arial" pitchFamily="34" charset="0"/>
              <a:buChar char="•"/>
            </a:pPr>
            <a:r>
              <a:rPr lang="en-US" dirty="0">
                <a:latin typeface="+mn-lt"/>
              </a:rPr>
              <a:t>In the Transparency box, enter </a:t>
            </a:r>
            <a:r>
              <a:rPr lang="en-US" b="1" dirty="0">
                <a:latin typeface="+mn-lt"/>
              </a:rPr>
              <a:t>100%</a:t>
            </a:r>
            <a:r>
              <a:rPr lang="en-US" dirty="0">
                <a:latin typeface="+mn-lt"/>
              </a:rPr>
              <a:t>. </a:t>
            </a:r>
          </a:p>
          <a:p>
            <a:pPr marL="232943" indent="-232943" defTabSz="931774" eaLnBrk="1" fontAlgn="auto" hangingPunct="1">
              <a:spcBef>
                <a:spcPts val="0"/>
              </a:spcBef>
              <a:spcAft>
                <a:spcPts val="0"/>
              </a:spcAft>
              <a:buFont typeface="+mj-lt"/>
              <a:buAutoNum type="arabicPeriod"/>
              <a:defRPr/>
            </a:pPr>
            <a:r>
              <a:rPr lang="en-US" dirty="0">
                <a:latin typeface="+mn-lt"/>
              </a:rPr>
              <a:t>On the slide, drag the rectangle to cover the duplicate picture. </a:t>
            </a:r>
          </a:p>
          <a:p>
            <a:pPr marL="232943" indent="-232943" defTabSz="931774" eaLnBrk="1" fontAlgn="auto" hangingPunct="1">
              <a:spcBef>
                <a:spcPts val="0"/>
              </a:spcBef>
              <a:spcAft>
                <a:spcPts val="0"/>
              </a:spcAft>
              <a:buFont typeface="+mj-lt"/>
              <a:buAutoNum type="arabicPeriod"/>
              <a:defRPr/>
            </a:pPr>
            <a:r>
              <a:rPr lang="en-US" dirty="0">
                <a:latin typeface="+mn-lt"/>
              </a:rPr>
              <a:t>Select the rectangle. On the </a:t>
            </a:r>
            <a:r>
              <a:rPr lang="en-US" b="1" dirty="0">
                <a:latin typeface="+mn-lt"/>
              </a:rPr>
              <a:t>Home</a:t>
            </a:r>
            <a:r>
              <a:rPr lang="en-US" dirty="0">
                <a:latin typeface="+mn-lt"/>
              </a:rPr>
              <a:t> tab, in the </a:t>
            </a:r>
            <a:r>
              <a:rPr lang="en-US" b="1" dirty="0">
                <a:latin typeface="+mn-lt"/>
              </a:rPr>
              <a:t>Drawing</a:t>
            </a:r>
            <a:r>
              <a:rPr lang="en-US" dirty="0">
                <a:latin typeface="+mn-lt"/>
              </a:rPr>
              <a:t> group, click </a:t>
            </a:r>
            <a:r>
              <a:rPr lang="en-US" b="1" dirty="0">
                <a:latin typeface="+mn-lt"/>
              </a:rPr>
              <a:t>Arrange</a:t>
            </a:r>
            <a:r>
              <a:rPr lang="en-US" dirty="0">
                <a:latin typeface="+mn-lt"/>
              </a:rPr>
              <a:t>, and then do the following:</a:t>
            </a:r>
          </a:p>
          <a:p>
            <a:pPr marL="698830" lvl="1" indent="-232943" defTabSz="931774" eaLnBrk="1" fontAlgn="auto" hangingPunct="1">
              <a:spcBef>
                <a:spcPts val="0"/>
              </a:spcBef>
              <a:spcAft>
                <a:spcPts val="0"/>
              </a:spcAft>
              <a:buFont typeface="+mj-lt"/>
              <a:buAutoNum type="arabicPeriod"/>
              <a:defRPr/>
            </a:pPr>
            <a:r>
              <a:rPr lang="en-US" dirty="0">
                <a:latin typeface="+mn-lt"/>
              </a:rPr>
              <a:t>Point to </a:t>
            </a:r>
            <a:r>
              <a:rPr lang="en-US" b="1" dirty="0">
                <a:latin typeface="+mn-lt"/>
              </a:rPr>
              <a:t>Align</a:t>
            </a:r>
            <a:r>
              <a:rPr lang="en-US" dirty="0">
                <a:latin typeface="+mn-lt"/>
              </a:rPr>
              <a:t>, and then click </a:t>
            </a:r>
            <a:r>
              <a:rPr lang="en-US" b="1" dirty="0">
                <a:latin typeface="+mn-lt"/>
              </a:rPr>
              <a:t>Align to Slide</a:t>
            </a:r>
            <a:r>
              <a:rPr lang="en-US" dirty="0">
                <a:latin typeface="+mn-lt"/>
              </a:rPr>
              <a:t>.</a:t>
            </a:r>
          </a:p>
          <a:p>
            <a:pPr marL="698830" lvl="1" indent="-232943" defTabSz="931774" eaLnBrk="1" fontAlgn="auto" hangingPunct="1">
              <a:spcBef>
                <a:spcPts val="0"/>
              </a:spcBef>
              <a:spcAft>
                <a:spcPts val="0"/>
              </a:spcAft>
              <a:buFont typeface="+mj-lt"/>
              <a:buAutoNum type="arabicPeriod"/>
              <a:defRPr/>
            </a:pPr>
            <a:r>
              <a:rPr lang="en-US" dirty="0">
                <a:latin typeface="+mn-lt"/>
              </a:rPr>
              <a:t>Point to </a:t>
            </a:r>
            <a:r>
              <a:rPr lang="en-US" b="1" dirty="0">
                <a:latin typeface="+mn-lt"/>
              </a:rPr>
              <a:t>Align</a:t>
            </a:r>
            <a:r>
              <a:rPr lang="en-US" dirty="0">
                <a:latin typeface="+mn-lt"/>
              </a:rPr>
              <a:t>, and then click </a:t>
            </a:r>
            <a:r>
              <a:rPr lang="en-US" b="1" dirty="0">
                <a:latin typeface="+mn-lt"/>
              </a:rPr>
              <a:t>Align Middle</a:t>
            </a:r>
            <a:r>
              <a:rPr lang="en-US" dirty="0">
                <a:latin typeface="+mn-lt"/>
              </a:rPr>
              <a:t>. </a:t>
            </a:r>
          </a:p>
          <a:p>
            <a:pPr marL="698830" lvl="1" indent="-232943" defTabSz="931774" eaLnBrk="1" fontAlgn="auto" hangingPunct="1">
              <a:spcBef>
                <a:spcPts val="0"/>
              </a:spcBef>
              <a:spcAft>
                <a:spcPts val="0"/>
              </a:spcAft>
              <a:buFont typeface="+mj-lt"/>
              <a:buAutoNum type="arabicPeriod"/>
              <a:defRPr/>
            </a:pPr>
            <a:r>
              <a:rPr lang="en-US" dirty="0">
                <a:latin typeface="+mn-lt"/>
              </a:rPr>
              <a:t>Click </a:t>
            </a:r>
            <a:r>
              <a:rPr lang="en-US" b="1" dirty="0">
                <a:latin typeface="+mn-lt"/>
              </a:rPr>
              <a:t>Send Backward</a:t>
            </a:r>
            <a:r>
              <a:rPr lang="en-US" dirty="0">
                <a:latin typeface="+mn-lt"/>
              </a:rPr>
              <a:t>. </a:t>
            </a:r>
          </a:p>
          <a:p>
            <a:pPr marL="232943" indent="-232943" defTabSz="931774" eaLnBrk="1" fontAlgn="auto" hangingPunct="1">
              <a:spcBef>
                <a:spcPts val="0"/>
              </a:spcBef>
              <a:spcAft>
                <a:spcPts val="0"/>
              </a:spcAft>
              <a:buFont typeface="+mj-lt"/>
              <a:buAutoNum type="arabicPeriod"/>
              <a:defRPr/>
            </a:pPr>
            <a:r>
              <a:rPr lang="en-US" dirty="0">
                <a:latin typeface="+mn-lt"/>
              </a:rPr>
              <a:t>On the </a:t>
            </a:r>
            <a:r>
              <a:rPr lang="en-US" b="1" dirty="0">
                <a:latin typeface="+mn-lt"/>
              </a:rPr>
              <a:t>Home</a:t>
            </a:r>
            <a:r>
              <a:rPr lang="en-US" dirty="0">
                <a:latin typeface="+mn-lt"/>
              </a:rPr>
              <a:t> tab, in the </a:t>
            </a:r>
            <a:r>
              <a:rPr lang="en-US" b="1" dirty="0">
                <a:latin typeface="+mn-lt"/>
              </a:rPr>
              <a:t>Drawing</a:t>
            </a:r>
            <a:r>
              <a:rPr lang="en-US" dirty="0">
                <a:latin typeface="+mn-lt"/>
              </a:rPr>
              <a:t> group, click </a:t>
            </a:r>
            <a:r>
              <a:rPr lang="en-US" b="1" dirty="0">
                <a:latin typeface="+mn-lt"/>
              </a:rPr>
              <a:t>Shapes</a:t>
            </a:r>
            <a:r>
              <a:rPr lang="en-US" dirty="0">
                <a:latin typeface="+mn-lt"/>
              </a:rPr>
              <a:t>, and then under </a:t>
            </a:r>
            <a:r>
              <a:rPr lang="en-US" b="1" dirty="0">
                <a:latin typeface="+mn-lt"/>
              </a:rPr>
              <a:t>Rectangles</a:t>
            </a:r>
            <a:r>
              <a:rPr lang="en-US" dirty="0">
                <a:latin typeface="+mn-lt"/>
              </a:rPr>
              <a:t> click </a:t>
            </a:r>
            <a:r>
              <a:rPr lang="en-US" b="1" dirty="0">
                <a:latin typeface="+mn-lt"/>
              </a:rPr>
              <a:t>Rectangle</a:t>
            </a:r>
            <a:r>
              <a:rPr lang="en-US" dirty="0">
                <a:latin typeface="+mn-lt"/>
              </a:rPr>
              <a:t> (first option from the left). On the slide, drag to draw another rectangle. </a:t>
            </a:r>
          </a:p>
          <a:p>
            <a:pPr marL="232943" indent="-232943" defTabSz="931774" eaLnBrk="1" fontAlgn="auto" hangingPunct="1">
              <a:spcBef>
                <a:spcPts val="0"/>
              </a:spcBef>
              <a:spcAft>
                <a:spcPts val="0"/>
              </a:spcAft>
              <a:buFont typeface="+mj-lt"/>
              <a:buAutoNum type="arabicPeriod"/>
              <a:defRPr/>
            </a:pPr>
            <a:r>
              <a:rPr lang="en-US" dirty="0">
                <a:latin typeface="+mn-lt"/>
              </a:rPr>
              <a:t>Select the rectangle. Under </a:t>
            </a:r>
            <a:r>
              <a:rPr lang="en-US" b="1" dirty="0">
                <a:latin typeface="+mn-lt"/>
              </a:rPr>
              <a:t>Drawing Tools</a:t>
            </a:r>
            <a:r>
              <a:rPr lang="en-US" dirty="0">
                <a:latin typeface="+mn-lt"/>
              </a:rPr>
              <a:t>, on the </a:t>
            </a:r>
            <a:r>
              <a:rPr lang="en-US" b="1" dirty="0">
                <a:latin typeface="+mn-lt"/>
              </a:rPr>
              <a:t>Format</a:t>
            </a:r>
            <a:r>
              <a:rPr lang="en-US" dirty="0">
                <a:latin typeface="+mn-lt"/>
              </a:rPr>
              <a:t> tab, in the </a:t>
            </a:r>
            <a:r>
              <a:rPr lang="en-US" b="1" dirty="0">
                <a:latin typeface="+mn-lt"/>
              </a:rPr>
              <a:t>Size</a:t>
            </a:r>
            <a:r>
              <a:rPr lang="en-US" dirty="0">
                <a:latin typeface="+mn-lt"/>
              </a:rPr>
              <a:t> group, do the following:</a:t>
            </a:r>
          </a:p>
          <a:p>
            <a:pPr marL="698830" lvl="1" indent="-232943" defTabSz="931774" eaLnBrk="1" fontAlgn="auto" hangingPunct="1">
              <a:spcBef>
                <a:spcPts val="0"/>
              </a:spcBef>
              <a:spcAft>
                <a:spcPts val="0"/>
              </a:spcAft>
              <a:buFont typeface="Arial" pitchFamily="34" charset="0"/>
              <a:buChar char="•"/>
              <a:defRPr/>
            </a:pPr>
            <a:r>
              <a:rPr lang="en-US" dirty="0">
                <a:latin typeface="+mn-lt"/>
              </a:rPr>
              <a:t>In the </a:t>
            </a:r>
            <a:r>
              <a:rPr lang="en-US" b="1" dirty="0">
                <a:latin typeface="+mn-lt"/>
              </a:rPr>
              <a:t>Shape Height </a:t>
            </a:r>
            <a:r>
              <a:rPr lang="en-US" dirty="0">
                <a:latin typeface="+mn-lt"/>
              </a:rPr>
              <a:t>box, enter </a:t>
            </a:r>
            <a:r>
              <a:rPr lang="en-US" b="1" dirty="0">
                <a:latin typeface="+mn-lt"/>
              </a:rPr>
              <a:t>4”</a:t>
            </a:r>
            <a:r>
              <a:rPr lang="en-US" dirty="0">
                <a:latin typeface="+mn-lt"/>
              </a:rPr>
              <a:t>.</a:t>
            </a:r>
          </a:p>
          <a:p>
            <a:pPr marL="698830" lvl="1" indent="-232943" defTabSz="931774" eaLnBrk="1" fontAlgn="auto" hangingPunct="1">
              <a:spcBef>
                <a:spcPts val="0"/>
              </a:spcBef>
              <a:spcAft>
                <a:spcPts val="0"/>
              </a:spcAft>
              <a:buFont typeface="Arial" pitchFamily="34" charset="0"/>
              <a:buChar char="•"/>
              <a:defRPr/>
            </a:pPr>
            <a:r>
              <a:rPr lang="en-US" dirty="0">
                <a:latin typeface="+mn-lt"/>
              </a:rPr>
              <a:t>In the </a:t>
            </a:r>
            <a:r>
              <a:rPr lang="en-US" b="1" dirty="0">
                <a:latin typeface="+mn-lt"/>
              </a:rPr>
              <a:t>Shape Width </a:t>
            </a:r>
            <a:r>
              <a:rPr lang="en-US" dirty="0">
                <a:latin typeface="+mn-lt"/>
              </a:rPr>
              <a:t>box, enter </a:t>
            </a:r>
            <a:r>
              <a:rPr lang="en-US" b="1" dirty="0">
                <a:latin typeface="+mn-lt"/>
              </a:rPr>
              <a:t>2.67”</a:t>
            </a:r>
            <a:r>
              <a:rPr lang="en-US" dirty="0">
                <a:latin typeface="+mn-lt"/>
              </a:rPr>
              <a:t>.</a:t>
            </a:r>
          </a:p>
          <a:p>
            <a:pPr marL="232943" indent="-232943" defTabSz="931774" eaLnBrk="1" fontAlgn="auto" hangingPunct="1">
              <a:spcBef>
                <a:spcPts val="0"/>
              </a:spcBef>
              <a:spcAft>
                <a:spcPts val="0"/>
              </a:spcAft>
              <a:buFont typeface="+mj-lt"/>
              <a:buAutoNum type="arabicPeriod"/>
              <a:defRPr/>
            </a:pPr>
            <a:r>
              <a:rPr lang="en-US" dirty="0">
                <a:latin typeface="+mn-lt"/>
              </a:rPr>
              <a:t>Under </a:t>
            </a:r>
            <a:r>
              <a:rPr lang="en-US" b="1" dirty="0">
                <a:latin typeface="+mn-lt"/>
              </a:rPr>
              <a:t>Drawing Tools</a:t>
            </a:r>
            <a:r>
              <a:rPr lang="en-US" dirty="0">
                <a:latin typeface="+mn-lt"/>
              </a:rPr>
              <a:t>, on the </a:t>
            </a:r>
            <a:r>
              <a:rPr lang="en-US" b="1" dirty="0">
                <a:latin typeface="+mn-lt"/>
              </a:rPr>
              <a:t>Format</a:t>
            </a:r>
            <a:r>
              <a:rPr lang="en-US" dirty="0">
                <a:latin typeface="+mn-lt"/>
              </a:rPr>
              <a:t> tab, in the </a:t>
            </a:r>
            <a:r>
              <a:rPr lang="en-US" b="1" dirty="0">
                <a:latin typeface="+mn-lt"/>
              </a:rPr>
              <a:t>Shape Styles </a:t>
            </a:r>
            <a:r>
              <a:rPr lang="en-US" dirty="0">
                <a:latin typeface="+mn-lt"/>
              </a:rPr>
              <a:t>group, click </a:t>
            </a:r>
            <a:r>
              <a:rPr lang="en-US" b="1" dirty="0">
                <a:latin typeface="+mn-lt"/>
              </a:rPr>
              <a:t>Shape Fill</a:t>
            </a:r>
            <a:r>
              <a:rPr lang="en-US" dirty="0">
                <a:latin typeface="+mn-lt"/>
              </a:rPr>
              <a:t>, point to </a:t>
            </a:r>
            <a:r>
              <a:rPr lang="en-US" b="1" dirty="0">
                <a:latin typeface="+mn-lt"/>
              </a:rPr>
              <a:t>Gradient</a:t>
            </a:r>
            <a:r>
              <a:rPr lang="en-US" dirty="0">
                <a:latin typeface="+mn-lt"/>
              </a:rPr>
              <a:t>, and then click </a:t>
            </a:r>
            <a:r>
              <a:rPr lang="en-US" b="1" dirty="0">
                <a:latin typeface="+mn-lt"/>
              </a:rPr>
              <a:t>No fill</a:t>
            </a:r>
            <a:r>
              <a:rPr lang="en-US" dirty="0">
                <a:latin typeface="+mn-lt"/>
              </a:rPr>
              <a:t>. </a:t>
            </a:r>
          </a:p>
          <a:p>
            <a:pPr marL="232943" indent="-232943" defTabSz="931774" eaLnBrk="1" fontAlgn="auto" hangingPunct="1">
              <a:spcBef>
                <a:spcPts val="0"/>
              </a:spcBef>
              <a:spcAft>
                <a:spcPts val="0"/>
              </a:spcAft>
              <a:buFont typeface="+mj-lt"/>
              <a:buAutoNum type="arabicPeriod"/>
              <a:defRPr/>
            </a:pPr>
            <a:r>
              <a:rPr lang="en-US" dirty="0">
                <a:latin typeface="+mn-lt"/>
              </a:rPr>
              <a:t>Under </a:t>
            </a:r>
            <a:r>
              <a:rPr lang="en-US" b="1" dirty="0">
                <a:latin typeface="+mn-lt"/>
              </a:rPr>
              <a:t>Drawing Tools</a:t>
            </a:r>
            <a:r>
              <a:rPr lang="en-US" dirty="0">
                <a:latin typeface="+mn-lt"/>
              </a:rPr>
              <a:t>, on the </a:t>
            </a:r>
            <a:r>
              <a:rPr lang="en-US" b="1" dirty="0">
                <a:latin typeface="+mn-lt"/>
              </a:rPr>
              <a:t>Format</a:t>
            </a:r>
            <a:r>
              <a:rPr lang="en-US" dirty="0">
                <a:latin typeface="+mn-lt"/>
              </a:rPr>
              <a:t> tab, in the </a:t>
            </a:r>
            <a:r>
              <a:rPr lang="en-US" b="1" dirty="0">
                <a:latin typeface="+mn-lt"/>
              </a:rPr>
              <a:t>Shape Styles </a:t>
            </a:r>
            <a:r>
              <a:rPr lang="en-US" dirty="0">
                <a:latin typeface="+mn-lt"/>
              </a:rPr>
              <a:t>group, click the </a:t>
            </a:r>
            <a:r>
              <a:rPr lang="en-US" b="1" dirty="0">
                <a:latin typeface="+mn-lt"/>
              </a:rPr>
              <a:t>Format Shape </a:t>
            </a:r>
            <a:r>
              <a:rPr lang="en-US" dirty="0">
                <a:latin typeface="+mn-lt"/>
              </a:rPr>
              <a:t>dialog box launcher. In the </a:t>
            </a:r>
            <a:r>
              <a:rPr lang="en-US" b="1" dirty="0">
                <a:latin typeface="+mn-lt"/>
              </a:rPr>
              <a:t>Format Shape </a:t>
            </a:r>
            <a:r>
              <a:rPr lang="en-US" dirty="0">
                <a:latin typeface="+mn-lt"/>
              </a:rPr>
              <a:t>dialog box, click </a:t>
            </a:r>
            <a:r>
              <a:rPr lang="en-US" b="1" dirty="0">
                <a:latin typeface="+mn-lt"/>
              </a:rPr>
              <a:t>Line Color </a:t>
            </a:r>
            <a:r>
              <a:rPr lang="en-US" dirty="0">
                <a:latin typeface="+mn-lt"/>
              </a:rPr>
              <a:t>in the left pane, select </a:t>
            </a:r>
            <a:r>
              <a:rPr lang="en-US" b="1" dirty="0">
                <a:latin typeface="+mn-lt"/>
              </a:rPr>
              <a:t>Solid line </a:t>
            </a:r>
            <a:r>
              <a:rPr lang="en-US" dirty="0">
                <a:latin typeface="+mn-lt"/>
              </a:rPr>
              <a:t>in the </a:t>
            </a:r>
            <a:r>
              <a:rPr lang="en-US" b="1" dirty="0">
                <a:latin typeface="+mn-lt"/>
              </a:rPr>
              <a:t>Line Color </a:t>
            </a:r>
            <a:r>
              <a:rPr lang="en-US" dirty="0">
                <a:latin typeface="+mn-lt"/>
              </a:rPr>
              <a:t>pane, and then do the following:</a:t>
            </a:r>
          </a:p>
          <a:p>
            <a:pPr marL="698830" lvl="1" indent="-232943" defTabSz="931774" eaLnBrk="1" fontAlgn="auto" hangingPunct="1">
              <a:spcBef>
                <a:spcPts val="0"/>
              </a:spcBef>
              <a:spcAft>
                <a:spcPts val="0"/>
              </a:spcAft>
              <a:buFont typeface="Arial" pitchFamily="34" charset="0"/>
              <a:buChar char="•"/>
              <a:defRPr/>
            </a:pPr>
            <a:r>
              <a:rPr lang="en-US" dirty="0">
                <a:latin typeface="+mn-lt"/>
              </a:rPr>
              <a:t>Click the button next to </a:t>
            </a:r>
            <a:r>
              <a:rPr lang="en-US" b="1" dirty="0">
                <a:latin typeface="+mn-lt"/>
              </a:rPr>
              <a:t>Color</a:t>
            </a:r>
            <a:r>
              <a:rPr lang="en-US" dirty="0">
                <a:latin typeface="+mn-lt"/>
              </a:rPr>
              <a:t>, and then under </a:t>
            </a:r>
            <a:r>
              <a:rPr lang="en-US" b="1" dirty="0">
                <a:latin typeface="+mn-lt"/>
              </a:rPr>
              <a:t>Theme Colors </a:t>
            </a:r>
            <a:r>
              <a:rPr lang="en-US" dirty="0">
                <a:latin typeface="+mn-lt"/>
              </a:rPr>
              <a:t>click </a:t>
            </a:r>
            <a:r>
              <a:rPr lang="en-US" b="1" dirty="0">
                <a:latin typeface="+mn-lt"/>
              </a:rPr>
              <a:t>White, Background 1 </a:t>
            </a:r>
            <a:r>
              <a:rPr lang="en-US" dirty="0">
                <a:latin typeface="+mn-lt"/>
              </a:rPr>
              <a:t>(first row, first option from the left). </a:t>
            </a:r>
          </a:p>
          <a:p>
            <a:pPr marL="698830" lvl="1" indent="-232943" defTabSz="931774" eaLnBrk="1" fontAlgn="auto" hangingPunct="1">
              <a:spcBef>
                <a:spcPts val="0"/>
              </a:spcBef>
              <a:spcAft>
                <a:spcPts val="0"/>
              </a:spcAft>
              <a:buFont typeface="Arial" pitchFamily="34" charset="0"/>
              <a:buChar char="•"/>
              <a:defRPr/>
            </a:pPr>
            <a:r>
              <a:rPr lang="en-US" dirty="0">
                <a:latin typeface="+mn-lt"/>
              </a:rPr>
              <a:t>In the </a:t>
            </a:r>
            <a:r>
              <a:rPr lang="en-US" b="1" dirty="0">
                <a:latin typeface="+mn-lt"/>
              </a:rPr>
              <a:t>Transparency</a:t>
            </a:r>
            <a:r>
              <a:rPr lang="en-US" dirty="0">
                <a:latin typeface="+mn-lt"/>
              </a:rPr>
              <a:t> box, enter </a:t>
            </a:r>
            <a:r>
              <a:rPr lang="en-US" b="1" dirty="0">
                <a:latin typeface="+mn-lt"/>
              </a:rPr>
              <a:t>70%</a:t>
            </a:r>
            <a:r>
              <a:rPr lang="en-US" dirty="0">
                <a:latin typeface="+mn-lt"/>
              </a:rPr>
              <a:t>.</a:t>
            </a:r>
          </a:p>
          <a:p>
            <a:pPr marL="232943" indent="-232943" defTabSz="931774" eaLnBrk="1" fontAlgn="auto" hangingPunct="1">
              <a:spcBef>
                <a:spcPts val="0"/>
              </a:spcBef>
              <a:spcAft>
                <a:spcPts val="0"/>
              </a:spcAft>
              <a:buFont typeface="+mj-lt"/>
              <a:buAutoNum type="arabicPeriod"/>
              <a:defRPr/>
            </a:pPr>
            <a:r>
              <a:rPr lang="en-US" dirty="0">
                <a:latin typeface="+mn-lt"/>
              </a:rPr>
              <a:t>Also in the </a:t>
            </a:r>
            <a:r>
              <a:rPr lang="en-US" b="1" dirty="0">
                <a:latin typeface="+mn-lt"/>
              </a:rPr>
              <a:t>Format Shape </a:t>
            </a:r>
            <a:r>
              <a:rPr lang="en-US" dirty="0">
                <a:latin typeface="+mn-lt"/>
              </a:rPr>
              <a:t>dialog box, click </a:t>
            </a:r>
            <a:r>
              <a:rPr lang="en-US" b="1" dirty="0">
                <a:latin typeface="+mn-lt"/>
              </a:rPr>
              <a:t>Line Style </a:t>
            </a:r>
            <a:r>
              <a:rPr lang="en-US" dirty="0">
                <a:latin typeface="+mn-lt"/>
              </a:rPr>
              <a:t>in the left pane, and then do the following in the </a:t>
            </a:r>
            <a:r>
              <a:rPr lang="en-US" b="1" dirty="0">
                <a:latin typeface="+mn-lt"/>
              </a:rPr>
              <a:t>Line Style </a:t>
            </a:r>
            <a:r>
              <a:rPr lang="en-US" dirty="0">
                <a:latin typeface="+mn-lt"/>
              </a:rPr>
              <a:t>pane:</a:t>
            </a:r>
          </a:p>
          <a:p>
            <a:pPr marL="698830" lvl="1" indent="-232943" defTabSz="931774" eaLnBrk="1" fontAlgn="auto" hangingPunct="1">
              <a:spcBef>
                <a:spcPts val="0"/>
              </a:spcBef>
              <a:spcAft>
                <a:spcPts val="0"/>
              </a:spcAft>
              <a:buFont typeface="Arial" pitchFamily="34" charset="0"/>
              <a:buChar char="•"/>
              <a:defRPr/>
            </a:pPr>
            <a:r>
              <a:rPr lang="en-US" dirty="0">
                <a:latin typeface="+mn-lt"/>
              </a:rPr>
              <a:t>In the </a:t>
            </a:r>
            <a:r>
              <a:rPr lang="en-US" b="1" dirty="0">
                <a:latin typeface="+mn-lt"/>
              </a:rPr>
              <a:t>Width</a:t>
            </a:r>
            <a:r>
              <a:rPr lang="en-US" dirty="0">
                <a:latin typeface="+mn-lt"/>
              </a:rPr>
              <a:t> box, enter </a:t>
            </a:r>
            <a:r>
              <a:rPr lang="en-US" b="1" dirty="0">
                <a:latin typeface="+mn-lt"/>
              </a:rPr>
              <a:t>0.75 pt</a:t>
            </a:r>
            <a:r>
              <a:rPr lang="en-US" dirty="0">
                <a:latin typeface="+mn-lt"/>
              </a:rPr>
              <a:t>. </a:t>
            </a:r>
          </a:p>
          <a:p>
            <a:pPr marL="698830" lvl="1" indent="-232943" defTabSz="931774" eaLnBrk="1" fontAlgn="auto" hangingPunct="1">
              <a:spcBef>
                <a:spcPts val="0"/>
              </a:spcBef>
              <a:spcAft>
                <a:spcPts val="0"/>
              </a:spcAft>
              <a:buFont typeface="Arial" pitchFamily="34" charset="0"/>
              <a:buChar char="•"/>
              <a:defRPr/>
            </a:pPr>
            <a:r>
              <a:rPr lang="en-US" dirty="0">
                <a:latin typeface="+mn-lt"/>
              </a:rPr>
              <a:t>Click the button next to </a:t>
            </a:r>
            <a:r>
              <a:rPr lang="en-US" b="1" dirty="0">
                <a:latin typeface="+mn-lt"/>
              </a:rPr>
              <a:t>Dash type</a:t>
            </a:r>
            <a:r>
              <a:rPr lang="en-US" dirty="0">
                <a:latin typeface="+mn-lt"/>
              </a:rPr>
              <a:t>, and then click </a:t>
            </a:r>
            <a:r>
              <a:rPr lang="en-US" b="1" dirty="0">
                <a:latin typeface="+mn-lt"/>
              </a:rPr>
              <a:t>Square Dot </a:t>
            </a:r>
            <a:r>
              <a:rPr lang="en-US" dirty="0">
                <a:latin typeface="+mn-lt"/>
              </a:rPr>
              <a:t>(third option from the top).</a:t>
            </a:r>
          </a:p>
          <a:p>
            <a:pPr marL="232943" indent="-232943" defTabSz="931774" eaLnBrk="1" fontAlgn="auto" hangingPunct="1">
              <a:spcBef>
                <a:spcPts val="0"/>
              </a:spcBef>
              <a:spcAft>
                <a:spcPts val="0"/>
              </a:spcAft>
              <a:buFont typeface="+mj-lt"/>
              <a:buAutoNum type="arabicPeriod"/>
              <a:defRPr/>
            </a:pPr>
            <a:r>
              <a:rPr lang="en-US" dirty="0"/>
              <a:t>Drag the dotted rectangle on top of the small, full-color picture. </a:t>
            </a:r>
          </a:p>
          <a:p>
            <a:pPr marL="232943" indent="-232943" defTabSz="931774" eaLnBrk="1" fontAlgn="auto" hangingPunct="1">
              <a:spcBef>
                <a:spcPts val="0"/>
              </a:spcBef>
              <a:spcAft>
                <a:spcPts val="0"/>
              </a:spcAft>
              <a:buFont typeface="+mj-lt"/>
              <a:buAutoNum type="arabicPeriod"/>
              <a:defRPr/>
            </a:pPr>
            <a:r>
              <a:rPr lang="en-US" dirty="0"/>
              <a:t>Press and hold SHIFT and select the dotted rectangle, the small picture, and the large picture on the slide. On the </a:t>
            </a:r>
            <a:r>
              <a:rPr lang="en-US" b="1" dirty="0"/>
              <a:t>Home</a:t>
            </a:r>
            <a:r>
              <a:rPr lang="en-US" dirty="0"/>
              <a:t> tab, in the </a:t>
            </a:r>
            <a:r>
              <a:rPr lang="en-US" b="1" dirty="0"/>
              <a:t>Drawing</a:t>
            </a:r>
            <a:r>
              <a:rPr lang="en-US" dirty="0"/>
              <a:t> group, click </a:t>
            </a:r>
            <a:r>
              <a:rPr lang="en-US" b="1" dirty="0"/>
              <a:t>Arrange</a:t>
            </a:r>
            <a:r>
              <a:rPr lang="en-US" dirty="0"/>
              <a:t>, point to </a:t>
            </a:r>
            <a:r>
              <a:rPr lang="en-US" b="1" dirty="0"/>
              <a:t>Align</a:t>
            </a:r>
            <a:r>
              <a:rPr lang="en-US" dirty="0"/>
              <a:t>, and then do the following:</a:t>
            </a:r>
          </a:p>
          <a:p>
            <a:pPr marL="698830" lvl="1" indent="-232943" defTabSz="931774" eaLnBrk="1" fontAlgn="auto" hangingPunct="1">
              <a:spcBef>
                <a:spcPts val="0"/>
              </a:spcBef>
              <a:spcAft>
                <a:spcPts val="0"/>
              </a:spcAft>
              <a:buFont typeface="Arial" pitchFamily="34" charset="0"/>
              <a:buChar char="•"/>
              <a:defRPr/>
            </a:pPr>
            <a:r>
              <a:rPr lang="en-US" dirty="0"/>
              <a:t>Click </a:t>
            </a:r>
            <a:r>
              <a:rPr lang="en-US" b="1" dirty="0"/>
              <a:t>Align Selected Objects</a:t>
            </a:r>
            <a:r>
              <a:rPr lang="en-US" dirty="0"/>
              <a:t>. </a:t>
            </a:r>
          </a:p>
          <a:p>
            <a:pPr marL="698830" lvl="1" indent="-232943" defTabSz="931774" eaLnBrk="1" fontAlgn="auto" hangingPunct="1">
              <a:spcBef>
                <a:spcPts val="0"/>
              </a:spcBef>
              <a:spcAft>
                <a:spcPts val="0"/>
              </a:spcAft>
              <a:buFont typeface="Arial" pitchFamily="34" charset="0"/>
              <a:buChar char="•"/>
              <a:defRPr/>
            </a:pPr>
            <a:r>
              <a:rPr lang="en-US" dirty="0"/>
              <a:t>Click </a:t>
            </a:r>
            <a:r>
              <a:rPr lang="en-US" b="1" dirty="0"/>
              <a:t>Align Middle</a:t>
            </a:r>
            <a:r>
              <a:rPr lang="en-US" dirty="0"/>
              <a:t>. </a:t>
            </a:r>
          </a:p>
          <a:p>
            <a:pPr marL="232943" indent="-232943" defTabSz="931774" eaLnBrk="1" fontAlgn="auto" hangingPunct="1">
              <a:spcBef>
                <a:spcPts val="0"/>
              </a:spcBef>
              <a:spcAft>
                <a:spcPts val="0"/>
              </a:spcAft>
              <a:buFont typeface="+mj-lt"/>
              <a:buAutoNum type="arabicPeriod"/>
              <a:defRPr/>
            </a:pPr>
            <a:r>
              <a:rPr lang="en-US" dirty="0"/>
              <a:t>On the </a:t>
            </a:r>
            <a:r>
              <a:rPr lang="en-US" b="1" dirty="0"/>
              <a:t>Insert</a:t>
            </a:r>
            <a:r>
              <a:rPr lang="en-US" dirty="0"/>
              <a:t> tab, in the </a:t>
            </a:r>
            <a:r>
              <a:rPr lang="en-US" b="1" dirty="0"/>
              <a:t>Text</a:t>
            </a:r>
            <a:r>
              <a:rPr lang="en-US" dirty="0"/>
              <a:t> group, click </a:t>
            </a:r>
            <a:r>
              <a:rPr lang="en-US" b="1" dirty="0"/>
              <a:t>Text Box</a:t>
            </a:r>
            <a:r>
              <a:rPr lang="en-US" dirty="0"/>
              <a:t>, and then on the slide, drag to draw the text box.</a:t>
            </a:r>
          </a:p>
          <a:p>
            <a:pPr marL="232943" indent="-232943" defTabSz="931774" eaLnBrk="1" fontAlgn="auto" hangingPunct="1">
              <a:spcBef>
                <a:spcPts val="0"/>
              </a:spcBef>
              <a:spcAft>
                <a:spcPts val="0"/>
              </a:spcAft>
              <a:buFont typeface="+mj-lt"/>
              <a:buAutoNum type="arabicPeriod"/>
              <a:defRPr/>
            </a:pPr>
            <a:r>
              <a:rPr lang="en-US" dirty="0"/>
              <a:t>Enter text in the text box, select the text, and then on the </a:t>
            </a:r>
            <a:r>
              <a:rPr lang="en-US" b="1" dirty="0"/>
              <a:t>Home</a:t>
            </a:r>
            <a:r>
              <a:rPr lang="en-US" dirty="0"/>
              <a:t> tab, in the </a:t>
            </a:r>
            <a:r>
              <a:rPr lang="en-US" b="1" dirty="0"/>
              <a:t>Font</a:t>
            </a:r>
            <a:r>
              <a:rPr lang="en-US" dirty="0"/>
              <a:t> group, select </a:t>
            </a:r>
            <a:r>
              <a:rPr lang="en-US" b="1" dirty="0">
                <a:solidFill>
                  <a:schemeClr val="accent6"/>
                </a:solidFill>
                <a:latin typeface="+mn-lt"/>
              </a:rPr>
              <a:t>Gill Sans MT Condensed</a:t>
            </a:r>
            <a:r>
              <a:rPr lang="en-US" b="1" dirty="0"/>
              <a:t> </a:t>
            </a:r>
            <a:r>
              <a:rPr lang="en-US" dirty="0"/>
              <a:t>from the </a:t>
            </a:r>
            <a:r>
              <a:rPr lang="en-US" b="1" dirty="0"/>
              <a:t>Font</a:t>
            </a:r>
            <a:r>
              <a:rPr lang="en-US" dirty="0"/>
              <a:t> list, select </a:t>
            </a:r>
            <a:r>
              <a:rPr lang="en-US" b="1" dirty="0">
                <a:solidFill>
                  <a:schemeClr val="accent6"/>
                </a:solidFill>
                <a:latin typeface="+mn-lt"/>
              </a:rPr>
              <a:t>24</a:t>
            </a:r>
            <a:r>
              <a:rPr lang="en-US" dirty="0"/>
              <a:t> from the </a:t>
            </a:r>
            <a:r>
              <a:rPr lang="en-US" b="1" dirty="0"/>
              <a:t>Font Size </a:t>
            </a:r>
            <a:r>
              <a:rPr lang="en-US" dirty="0"/>
              <a:t>list, click the button next to </a:t>
            </a:r>
            <a:r>
              <a:rPr lang="en-US" b="1" dirty="0"/>
              <a:t>Font Color</a:t>
            </a:r>
            <a:r>
              <a:rPr lang="en-US" dirty="0"/>
              <a:t>, and then under </a:t>
            </a:r>
            <a:r>
              <a:rPr lang="en-US" b="1" dirty="0"/>
              <a:t>Theme Colors </a:t>
            </a:r>
            <a:r>
              <a:rPr lang="en-US" dirty="0"/>
              <a:t>click </a:t>
            </a:r>
            <a:r>
              <a:rPr lang="en-US" b="1" dirty="0"/>
              <a:t>White, Background 1 </a:t>
            </a:r>
            <a:r>
              <a:rPr lang="en-US" dirty="0"/>
              <a:t>(first row, first option from the left).</a:t>
            </a:r>
          </a:p>
          <a:p>
            <a:pPr marL="232943" indent="-232943" defTabSz="931774" eaLnBrk="1" fontAlgn="auto" hangingPunct="1">
              <a:spcBef>
                <a:spcPts val="0"/>
              </a:spcBef>
              <a:spcAft>
                <a:spcPts val="0"/>
              </a:spcAft>
              <a:buFont typeface="+mj-lt"/>
              <a:buAutoNum type="arabicPeriod"/>
              <a:defRPr/>
            </a:pPr>
            <a:r>
              <a:rPr lang="en-US" dirty="0"/>
              <a:t>On the </a:t>
            </a:r>
            <a:r>
              <a:rPr lang="en-US" b="1" dirty="0"/>
              <a:t>Home</a:t>
            </a:r>
            <a:r>
              <a:rPr lang="en-US" dirty="0"/>
              <a:t> tab, in the </a:t>
            </a:r>
            <a:r>
              <a:rPr lang="en-US" b="1" dirty="0"/>
              <a:t>Paragraph</a:t>
            </a:r>
            <a:r>
              <a:rPr lang="en-US" dirty="0"/>
              <a:t> group, click </a:t>
            </a:r>
            <a:r>
              <a:rPr lang="en-US" b="1" dirty="0"/>
              <a:t>Center</a:t>
            </a:r>
            <a:r>
              <a:rPr lang="en-US" dirty="0"/>
              <a:t> to center the text within the text box.</a:t>
            </a:r>
          </a:p>
          <a:p>
            <a:pPr marL="232943" indent="-232943" defTabSz="931774" eaLnBrk="1" fontAlgn="auto" hangingPunct="1">
              <a:spcBef>
                <a:spcPts val="0"/>
              </a:spcBef>
              <a:spcAft>
                <a:spcPts val="0"/>
              </a:spcAft>
              <a:buFont typeface="+mj-lt"/>
              <a:buAutoNum type="arabicPeriod"/>
              <a:defRPr/>
            </a:pPr>
            <a:r>
              <a:rPr lang="en-US" dirty="0"/>
              <a:t>On the slide, drag the text box below the dotted rectangle.</a:t>
            </a:r>
          </a:p>
          <a:p>
            <a:pPr marL="232943" indent="-232943" defTabSz="931774" eaLnBrk="1" fontAlgn="auto" hangingPunct="1">
              <a:spcBef>
                <a:spcPts val="0"/>
              </a:spcBef>
              <a:spcAft>
                <a:spcPts val="0"/>
              </a:spcAft>
              <a:buFont typeface="+mj-lt"/>
              <a:buAutoNum type="arabicPeriod"/>
              <a:defRPr/>
            </a:pPr>
            <a:endParaRPr lang="en-US" dirty="0">
              <a:latin typeface="+mn-lt"/>
            </a:endParaRPr>
          </a:p>
          <a:p>
            <a:endParaRPr lang="en-US" dirty="0">
              <a:latin typeface="+mn-lt"/>
            </a:endParaRPr>
          </a:p>
          <a:p>
            <a:r>
              <a:rPr lang="en-US" dirty="0">
                <a:latin typeface="+mn-lt"/>
              </a:rPr>
              <a:t>To reproduce the background effects on this slide, do the following:</a:t>
            </a:r>
          </a:p>
          <a:p>
            <a:pPr marL="232943" indent="-232943">
              <a:buFont typeface="+mj-lt"/>
              <a:buAutoNum type="arabicPeriod"/>
            </a:pPr>
            <a:r>
              <a:rPr lang="en-US" dirty="0">
                <a:latin typeface="+mn-lt"/>
              </a:rPr>
              <a:t>Right-click the slide background area, and then click </a:t>
            </a:r>
            <a:r>
              <a:rPr lang="en-US" b="1" dirty="0">
                <a:latin typeface="+mn-lt"/>
              </a:rPr>
              <a:t>Format Background</a:t>
            </a:r>
            <a:r>
              <a:rPr lang="en-US" dirty="0">
                <a:latin typeface="+mn-lt"/>
              </a:rPr>
              <a:t>. In the </a:t>
            </a:r>
            <a:r>
              <a:rPr lang="en-US" b="1" dirty="0">
                <a:latin typeface="+mn-lt"/>
              </a:rPr>
              <a:t>Format Background </a:t>
            </a:r>
            <a:r>
              <a:rPr lang="en-US" dirty="0">
                <a:latin typeface="+mn-lt"/>
              </a:rPr>
              <a:t>dialog box, click </a:t>
            </a:r>
            <a:r>
              <a:rPr lang="en-US" b="1" dirty="0">
                <a:latin typeface="+mn-lt"/>
              </a:rPr>
              <a:t>Fill</a:t>
            </a:r>
            <a:r>
              <a:rPr lang="en-US" dirty="0">
                <a:latin typeface="+mn-lt"/>
              </a:rPr>
              <a:t> in the left pane, and then select </a:t>
            </a:r>
            <a:r>
              <a:rPr lang="en-US" b="1" dirty="0">
                <a:latin typeface="+mn-lt"/>
              </a:rPr>
              <a:t>Solid fill</a:t>
            </a:r>
            <a:r>
              <a:rPr lang="en-US" dirty="0">
                <a:latin typeface="+mn-lt"/>
              </a:rPr>
              <a:t> in the </a:t>
            </a:r>
            <a:r>
              <a:rPr lang="en-US" b="1" dirty="0">
                <a:latin typeface="+mn-lt"/>
              </a:rPr>
              <a:t>Fill</a:t>
            </a:r>
            <a:r>
              <a:rPr lang="en-US" dirty="0">
                <a:latin typeface="+mn-lt"/>
              </a:rPr>
              <a:t> pane. </a:t>
            </a:r>
          </a:p>
          <a:p>
            <a:pPr marL="232943" indent="-232943">
              <a:buFont typeface="+mj-lt"/>
              <a:buAutoNum type="arabicPeriod"/>
            </a:pPr>
            <a:r>
              <a:rPr lang="en-US" dirty="0">
                <a:latin typeface="+mn-lt"/>
              </a:rPr>
              <a:t>Also in the </a:t>
            </a:r>
            <a:r>
              <a:rPr lang="en-US" b="1" dirty="0">
                <a:latin typeface="+mn-lt"/>
              </a:rPr>
              <a:t>Fill</a:t>
            </a:r>
            <a:r>
              <a:rPr lang="en-US" dirty="0">
                <a:latin typeface="+mn-lt"/>
              </a:rPr>
              <a:t> pane, click the button next to </a:t>
            </a:r>
            <a:r>
              <a:rPr lang="en-US" b="1" dirty="0">
                <a:latin typeface="+mn-lt"/>
              </a:rPr>
              <a:t>Color</a:t>
            </a:r>
            <a:r>
              <a:rPr lang="en-US" dirty="0">
                <a:latin typeface="+mn-lt"/>
              </a:rPr>
              <a:t>, and then under </a:t>
            </a:r>
            <a:r>
              <a:rPr lang="en-US" b="1" dirty="0">
                <a:latin typeface="+mn-lt"/>
              </a:rPr>
              <a:t>Theme Colors </a:t>
            </a:r>
            <a:r>
              <a:rPr lang="en-US" dirty="0">
                <a:latin typeface="+mn-lt"/>
              </a:rPr>
              <a:t>click </a:t>
            </a:r>
            <a:r>
              <a:rPr lang="en-US" b="1" dirty="0">
                <a:latin typeface="+mn-lt"/>
              </a:rPr>
              <a:t>Black, Text 1, Lighter 15% </a:t>
            </a:r>
            <a:r>
              <a:rPr lang="en-US" dirty="0">
                <a:latin typeface="+mn-lt"/>
              </a:rPr>
              <a:t>(fifth row, second option from the left).</a:t>
            </a:r>
          </a:p>
          <a:p>
            <a:endParaRPr lang="en-US" dirty="0">
              <a:latin typeface="+mn-lt"/>
            </a:endParaRPr>
          </a:p>
          <a:p>
            <a:endParaRPr lang="en-US" dirty="0">
              <a:latin typeface="+mn-lt"/>
            </a:endParaRPr>
          </a:p>
          <a:p>
            <a:r>
              <a:rPr lang="en-US" dirty="0">
                <a:latin typeface="+mn-lt"/>
              </a:rPr>
              <a:t>To reproduce the animation effects on this slide, do the following:</a:t>
            </a:r>
          </a:p>
          <a:p>
            <a:pPr marL="232943" indent="-232943">
              <a:buFont typeface="+mj-lt"/>
              <a:buAutoNum type="arabicPeriod"/>
            </a:pPr>
            <a:r>
              <a:rPr lang="en-US" dirty="0">
                <a:latin typeface="+mn-lt"/>
              </a:rPr>
              <a:t>On the </a:t>
            </a:r>
            <a:r>
              <a:rPr lang="en-US" b="1" dirty="0">
                <a:latin typeface="+mn-lt"/>
              </a:rPr>
              <a:t>View</a:t>
            </a:r>
            <a:r>
              <a:rPr lang="en-US" dirty="0">
                <a:latin typeface="+mn-lt"/>
              </a:rPr>
              <a:t> tab, in the Zoom group, click </a:t>
            </a:r>
            <a:r>
              <a:rPr lang="en-US" b="1" dirty="0">
                <a:latin typeface="+mn-lt"/>
              </a:rPr>
              <a:t>Zoom</a:t>
            </a:r>
            <a:r>
              <a:rPr lang="en-US" dirty="0">
                <a:latin typeface="+mn-lt"/>
              </a:rPr>
              <a:t>, and then in the </a:t>
            </a:r>
            <a:r>
              <a:rPr lang="en-US" b="1" dirty="0">
                <a:latin typeface="+mn-lt"/>
              </a:rPr>
              <a:t>Zoom</a:t>
            </a:r>
            <a:r>
              <a:rPr lang="en-US" dirty="0">
                <a:latin typeface="+mn-lt"/>
              </a:rPr>
              <a:t> dialog box, in the </a:t>
            </a:r>
            <a:r>
              <a:rPr lang="en-US" b="1" dirty="0">
                <a:latin typeface="+mn-lt"/>
              </a:rPr>
              <a:t>Percent</a:t>
            </a:r>
            <a:r>
              <a:rPr lang="en-US" dirty="0">
                <a:latin typeface="+mn-lt"/>
              </a:rPr>
              <a:t> box, enter </a:t>
            </a:r>
            <a:r>
              <a:rPr lang="en-US" b="1" dirty="0">
                <a:latin typeface="+mn-lt"/>
              </a:rPr>
              <a:t>70%</a:t>
            </a:r>
            <a:r>
              <a:rPr lang="en-US" dirty="0">
                <a:latin typeface="+mn-lt"/>
              </a:rPr>
              <a:t>. (</a:t>
            </a:r>
            <a:r>
              <a:rPr lang="en-US" b="1" dirty="0">
                <a:latin typeface="+mn-lt"/>
              </a:rPr>
              <a:t>Note: </a:t>
            </a:r>
            <a:r>
              <a:rPr lang="en-US" dirty="0">
                <a:latin typeface="+mn-lt"/>
              </a:rPr>
              <a:t>Make sure that </a:t>
            </a:r>
            <a:r>
              <a:rPr lang="en-US" b="1" dirty="0">
                <a:latin typeface="+mn-lt"/>
              </a:rPr>
              <a:t>Fit</a:t>
            </a:r>
            <a:r>
              <a:rPr lang="en-US" dirty="0">
                <a:latin typeface="+mn-lt"/>
              </a:rPr>
              <a:t> is not selected in the </a:t>
            </a:r>
            <a:r>
              <a:rPr lang="en-US" b="1" dirty="0">
                <a:latin typeface="+mn-lt"/>
              </a:rPr>
              <a:t>Zoom</a:t>
            </a:r>
            <a:r>
              <a:rPr lang="en-US" dirty="0">
                <a:latin typeface="+mn-lt"/>
              </a:rPr>
              <a:t> dialog box.)</a:t>
            </a:r>
          </a:p>
          <a:p>
            <a:pPr marL="232943" indent="-232943">
              <a:buFont typeface="+mj-lt"/>
              <a:buAutoNum type="arabicPeriod"/>
            </a:pPr>
            <a:r>
              <a:rPr lang="en-US" dirty="0">
                <a:latin typeface="+mn-lt"/>
              </a:rPr>
              <a:t>On the slide, select the dotted rectangle. On the </a:t>
            </a:r>
            <a:r>
              <a:rPr lang="en-US" b="1" dirty="0">
                <a:latin typeface="+mn-lt"/>
              </a:rPr>
              <a:t>Animations</a:t>
            </a:r>
            <a:r>
              <a:rPr lang="en-US" dirty="0">
                <a:latin typeface="+mn-lt"/>
              </a:rPr>
              <a:t> tab, in the </a:t>
            </a:r>
            <a:r>
              <a:rPr lang="en-US" b="1" dirty="0">
                <a:latin typeface="+mn-lt"/>
              </a:rPr>
              <a:t>Advanced Animations</a:t>
            </a:r>
            <a:r>
              <a:rPr lang="en-US" dirty="0">
                <a:latin typeface="+mn-lt"/>
              </a:rPr>
              <a:t> group, click </a:t>
            </a:r>
            <a:r>
              <a:rPr lang="en-US" b="1" dirty="0">
                <a:latin typeface="+mn-lt"/>
              </a:rPr>
              <a:t>Add Animation</a:t>
            </a:r>
            <a:r>
              <a:rPr lang="en-US" dirty="0">
                <a:latin typeface="+mn-lt"/>
              </a:rPr>
              <a:t>, and then, under </a:t>
            </a:r>
            <a:r>
              <a:rPr lang="en-US" b="1" dirty="0">
                <a:latin typeface="+mn-lt"/>
              </a:rPr>
              <a:t>Motion Paths</a:t>
            </a:r>
            <a:r>
              <a:rPr lang="en-US" dirty="0">
                <a:latin typeface="+mn-lt"/>
              </a:rPr>
              <a:t>, click </a:t>
            </a:r>
            <a:r>
              <a:rPr lang="en-US" b="1" dirty="0">
                <a:latin typeface="+mn-lt"/>
              </a:rPr>
              <a:t>Custom Path</a:t>
            </a:r>
            <a:r>
              <a:rPr lang="en-US" dirty="0">
                <a:latin typeface="+mn-lt"/>
              </a:rPr>
              <a:t>.</a:t>
            </a:r>
          </a:p>
          <a:p>
            <a:pPr marL="232943" indent="-232943">
              <a:buFont typeface="+mj-lt"/>
              <a:buAutoNum type="arabicPeriod"/>
            </a:pPr>
            <a:r>
              <a:rPr lang="en-US" dirty="0">
                <a:latin typeface="+mn-lt"/>
              </a:rPr>
              <a:t>Press and hold SHIFT to conform the path to a straight, horizontal line, and then do the following on the slide:</a:t>
            </a:r>
          </a:p>
          <a:p>
            <a:pPr marL="698830" lvl="1" indent="-232943">
              <a:buFont typeface="+mj-lt"/>
              <a:buAutoNum type="arabicPeriod"/>
            </a:pPr>
            <a:r>
              <a:rPr lang="en-US" dirty="0">
                <a:latin typeface="+mn-lt"/>
              </a:rPr>
              <a:t>Click the center of the dotted rectangle to create the first motion-path point.</a:t>
            </a:r>
          </a:p>
          <a:p>
            <a:pPr marL="698830" lvl="1" indent="-232943">
              <a:buFont typeface="+mj-lt"/>
              <a:buAutoNum type="arabicPeriod"/>
            </a:pPr>
            <a:r>
              <a:rPr lang="en-US" dirty="0">
                <a:latin typeface="+mn-lt"/>
              </a:rPr>
              <a:t>Click approximately ½” beyond the right edge of the rectangle to create the second motion-path point. </a:t>
            </a:r>
          </a:p>
          <a:p>
            <a:pPr marL="698830" lvl="1" indent="-232943">
              <a:buFont typeface="+mj-lt"/>
              <a:buAutoNum type="arabicPeriod"/>
            </a:pPr>
            <a:r>
              <a:rPr lang="en-US" dirty="0">
                <a:latin typeface="+mn-lt"/>
              </a:rPr>
              <a:t>Double-click approximately 2” beyond the left edge of the slide to create the third and final motion-path point. </a:t>
            </a:r>
          </a:p>
          <a:p>
            <a:pPr marL="232943" indent="-232943">
              <a:buFont typeface="+mj-lt"/>
              <a:buAutoNum type="arabicPeriod"/>
            </a:pPr>
            <a:r>
              <a:rPr lang="en-US" dirty="0">
                <a:latin typeface="+mn-lt"/>
              </a:rPr>
              <a:t>On the slide, right-click the freeform motion path, and then click </a:t>
            </a:r>
            <a:r>
              <a:rPr lang="en-US" b="1" dirty="0">
                <a:latin typeface="+mn-lt"/>
              </a:rPr>
              <a:t>Reverse Path Direction</a:t>
            </a:r>
            <a:r>
              <a:rPr lang="en-US" dirty="0">
                <a:latin typeface="+mn-lt"/>
              </a:rPr>
              <a:t>. </a:t>
            </a:r>
          </a:p>
          <a:p>
            <a:pPr marL="232943" indent="-232943">
              <a:buFont typeface="+mj-lt"/>
              <a:buAutoNum type="arabicPeriod"/>
            </a:pPr>
            <a:r>
              <a:rPr lang="en-US" dirty="0">
                <a:latin typeface="+mn-lt"/>
              </a:rPr>
              <a:t>On the </a:t>
            </a:r>
            <a:r>
              <a:rPr lang="en-US" b="1" dirty="0">
                <a:latin typeface="+mn-lt"/>
              </a:rPr>
              <a:t>Animations</a:t>
            </a:r>
            <a:r>
              <a:rPr lang="en-US" dirty="0">
                <a:latin typeface="+mn-lt"/>
              </a:rPr>
              <a:t> tab, in the </a:t>
            </a:r>
            <a:r>
              <a:rPr lang="en-US" b="1" dirty="0">
                <a:latin typeface="+mn-lt"/>
              </a:rPr>
              <a:t>Timing</a:t>
            </a:r>
            <a:r>
              <a:rPr lang="en-US" dirty="0">
                <a:latin typeface="+mn-lt"/>
              </a:rPr>
              <a:t> group, in the </a:t>
            </a:r>
            <a:r>
              <a:rPr lang="en-US" b="1" dirty="0">
                <a:latin typeface="+mn-lt"/>
              </a:rPr>
              <a:t>Start</a:t>
            </a:r>
            <a:r>
              <a:rPr lang="en-US" dirty="0">
                <a:latin typeface="+mn-lt"/>
              </a:rPr>
              <a:t> list, select </a:t>
            </a:r>
            <a:r>
              <a:rPr lang="en-US" b="1" dirty="0">
                <a:latin typeface="+mn-lt"/>
              </a:rPr>
              <a:t>With</a:t>
            </a:r>
            <a:r>
              <a:rPr lang="en-US" dirty="0">
                <a:latin typeface="+mn-lt"/>
              </a:rPr>
              <a:t> </a:t>
            </a:r>
            <a:r>
              <a:rPr lang="en-US" b="1" dirty="0">
                <a:latin typeface="+mn-lt"/>
              </a:rPr>
              <a:t>Previous</a:t>
            </a:r>
            <a:r>
              <a:rPr lang="en-US" dirty="0">
                <a:latin typeface="+mn-lt"/>
              </a:rPr>
              <a:t>.</a:t>
            </a:r>
          </a:p>
          <a:p>
            <a:pPr marL="232943" indent="-232943">
              <a:buFont typeface="+mj-lt"/>
              <a:buAutoNum type="arabicPeriod"/>
            </a:pPr>
            <a:r>
              <a:rPr lang="en-US" dirty="0">
                <a:latin typeface="+mn-lt"/>
              </a:rPr>
              <a:t>On the slide, select the gradient-filled rectangle. On the </a:t>
            </a:r>
            <a:r>
              <a:rPr lang="en-US" b="1" dirty="0">
                <a:latin typeface="+mn-lt"/>
              </a:rPr>
              <a:t>Animations</a:t>
            </a:r>
            <a:r>
              <a:rPr lang="en-US" dirty="0">
                <a:latin typeface="+mn-lt"/>
              </a:rPr>
              <a:t> tab, in the </a:t>
            </a:r>
            <a:r>
              <a:rPr lang="en-US" b="1" dirty="0">
                <a:latin typeface="+mn-lt"/>
              </a:rPr>
              <a:t>Advanced Animations </a:t>
            </a:r>
            <a:r>
              <a:rPr lang="en-US" dirty="0">
                <a:latin typeface="+mn-lt"/>
              </a:rPr>
              <a:t>group, click </a:t>
            </a:r>
            <a:r>
              <a:rPr lang="en-US" b="1" dirty="0">
                <a:latin typeface="+mn-lt"/>
              </a:rPr>
              <a:t>Add Effect</a:t>
            </a:r>
            <a:r>
              <a:rPr lang="en-US" dirty="0">
                <a:latin typeface="+mn-lt"/>
              </a:rPr>
              <a:t>, and then click </a:t>
            </a:r>
            <a:r>
              <a:rPr lang="en-US" b="1" dirty="0">
                <a:latin typeface="+mn-lt"/>
              </a:rPr>
              <a:t>More Entrance Effects</a:t>
            </a:r>
            <a:r>
              <a:rPr lang="en-US" dirty="0">
                <a:latin typeface="+mn-lt"/>
              </a:rPr>
              <a:t>. In the </a:t>
            </a:r>
            <a:r>
              <a:rPr lang="en-US" b="1" dirty="0">
                <a:latin typeface="+mn-lt"/>
              </a:rPr>
              <a:t>Add Entrance Effect </a:t>
            </a:r>
            <a:r>
              <a:rPr lang="en-US" dirty="0">
                <a:latin typeface="+mn-lt"/>
              </a:rPr>
              <a:t>dialog box, under </a:t>
            </a:r>
            <a:r>
              <a:rPr lang="en-US" b="1" dirty="0">
                <a:latin typeface="+mn-lt"/>
              </a:rPr>
              <a:t>Subtle</a:t>
            </a:r>
            <a:r>
              <a:rPr lang="en-US" dirty="0">
                <a:latin typeface="+mn-lt"/>
              </a:rPr>
              <a:t>, click </a:t>
            </a:r>
            <a:r>
              <a:rPr lang="en-US" b="1" dirty="0">
                <a:latin typeface="+mn-lt"/>
              </a:rPr>
              <a:t>Fade</a:t>
            </a:r>
            <a:r>
              <a:rPr lang="en-US" dirty="0">
                <a:latin typeface="+mn-lt"/>
              </a:rPr>
              <a:t>, and then click </a:t>
            </a:r>
            <a:r>
              <a:rPr lang="en-US" b="1" dirty="0">
                <a:latin typeface="+mn-lt"/>
              </a:rPr>
              <a:t>OK</a:t>
            </a:r>
            <a:r>
              <a:rPr lang="en-US" dirty="0">
                <a:latin typeface="+mn-lt"/>
              </a:rPr>
              <a:t>. </a:t>
            </a:r>
          </a:p>
          <a:p>
            <a:pPr marL="232943" indent="-232943" defTabSz="931774" eaLnBrk="1" fontAlgn="auto" hangingPunct="1">
              <a:spcBef>
                <a:spcPts val="0"/>
              </a:spcBef>
              <a:spcAft>
                <a:spcPts val="0"/>
              </a:spcAft>
              <a:buFont typeface="+mj-lt"/>
              <a:buAutoNum type="arabicPeriod"/>
              <a:defRPr/>
            </a:pPr>
            <a:r>
              <a:rPr lang="en-US" dirty="0">
                <a:latin typeface="+mn-lt"/>
              </a:rPr>
              <a:t>On the </a:t>
            </a:r>
            <a:r>
              <a:rPr lang="en-US" b="1" dirty="0">
                <a:latin typeface="+mn-lt"/>
              </a:rPr>
              <a:t>Animations</a:t>
            </a:r>
            <a:r>
              <a:rPr lang="en-US" dirty="0">
                <a:latin typeface="+mn-lt"/>
              </a:rPr>
              <a:t> tab, in the </a:t>
            </a:r>
            <a:r>
              <a:rPr lang="en-US" b="1" dirty="0">
                <a:latin typeface="+mn-lt"/>
              </a:rPr>
              <a:t>Timing</a:t>
            </a:r>
            <a:r>
              <a:rPr lang="en-US" dirty="0">
                <a:latin typeface="+mn-lt"/>
              </a:rPr>
              <a:t> group, in the </a:t>
            </a:r>
            <a:r>
              <a:rPr lang="en-US" b="1" dirty="0">
                <a:latin typeface="+mn-lt"/>
              </a:rPr>
              <a:t>Start</a:t>
            </a:r>
            <a:r>
              <a:rPr lang="en-US" dirty="0">
                <a:latin typeface="+mn-lt"/>
              </a:rPr>
              <a:t> list, select </a:t>
            </a:r>
            <a:r>
              <a:rPr lang="en-US" b="1" dirty="0">
                <a:latin typeface="+mn-lt"/>
              </a:rPr>
              <a:t>With</a:t>
            </a:r>
            <a:r>
              <a:rPr lang="en-US" dirty="0">
                <a:latin typeface="+mn-lt"/>
              </a:rPr>
              <a:t> </a:t>
            </a:r>
            <a:r>
              <a:rPr lang="en-US" b="1" dirty="0">
                <a:latin typeface="+mn-lt"/>
              </a:rPr>
              <a:t>Previous</a:t>
            </a:r>
            <a:r>
              <a:rPr lang="en-US" dirty="0">
                <a:latin typeface="+mn-lt"/>
              </a:rPr>
              <a:t>.</a:t>
            </a:r>
          </a:p>
          <a:p>
            <a:pPr marL="232943" indent="-232943" defTabSz="931774" eaLnBrk="1" fontAlgn="auto" hangingPunct="1">
              <a:spcBef>
                <a:spcPts val="0"/>
              </a:spcBef>
              <a:spcAft>
                <a:spcPts val="0"/>
              </a:spcAft>
              <a:buFont typeface="+mj-lt"/>
              <a:buAutoNum type="arabicPeriod"/>
              <a:defRPr/>
            </a:pPr>
            <a:r>
              <a:rPr lang="en-US" dirty="0">
                <a:latin typeface="+mn-lt"/>
              </a:rPr>
              <a:t>On the </a:t>
            </a:r>
            <a:r>
              <a:rPr lang="en-US" b="1" dirty="0">
                <a:latin typeface="+mn-lt"/>
              </a:rPr>
              <a:t>Animations</a:t>
            </a:r>
            <a:r>
              <a:rPr lang="en-US" dirty="0">
                <a:latin typeface="+mn-lt"/>
              </a:rPr>
              <a:t> tab, in the </a:t>
            </a:r>
            <a:r>
              <a:rPr lang="en-US" b="1" dirty="0">
                <a:latin typeface="+mn-lt"/>
              </a:rPr>
              <a:t>Timing</a:t>
            </a:r>
            <a:r>
              <a:rPr lang="en-US" dirty="0">
                <a:latin typeface="+mn-lt"/>
              </a:rPr>
              <a:t> group, in the </a:t>
            </a:r>
            <a:r>
              <a:rPr lang="en-US" b="1" dirty="0">
                <a:latin typeface="+mn-lt"/>
              </a:rPr>
              <a:t>Duration </a:t>
            </a:r>
            <a:r>
              <a:rPr lang="en-US" dirty="0">
                <a:latin typeface="+mn-lt"/>
              </a:rPr>
              <a:t>box, enter </a:t>
            </a:r>
            <a:r>
              <a:rPr lang="en-US" b="1" dirty="0">
                <a:latin typeface="+mn-lt"/>
              </a:rPr>
              <a:t>0.5</a:t>
            </a:r>
            <a:r>
              <a:rPr lang="en-US" dirty="0">
                <a:latin typeface="+mn-lt"/>
              </a:rPr>
              <a:t>. </a:t>
            </a:r>
          </a:p>
          <a:p>
            <a:pPr marL="232943" indent="-232943" defTabSz="931774" eaLnBrk="1" fontAlgn="auto" hangingPunct="1">
              <a:spcBef>
                <a:spcPts val="0"/>
              </a:spcBef>
              <a:spcAft>
                <a:spcPts val="0"/>
              </a:spcAft>
              <a:buFont typeface="+mj-lt"/>
              <a:buAutoNum type="arabicPeriod"/>
              <a:defRPr/>
            </a:pPr>
            <a:r>
              <a:rPr lang="en-US" dirty="0">
                <a:latin typeface="+mn-lt"/>
              </a:rPr>
              <a:t>On the slide, select the gradient-filled rectangle. On the </a:t>
            </a:r>
            <a:r>
              <a:rPr lang="en-US" b="1" dirty="0">
                <a:latin typeface="+mn-lt"/>
              </a:rPr>
              <a:t>Animations</a:t>
            </a:r>
            <a:r>
              <a:rPr lang="en-US" dirty="0">
                <a:latin typeface="+mn-lt"/>
              </a:rPr>
              <a:t> tab, in the </a:t>
            </a:r>
            <a:r>
              <a:rPr lang="en-US" b="1" dirty="0">
                <a:latin typeface="+mn-lt"/>
              </a:rPr>
              <a:t>Advanced Animations </a:t>
            </a:r>
            <a:r>
              <a:rPr lang="en-US" dirty="0">
                <a:latin typeface="+mn-lt"/>
              </a:rPr>
              <a:t>group, click </a:t>
            </a:r>
            <a:r>
              <a:rPr lang="en-US" b="1" dirty="0">
                <a:latin typeface="+mn-lt"/>
              </a:rPr>
              <a:t>Add Effect</a:t>
            </a:r>
            <a:r>
              <a:rPr lang="en-US" dirty="0">
                <a:latin typeface="+mn-lt"/>
              </a:rPr>
              <a:t>, and then click </a:t>
            </a:r>
            <a:r>
              <a:rPr lang="en-US" b="1" dirty="0">
                <a:latin typeface="+mn-lt"/>
              </a:rPr>
              <a:t>More Motion Paths</a:t>
            </a:r>
            <a:r>
              <a:rPr lang="en-US" dirty="0">
                <a:latin typeface="+mn-lt"/>
              </a:rPr>
              <a:t>. In the </a:t>
            </a:r>
            <a:r>
              <a:rPr lang="en-US" b="1" dirty="0">
                <a:latin typeface="+mn-lt"/>
              </a:rPr>
              <a:t>Add Motion Path </a:t>
            </a:r>
            <a:r>
              <a:rPr lang="en-US" dirty="0">
                <a:latin typeface="+mn-lt"/>
              </a:rPr>
              <a:t>dialog box, under </a:t>
            </a:r>
            <a:r>
              <a:rPr lang="en-US" b="1" dirty="0">
                <a:latin typeface="+mn-lt"/>
              </a:rPr>
              <a:t>Lines and Curves</a:t>
            </a:r>
            <a:r>
              <a:rPr lang="en-US" dirty="0">
                <a:latin typeface="+mn-lt"/>
              </a:rPr>
              <a:t>, click </a:t>
            </a:r>
            <a:r>
              <a:rPr lang="en-US" b="1" dirty="0">
                <a:latin typeface="+mn-lt"/>
              </a:rPr>
              <a:t>Down</a:t>
            </a:r>
            <a:r>
              <a:rPr lang="en-US" dirty="0">
                <a:latin typeface="+mn-lt"/>
              </a:rPr>
              <a:t>, and then click </a:t>
            </a:r>
            <a:r>
              <a:rPr lang="en-US" b="1" dirty="0">
                <a:latin typeface="+mn-lt"/>
              </a:rPr>
              <a:t>OK</a:t>
            </a:r>
            <a:r>
              <a:rPr lang="en-US" dirty="0">
                <a:latin typeface="+mn-lt"/>
              </a:rPr>
              <a:t>. </a:t>
            </a:r>
          </a:p>
          <a:p>
            <a:pPr marL="232943" indent="-232943" defTabSz="931774" eaLnBrk="1" fontAlgn="auto" hangingPunct="1">
              <a:spcBef>
                <a:spcPts val="0"/>
              </a:spcBef>
              <a:spcAft>
                <a:spcPts val="0"/>
              </a:spcAft>
              <a:buFont typeface="+mj-lt"/>
              <a:buAutoNum type="arabicPeriod"/>
              <a:defRPr/>
            </a:pPr>
            <a:r>
              <a:rPr lang="en-US" dirty="0">
                <a:latin typeface="+mn-lt"/>
              </a:rPr>
              <a:t>On the </a:t>
            </a:r>
            <a:r>
              <a:rPr lang="en-US" b="1" dirty="0">
                <a:latin typeface="+mn-lt"/>
              </a:rPr>
              <a:t>Animations</a:t>
            </a:r>
            <a:r>
              <a:rPr lang="en-US" dirty="0">
                <a:latin typeface="+mn-lt"/>
              </a:rPr>
              <a:t> tab, in the </a:t>
            </a:r>
            <a:r>
              <a:rPr lang="en-US" b="1" dirty="0">
                <a:latin typeface="+mn-lt"/>
              </a:rPr>
              <a:t>Timing</a:t>
            </a:r>
            <a:r>
              <a:rPr lang="en-US" dirty="0">
                <a:latin typeface="+mn-lt"/>
              </a:rPr>
              <a:t> group, in the </a:t>
            </a:r>
            <a:r>
              <a:rPr lang="en-US" b="1" dirty="0">
                <a:latin typeface="+mn-lt"/>
              </a:rPr>
              <a:t>Start</a:t>
            </a:r>
            <a:r>
              <a:rPr lang="en-US" dirty="0">
                <a:latin typeface="+mn-lt"/>
              </a:rPr>
              <a:t> list, select </a:t>
            </a:r>
            <a:r>
              <a:rPr lang="en-US" b="1" dirty="0">
                <a:latin typeface="+mn-lt"/>
              </a:rPr>
              <a:t>With</a:t>
            </a:r>
            <a:r>
              <a:rPr lang="en-US" dirty="0">
                <a:latin typeface="+mn-lt"/>
              </a:rPr>
              <a:t> </a:t>
            </a:r>
            <a:r>
              <a:rPr lang="en-US" b="1" dirty="0">
                <a:latin typeface="+mn-lt"/>
              </a:rPr>
              <a:t>Previous</a:t>
            </a:r>
            <a:r>
              <a:rPr lang="en-US" dirty="0">
                <a:latin typeface="+mn-lt"/>
              </a:rPr>
              <a:t>.</a:t>
            </a:r>
          </a:p>
          <a:p>
            <a:pPr marL="232943" indent="-232943" defTabSz="931774" eaLnBrk="1" fontAlgn="auto" hangingPunct="1">
              <a:spcBef>
                <a:spcPts val="0"/>
              </a:spcBef>
              <a:spcAft>
                <a:spcPts val="0"/>
              </a:spcAft>
              <a:buFont typeface="+mj-lt"/>
              <a:buAutoNum type="arabicPeriod"/>
              <a:defRPr/>
            </a:pPr>
            <a:r>
              <a:rPr lang="en-US" dirty="0">
                <a:latin typeface="+mn-lt"/>
              </a:rPr>
              <a:t>On the </a:t>
            </a:r>
            <a:r>
              <a:rPr lang="en-US" b="1" dirty="0">
                <a:latin typeface="+mn-lt"/>
              </a:rPr>
              <a:t>Animations</a:t>
            </a:r>
            <a:r>
              <a:rPr lang="en-US" dirty="0">
                <a:latin typeface="+mn-lt"/>
              </a:rPr>
              <a:t> tab, in the </a:t>
            </a:r>
            <a:r>
              <a:rPr lang="en-US" b="1" dirty="0">
                <a:latin typeface="+mn-lt"/>
              </a:rPr>
              <a:t>Timing</a:t>
            </a:r>
            <a:r>
              <a:rPr lang="en-US" dirty="0">
                <a:latin typeface="+mn-lt"/>
              </a:rPr>
              <a:t> group, in the </a:t>
            </a:r>
            <a:r>
              <a:rPr lang="en-US" b="1" dirty="0">
                <a:latin typeface="+mn-lt"/>
              </a:rPr>
              <a:t>Duration </a:t>
            </a:r>
            <a:r>
              <a:rPr lang="en-US" dirty="0">
                <a:latin typeface="+mn-lt"/>
              </a:rPr>
              <a:t>box, enter </a:t>
            </a:r>
            <a:r>
              <a:rPr lang="en-US" b="1" dirty="0">
                <a:latin typeface="+mn-lt"/>
              </a:rPr>
              <a:t>2</a:t>
            </a:r>
            <a:r>
              <a:rPr lang="en-US" dirty="0">
                <a:latin typeface="+mn-lt"/>
              </a:rPr>
              <a:t>. </a:t>
            </a:r>
          </a:p>
          <a:p>
            <a:pPr marL="232943" indent="-232943">
              <a:buFont typeface="+mj-lt"/>
              <a:buAutoNum type="arabicPeriod"/>
            </a:pPr>
            <a:r>
              <a:rPr lang="en-US" dirty="0">
                <a:latin typeface="+mn-lt"/>
              </a:rPr>
              <a:t>On the slide, right-click the down motion path and click </a:t>
            </a:r>
            <a:r>
              <a:rPr lang="en-US" b="1" dirty="0">
                <a:latin typeface="+mn-lt"/>
              </a:rPr>
              <a:t>Reverse</a:t>
            </a:r>
            <a:r>
              <a:rPr lang="en-US" dirty="0">
                <a:latin typeface="+mn-lt"/>
              </a:rPr>
              <a:t> </a:t>
            </a:r>
            <a:r>
              <a:rPr lang="en-US" b="1" dirty="0">
                <a:latin typeface="+mn-lt"/>
              </a:rPr>
              <a:t>Path</a:t>
            </a:r>
            <a:r>
              <a:rPr lang="en-US" dirty="0">
                <a:latin typeface="+mn-lt"/>
              </a:rPr>
              <a:t> </a:t>
            </a:r>
            <a:r>
              <a:rPr lang="en-US" b="1" dirty="0">
                <a:latin typeface="+mn-lt"/>
              </a:rPr>
              <a:t>Direction</a:t>
            </a:r>
            <a:r>
              <a:rPr lang="en-US" dirty="0">
                <a:latin typeface="+mn-lt"/>
              </a:rPr>
              <a:t>.</a:t>
            </a:r>
          </a:p>
          <a:p>
            <a:pPr marL="232943" indent="-232943">
              <a:buFont typeface="+mj-lt"/>
              <a:buAutoNum type="arabicPeriod"/>
            </a:pPr>
            <a:r>
              <a:rPr lang="en-US" dirty="0">
                <a:latin typeface="+mn-lt"/>
              </a:rPr>
              <a:t>On the slide, select the smaller, full-color picture. On the </a:t>
            </a:r>
            <a:r>
              <a:rPr lang="en-US" b="1" dirty="0">
                <a:latin typeface="+mn-lt"/>
              </a:rPr>
              <a:t>Animations</a:t>
            </a:r>
            <a:r>
              <a:rPr lang="en-US" dirty="0">
                <a:latin typeface="+mn-lt"/>
              </a:rPr>
              <a:t> tab, in the </a:t>
            </a:r>
            <a:r>
              <a:rPr lang="en-US" b="1" dirty="0">
                <a:latin typeface="+mn-lt"/>
              </a:rPr>
              <a:t>Advanced Animations </a:t>
            </a:r>
            <a:r>
              <a:rPr lang="en-US" dirty="0">
                <a:latin typeface="+mn-lt"/>
              </a:rPr>
              <a:t>group, click </a:t>
            </a:r>
            <a:r>
              <a:rPr lang="en-US" b="1" dirty="0">
                <a:latin typeface="+mn-lt"/>
              </a:rPr>
              <a:t>Add Effect</a:t>
            </a:r>
            <a:r>
              <a:rPr lang="en-US" dirty="0">
                <a:latin typeface="+mn-lt"/>
              </a:rPr>
              <a:t>, and then click </a:t>
            </a:r>
            <a:r>
              <a:rPr lang="en-US" b="1" dirty="0">
                <a:latin typeface="+mn-lt"/>
              </a:rPr>
              <a:t>More Entrance Effects</a:t>
            </a:r>
            <a:r>
              <a:rPr lang="en-US" dirty="0">
                <a:latin typeface="+mn-lt"/>
              </a:rPr>
              <a:t>. In the </a:t>
            </a:r>
            <a:r>
              <a:rPr lang="en-US" b="1" dirty="0">
                <a:latin typeface="+mn-lt"/>
              </a:rPr>
              <a:t>Add Entrance Effect </a:t>
            </a:r>
            <a:r>
              <a:rPr lang="en-US" dirty="0">
                <a:latin typeface="+mn-lt"/>
              </a:rPr>
              <a:t>dialog box, under </a:t>
            </a:r>
            <a:r>
              <a:rPr lang="en-US" b="1" dirty="0">
                <a:latin typeface="+mn-lt"/>
              </a:rPr>
              <a:t>Subtle</a:t>
            </a:r>
            <a:r>
              <a:rPr lang="en-US" dirty="0">
                <a:latin typeface="+mn-lt"/>
              </a:rPr>
              <a:t>, click </a:t>
            </a:r>
            <a:r>
              <a:rPr lang="en-US" b="1" dirty="0">
                <a:latin typeface="+mn-lt"/>
              </a:rPr>
              <a:t>Fade</a:t>
            </a:r>
            <a:r>
              <a:rPr lang="en-US" dirty="0">
                <a:latin typeface="+mn-lt"/>
              </a:rPr>
              <a:t>, and then click </a:t>
            </a:r>
            <a:r>
              <a:rPr lang="en-US" b="1" dirty="0">
                <a:latin typeface="+mn-lt"/>
              </a:rPr>
              <a:t>OK</a:t>
            </a:r>
            <a:r>
              <a:rPr lang="en-US" dirty="0">
                <a:latin typeface="+mn-lt"/>
              </a:rPr>
              <a:t>. </a:t>
            </a:r>
          </a:p>
          <a:p>
            <a:pPr marL="232943" indent="-232943" defTabSz="931774" eaLnBrk="1" fontAlgn="auto" hangingPunct="1">
              <a:spcBef>
                <a:spcPts val="0"/>
              </a:spcBef>
              <a:spcAft>
                <a:spcPts val="0"/>
              </a:spcAft>
              <a:buFont typeface="+mj-lt"/>
              <a:buAutoNum type="arabicPeriod"/>
              <a:defRPr/>
            </a:pPr>
            <a:r>
              <a:rPr lang="en-US" dirty="0">
                <a:latin typeface="+mn-lt"/>
              </a:rPr>
              <a:t>On the </a:t>
            </a:r>
            <a:r>
              <a:rPr lang="en-US" b="1" dirty="0">
                <a:latin typeface="+mn-lt"/>
              </a:rPr>
              <a:t>Animations</a:t>
            </a:r>
            <a:r>
              <a:rPr lang="en-US" dirty="0">
                <a:latin typeface="+mn-lt"/>
              </a:rPr>
              <a:t> tab, in the </a:t>
            </a:r>
            <a:r>
              <a:rPr lang="en-US" b="1" dirty="0">
                <a:latin typeface="+mn-lt"/>
              </a:rPr>
              <a:t>Timing</a:t>
            </a:r>
            <a:r>
              <a:rPr lang="en-US" dirty="0">
                <a:latin typeface="+mn-lt"/>
              </a:rPr>
              <a:t> group, in the </a:t>
            </a:r>
            <a:r>
              <a:rPr lang="en-US" b="1" dirty="0">
                <a:latin typeface="+mn-lt"/>
              </a:rPr>
              <a:t>Start</a:t>
            </a:r>
            <a:r>
              <a:rPr lang="en-US" dirty="0">
                <a:latin typeface="+mn-lt"/>
              </a:rPr>
              <a:t> list, select </a:t>
            </a:r>
            <a:r>
              <a:rPr lang="en-US" b="1" dirty="0">
                <a:latin typeface="+mn-lt"/>
              </a:rPr>
              <a:t>With</a:t>
            </a:r>
            <a:r>
              <a:rPr lang="en-US" dirty="0">
                <a:latin typeface="+mn-lt"/>
              </a:rPr>
              <a:t> </a:t>
            </a:r>
            <a:r>
              <a:rPr lang="en-US" b="1" dirty="0">
                <a:latin typeface="+mn-lt"/>
              </a:rPr>
              <a:t>Previous</a:t>
            </a:r>
            <a:r>
              <a:rPr lang="en-US" dirty="0">
                <a:latin typeface="+mn-lt"/>
              </a:rPr>
              <a:t>.</a:t>
            </a:r>
          </a:p>
          <a:p>
            <a:pPr marL="232943" indent="-232943" defTabSz="931774" eaLnBrk="1" fontAlgn="auto" hangingPunct="1">
              <a:spcBef>
                <a:spcPts val="0"/>
              </a:spcBef>
              <a:spcAft>
                <a:spcPts val="0"/>
              </a:spcAft>
              <a:buFont typeface="+mj-lt"/>
              <a:buAutoNum type="arabicPeriod"/>
              <a:defRPr/>
            </a:pPr>
            <a:r>
              <a:rPr lang="en-US" dirty="0">
                <a:latin typeface="+mn-lt"/>
              </a:rPr>
              <a:t>On the </a:t>
            </a:r>
            <a:r>
              <a:rPr lang="en-US" b="1" dirty="0">
                <a:latin typeface="+mn-lt"/>
              </a:rPr>
              <a:t>Animations</a:t>
            </a:r>
            <a:r>
              <a:rPr lang="en-US" dirty="0">
                <a:latin typeface="+mn-lt"/>
              </a:rPr>
              <a:t> tab, in the </a:t>
            </a:r>
            <a:r>
              <a:rPr lang="en-US" b="1" dirty="0">
                <a:latin typeface="+mn-lt"/>
              </a:rPr>
              <a:t>Timing</a:t>
            </a:r>
            <a:r>
              <a:rPr lang="en-US" dirty="0">
                <a:latin typeface="+mn-lt"/>
              </a:rPr>
              <a:t> group, in the </a:t>
            </a:r>
            <a:r>
              <a:rPr lang="en-US" b="1" dirty="0">
                <a:latin typeface="+mn-lt"/>
              </a:rPr>
              <a:t>Duration </a:t>
            </a:r>
            <a:r>
              <a:rPr lang="en-US" dirty="0">
                <a:latin typeface="+mn-lt"/>
              </a:rPr>
              <a:t>box, enter </a:t>
            </a:r>
            <a:r>
              <a:rPr lang="en-US" b="1" dirty="0">
                <a:latin typeface="+mn-lt"/>
              </a:rPr>
              <a:t>2</a:t>
            </a:r>
            <a:r>
              <a:rPr lang="en-US" dirty="0">
                <a:latin typeface="+mn-lt"/>
              </a:rPr>
              <a:t>. </a:t>
            </a:r>
          </a:p>
          <a:p>
            <a:pPr marL="232943" indent="-232943" defTabSz="931774" eaLnBrk="1" fontAlgn="auto" hangingPunct="1">
              <a:spcBef>
                <a:spcPts val="0"/>
              </a:spcBef>
              <a:spcAft>
                <a:spcPts val="0"/>
              </a:spcAft>
              <a:buFont typeface="+mj-lt"/>
              <a:buAutoNum type="arabicPeriod"/>
              <a:defRPr/>
            </a:pPr>
            <a:r>
              <a:rPr lang="en-US" dirty="0">
                <a:latin typeface="+mn-lt"/>
              </a:rPr>
              <a:t>On the </a:t>
            </a:r>
            <a:r>
              <a:rPr lang="en-US" b="1" dirty="0">
                <a:latin typeface="+mn-lt"/>
              </a:rPr>
              <a:t>Animations</a:t>
            </a:r>
            <a:r>
              <a:rPr lang="en-US" dirty="0">
                <a:latin typeface="+mn-lt"/>
              </a:rPr>
              <a:t> tab, in the </a:t>
            </a:r>
            <a:r>
              <a:rPr lang="en-US" b="1" dirty="0">
                <a:latin typeface="+mn-lt"/>
              </a:rPr>
              <a:t>Timing</a:t>
            </a:r>
            <a:r>
              <a:rPr lang="en-US" dirty="0">
                <a:latin typeface="+mn-lt"/>
              </a:rPr>
              <a:t> group, in the </a:t>
            </a:r>
            <a:r>
              <a:rPr lang="en-US" b="1" dirty="0">
                <a:latin typeface="+mn-lt"/>
              </a:rPr>
              <a:t>Delay </a:t>
            </a:r>
            <a:r>
              <a:rPr lang="en-US" dirty="0">
                <a:latin typeface="+mn-lt"/>
              </a:rPr>
              <a:t>box, enter </a:t>
            </a:r>
            <a:r>
              <a:rPr lang="en-US" b="1" dirty="0">
                <a:latin typeface="+mn-lt"/>
              </a:rPr>
              <a:t>1.5</a:t>
            </a:r>
            <a:r>
              <a:rPr lang="en-US" dirty="0">
                <a:latin typeface="+mn-lt"/>
              </a:rPr>
              <a:t>. </a:t>
            </a:r>
          </a:p>
          <a:p>
            <a:pPr marL="232943" indent="-232943">
              <a:buFont typeface="+mj-lt"/>
              <a:buAutoNum type="arabicPeriod"/>
            </a:pPr>
            <a:r>
              <a:rPr lang="en-US" dirty="0">
                <a:latin typeface="+mn-lt"/>
              </a:rPr>
              <a:t>On the slide, select the text box. On the </a:t>
            </a:r>
            <a:r>
              <a:rPr lang="en-US" b="1" dirty="0">
                <a:latin typeface="+mn-lt"/>
              </a:rPr>
              <a:t>Animations</a:t>
            </a:r>
            <a:r>
              <a:rPr lang="en-US" dirty="0">
                <a:latin typeface="+mn-lt"/>
              </a:rPr>
              <a:t> tab, in the </a:t>
            </a:r>
            <a:r>
              <a:rPr lang="en-US" b="1" dirty="0">
                <a:latin typeface="+mn-lt"/>
              </a:rPr>
              <a:t>Advanced Animations </a:t>
            </a:r>
            <a:r>
              <a:rPr lang="en-US" dirty="0">
                <a:latin typeface="+mn-lt"/>
              </a:rPr>
              <a:t>group, click </a:t>
            </a:r>
            <a:r>
              <a:rPr lang="en-US" b="1" dirty="0">
                <a:latin typeface="+mn-lt"/>
              </a:rPr>
              <a:t>Add Effect</a:t>
            </a:r>
            <a:r>
              <a:rPr lang="en-US" dirty="0">
                <a:latin typeface="+mn-lt"/>
              </a:rPr>
              <a:t>, and then click </a:t>
            </a:r>
            <a:r>
              <a:rPr lang="en-US" b="1" dirty="0">
                <a:latin typeface="+mn-lt"/>
              </a:rPr>
              <a:t>More Entrance Effects</a:t>
            </a:r>
            <a:r>
              <a:rPr lang="en-US" dirty="0">
                <a:latin typeface="+mn-lt"/>
              </a:rPr>
              <a:t>. In the </a:t>
            </a:r>
            <a:r>
              <a:rPr lang="en-US" b="1" dirty="0">
                <a:latin typeface="+mn-lt"/>
              </a:rPr>
              <a:t>Add Entrance Effect </a:t>
            </a:r>
            <a:r>
              <a:rPr lang="en-US" dirty="0">
                <a:latin typeface="+mn-lt"/>
              </a:rPr>
              <a:t>dialog box, under </a:t>
            </a:r>
            <a:r>
              <a:rPr lang="en-US" b="1" dirty="0">
                <a:latin typeface="+mn-lt"/>
              </a:rPr>
              <a:t>Subtle</a:t>
            </a:r>
            <a:r>
              <a:rPr lang="en-US" dirty="0">
                <a:latin typeface="+mn-lt"/>
              </a:rPr>
              <a:t>, click </a:t>
            </a:r>
            <a:r>
              <a:rPr lang="en-US" b="1" dirty="0">
                <a:latin typeface="+mn-lt"/>
              </a:rPr>
              <a:t>Fade</a:t>
            </a:r>
            <a:r>
              <a:rPr lang="en-US" dirty="0">
                <a:latin typeface="+mn-lt"/>
              </a:rPr>
              <a:t>, and then click </a:t>
            </a:r>
            <a:r>
              <a:rPr lang="en-US" b="1" dirty="0">
                <a:latin typeface="+mn-lt"/>
              </a:rPr>
              <a:t>OK</a:t>
            </a:r>
            <a:r>
              <a:rPr lang="en-US" dirty="0">
                <a:latin typeface="+mn-lt"/>
              </a:rPr>
              <a:t>. </a:t>
            </a:r>
          </a:p>
          <a:p>
            <a:pPr marL="232943" indent="-232943" defTabSz="931774" eaLnBrk="1" fontAlgn="auto" hangingPunct="1">
              <a:spcBef>
                <a:spcPts val="0"/>
              </a:spcBef>
              <a:spcAft>
                <a:spcPts val="0"/>
              </a:spcAft>
              <a:buFont typeface="+mj-lt"/>
              <a:buAutoNum type="arabicPeriod"/>
              <a:defRPr/>
            </a:pPr>
            <a:r>
              <a:rPr lang="en-US" dirty="0">
                <a:latin typeface="+mn-lt"/>
              </a:rPr>
              <a:t>On the </a:t>
            </a:r>
            <a:r>
              <a:rPr lang="en-US" b="1" dirty="0">
                <a:latin typeface="+mn-lt"/>
              </a:rPr>
              <a:t>Animations</a:t>
            </a:r>
            <a:r>
              <a:rPr lang="en-US" dirty="0">
                <a:latin typeface="+mn-lt"/>
              </a:rPr>
              <a:t> tab, in the </a:t>
            </a:r>
            <a:r>
              <a:rPr lang="en-US" b="1" dirty="0">
                <a:latin typeface="+mn-lt"/>
              </a:rPr>
              <a:t>Timing</a:t>
            </a:r>
            <a:r>
              <a:rPr lang="en-US" dirty="0">
                <a:latin typeface="+mn-lt"/>
              </a:rPr>
              <a:t> group, in the </a:t>
            </a:r>
            <a:r>
              <a:rPr lang="en-US" b="1" dirty="0">
                <a:latin typeface="+mn-lt"/>
              </a:rPr>
              <a:t>Start</a:t>
            </a:r>
            <a:r>
              <a:rPr lang="en-US" dirty="0">
                <a:latin typeface="+mn-lt"/>
              </a:rPr>
              <a:t> list, select </a:t>
            </a:r>
            <a:r>
              <a:rPr lang="en-US" b="1" dirty="0">
                <a:latin typeface="+mn-lt"/>
              </a:rPr>
              <a:t>With</a:t>
            </a:r>
            <a:r>
              <a:rPr lang="en-US" dirty="0">
                <a:latin typeface="+mn-lt"/>
              </a:rPr>
              <a:t> </a:t>
            </a:r>
            <a:r>
              <a:rPr lang="en-US" b="1" dirty="0">
                <a:latin typeface="+mn-lt"/>
              </a:rPr>
              <a:t>Previous</a:t>
            </a:r>
            <a:r>
              <a:rPr lang="en-US" dirty="0">
                <a:latin typeface="+mn-lt"/>
              </a:rPr>
              <a:t>.</a:t>
            </a:r>
          </a:p>
          <a:p>
            <a:pPr marL="232943" indent="-232943" defTabSz="931774" eaLnBrk="1" fontAlgn="auto" hangingPunct="1">
              <a:spcBef>
                <a:spcPts val="0"/>
              </a:spcBef>
              <a:spcAft>
                <a:spcPts val="0"/>
              </a:spcAft>
              <a:buFont typeface="+mj-lt"/>
              <a:buAutoNum type="arabicPeriod"/>
              <a:defRPr/>
            </a:pPr>
            <a:r>
              <a:rPr lang="en-US" dirty="0">
                <a:latin typeface="+mn-lt"/>
              </a:rPr>
              <a:t>On the </a:t>
            </a:r>
            <a:r>
              <a:rPr lang="en-US" b="1" dirty="0">
                <a:latin typeface="+mn-lt"/>
              </a:rPr>
              <a:t>Animations</a:t>
            </a:r>
            <a:r>
              <a:rPr lang="en-US" dirty="0">
                <a:latin typeface="+mn-lt"/>
              </a:rPr>
              <a:t> tab, in the </a:t>
            </a:r>
            <a:r>
              <a:rPr lang="en-US" b="1" dirty="0">
                <a:latin typeface="+mn-lt"/>
              </a:rPr>
              <a:t>Timing</a:t>
            </a:r>
            <a:r>
              <a:rPr lang="en-US" dirty="0">
                <a:latin typeface="+mn-lt"/>
              </a:rPr>
              <a:t> group, in the </a:t>
            </a:r>
            <a:r>
              <a:rPr lang="en-US" b="1" dirty="0">
                <a:latin typeface="+mn-lt"/>
              </a:rPr>
              <a:t>Duration </a:t>
            </a:r>
            <a:r>
              <a:rPr lang="en-US" dirty="0">
                <a:latin typeface="+mn-lt"/>
              </a:rPr>
              <a:t>box, enter </a:t>
            </a:r>
            <a:r>
              <a:rPr lang="en-US" b="1" dirty="0">
                <a:latin typeface="+mn-lt"/>
              </a:rPr>
              <a:t>1</a:t>
            </a:r>
            <a:r>
              <a:rPr lang="en-US" dirty="0">
                <a:latin typeface="+mn-lt"/>
              </a:rPr>
              <a:t>. </a:t>
            </a:r>
          </a:p>
          <a:p>
            <a:pPr marL="232943" indent="-232943">
              <a:buFont typeface="+mj-lt"/>
              <a:buAutoNum type="arabicPeriod"/>
            </a:pPr>
            <a:endParaRPr lang="en-US" dirty="0">
              <a:latin typeface="+mn-lt"/>
            </a:endParaRPr>
          </a:p>
        </p:txBody>
      </p:sp>
      <p:sp>
        <p:nvSpPr>
          <p:cNvPr id="6" name="Slide Image Placeholder 5"/>
          <p:cNvSpPr>
            <a:spLocks noGrp="1" noRot="1" noChangeAspect="1"/>
          </p:cNvSpPr>
          <p:nvPr>
            <p:ph type="sldImg"/>
          </p:nvPr>
        </p:nvSpPr>
        <p:spPr>
          <a:xfrm>
            <a:off x="517525" y="471488"/>
            <a:ext cx="3224213" cy="2419350"/>
          </a:xfr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numCol="2" spcCol="186355">
            <a:noAutofit/>
          </a:bodyPr>
          <a:lstStyle/>
          <a:p>
            <a:r>
              <a:rPr lang="en-US" sz="1400" b="1" dirty="0"/>
              <a:t>Animated recolored picture fades in over black and white copy</a:t>
            </a:r>
          </a:p>
          <a:p>
            <a:r>
              <a:rPr lang="en-US" sz="1400" dirty="0"/>
              <a:t>(Advanced)</a:t>
            </a:r>
          </a:p>
          <a:p>
            <a:endParaRPr lang="en-US" dirty="0"/>
          </a:p>
          <a:p>
            <a:endParaRPr lang="en-US" dirty="0"/>
          </a:p>
          <a:p>
            <a:r>
              <a:rPr lang="en-US" dirty="0">
                <a:latin typeface="+mn-lt"/>
              </a:rPr>
              <a:t>To reproduce the picture effects on this slide, do the following:</a:t>
            </a:r>
          </a:p>
          <a:p>
            <a:pPr marL="232943" indent="-232943" defTabSz="931774" eaLnBrk="1" fontAlgn="auto" hangingPunct="1">
              <a:spcBef>
                <a:spcPts val="0"/>
              </a:spcBef>
              <a:spcAft>
                <a:spcPts val="0"/>
              </a:spcAft>
              <a:buFont typeface="+mj-lt"/>
              <a:buAutoNum type="arabicPeriod"/>
              <a:defRPr/>
            </a:pPr>
            <a:r>
              <a:rPr lang="en-US" dirty="0"/>
              <a:t>On the </a:t>
            </a:r>
            <a:r>
              <a:rPr lang="en-US" b="1" dirty="0"/>
              <a:t>Home</a:t>
            </a:r>
            <a:r>
              <a:rPr lang="en-US" dirty="0"/>
              <a:t> tab, in the </a:t>
            </a:r>
            <a:r>
              <a:rPr lang="en-US" b="1" dirty="0"/>
              <a:t>Slides</a:t>
            </a:r>
            <a:r>
              <a:rPr lang="en-US" dirty="0"/>
              <a:t> group, click </a:t>
            </a:r>
            <a:r>
              <a:rPr lang="en-US" b="1" dirty="0"/>
              <a:t>Layout</a:t>
            </a:r>
            <a:r>
              <a:rPr lang="en-US" dirty="0"/>
              <a:t> and then click </a:t>
            </a:r>
            <a:r>
              <a:rPr lang="en-US" b="1" dirty="0"/>
              <a:t>Blank</a:t>
            </a:r>
            <a:r>
              <a:rPr lang="en-US" dirty="0"/>
              <a:t>. </a:t>
            </a:r>
          </a:p>
          <a:p>
            <a:pPr marL="232943" indent="-232943" defTabSz="931774" eaLnBrk="1" fontAlgn="auto" hangingPunct="1">
              <a:spcBef>
                <a:spcPts val="0"/>
              </a:spcBef>
              <a:spcAft>
                <a:spcPts val="0"/>
              </a:spcAft>
              <a:buFont typeface="+mj-lt"/>
              <a:buAutoNum type="arabicPeriod"/>
              <a:defRPr/>
            </a:pPr>
            <a:r>
              <a:rPr lang="en-US" dirty="0"/>
              <a:t>On the </a:t>
            </a:r>
            <a:r>
              <a:rPr lang="en-US" b="1" dirty="0"/>
              <a:t>Insert</a:t>
            </a:r>
            <a:r>
              <a:rPr lang="en-US" dirty="0"/>
              <a:t> tab, in the </a:t>
            </a:r>
            <a:r>
              <a:rPr lang="en-US" b="1" dirty="0"/>
              <a:t>Images </a:t>
            </a:r>
            <a:r>
              <a:rPr lang="en-US" dirty="0"/>
              <a:t>group, click </a:t>
            </a:r>
            <a:r>
              <a:rPr lang="en-US" b="1" dirty="0"/>
              <a:t>Picture</a:t>
            </a:r>
            <a:r>
              <a:rPr lang="en-US" dirty="0"/>
              <a:t>. In the </a:t>
            </a:r>
            <a:r>
              <a:rPr lang="en-US" b="1" dirty="0"/>
              <a:t>Insert Picture </a:t>
            </a:r>
            <a:r>
              <a:rPr lang="en-US" dirty="0"/>
              <a:t>dialog box, select a picture, and then click </a:t>
            </a:r>
            <a:r>
              <a:rPr lang="en-US" b="1" dirty="0"/>
              <a:t>Insert</a:t>
            </a:r>
            <a:r>
              <a:rPr lang="en-US" dirty="0"/>
              <a:t>. </a:t>
            </a:r>
          </a:p>
          <a:p>
            <a:pPr marL="232943" indent="-232943" defTabSz="931774" eaLnBrk="1" fontAlgn="auto" hangingPunct="1">
              <a:spcBef>
                <a:spcPts val="0"/>
              </a:spcBef>
              <a:spcAft>
                <a:spcPts val="0"/>
              </a:spcAft>
              <a:buFont typeface="+mj-lt"/>
              <a:buAutoNum type="arabicPeriod"/>
              <a:defRPr/>
            </a:pPr>
            <a:r>
              <a:rPr lang="en-US" dirty="0">
                <a:latin typeface="+mn-lt"/>
              </a:rPr>
              <a:t>Under </a:t>
            </a:r>
            <a:r>
              <a:rPr lang="en-US" b="1" dirty="0">
                <a:latin typeface="+mn-lt"/>
              </a:rPr>
              <a:t>Picture</a:t>
            </a:r>
            <a:r>
              <a:rPr lang="en-US" dirty="0">
                <a:latin typeface="+mn-lt"/>
              </a:rPr>
              <a:t> </a:t>
            </a:r>
            <a:r>
              <a:rPr lang="en-US" b="1" dirty="0">
                <a:latin typeface="+mn-lt"/>
              </a:rPr>
              <a:t>Tools</a:t>
            </a:r>
            <a:r>
              <a:rPr lang="en-US" dirty="0">
                <a:latin typeface="+mn-lt"/>
              </a:rPr>
              <a:t>, on the </a:t>
            </a:r>
            <a:r>
              <a:rPr lang="en-US" b="1" dirty="0">
                <a:latin typeface="+mn-lt"/>
              </a:rPr>
              <a:t>Format</a:t>
            </a:r>
            <a:r>
              <a:rPr lang="en-US" dirty="0">
                <a:latin typeface="+mn-lt"/>
              </a:rPr>
              <a:t> tab, in the </a:t>
            </a:r>
            <a:r>
              <a:rPr lang="en-US" b="1" dirty="0">
                <a:latin typeface="+mn-lt"/>
              </a:rPr>
              <a:t>Size</a:t>
            </a:r>
            <a:r>
              <a:rPr lang="en-US" dirty="0">
                <a:latin typeface="+mn-lt"/>
              </a:rPr>
              <a:t> group, click the </a:t>
            </a:r>
            <a:r>
              <a:rPr lang="en-US" b="1" dirty="0">
                <a:latin typeface="+mn-lt"/>
              </a:rPr>
              <a:t>Size and Position</a:t>
            </a:r>
            <a:r>
              <a:rPr lang="en-US" dirty="0">
                <a:latin typeface="+mn-lt"/>
              </a:rPr>
              <a:t> dialog box launcher. In the </a:t>
            </a:r>
            <a:r>
              <a:rPr lang="en-US" b="1" dirty="0">
                <a:latin typeface="+mn-lt"/>
              </a:rPr>
              <a:t>Format Picture </a:t>
            </a:r>
            <a:r>
              <a:rPr lang="en-US" dirty="0">
                <a:latin typeface="+mn-lt"/>
              </a:rPr>
              <a:t>dialog box, resize or crop the image so that the height is set to </a:t>
            </a:r>
            <a:r>
              <a:rPr lang="en-US" b="1" dirty="0">
                <a:latin typeface="+mn-lt"/>
              </a:rPr>
              <a:t>3.58”</a:t>
            </a:r>
            <a:r>
              <a:rPr lang="en-US" dirty="0">
                <a:latin typeface="+mn-lt"/>
              </a:rPr>
              <a:t> and the width</a:t>
            </a:r>
            <a:r>
              <a:rPr lang="en-US" b="1" dirty="0">
                <a:latin typeface="+mn-lt"/>
              </a:rPr>
              <a:t> </a:t>
            </a:r>
            <a:r>
              <a:rPr lang="en-US" dirty="0">
                <a:latin typeface="+mn-lt"/>
              </a:rPr>
              <a:t>is set to </a:t>
            </a:r>
            <a:r>
              <a:rPr lang="en-US" b="1" dirty="0">
                <a:latin typeface="+mn-lt"/>
              </a:rPr>
              <a:t>8”</a:t>
            </a:r>
            <a:r>
              <a:rPr lang="en-US" dirty="0">
                <a:latin typeface="+mn-lt"/>
              </a:rPr>
              <a:t>. To crop the picture, click </a:t>
            </a:r>
            <a:r>
              <a:rPr lang="en-US" b="1" dirty="0">
                <a:latin typeface="+mn-lt"/>
              </a:rPr>
              <a:t>Crop</a:t>
            </a:r>
            <a:r>
              <a:rPr lang="en-US" dirty="0">
                <a:latin typeface="+mn-lt"/>
              </a:rPr>
              <a:t> in the left pane, and in the right pane, under </a:t>
            </a:r>
            <a:r>
              <a:rPr lang="en-US" b="1" dirty="0">
                <a:latin typeface="+mn-lt"/>
              </a:rPr>
              <a:t>Crop position</a:t>
            </a:r>
            <a:r>
              <a:rPr lang="en-US" dirty="0">
                <a:latin typeface="+mn-lt"/>
              </a:rPr>
              <a:t>, enter values into the </a:t>
            </a:r>
            <a:r>
              <a:rPr lang="en-US" b="1" dirty="0">
                <a:latin typeface="+mn-lt"/>
              </a:rPr>
              <a:t>Height</a:t>
            </a:r>
            <a:r>
              <a:rPr lang="en-US" dirty="0">
                <a:latin typeface="+mn-lt"/>
              </a:rPr>
              <a:t>, </a:t>
            </a:r>
            <a:r>
              <a:rPr lang="en-US" b="1" dirty="0">
                <a:latin typeface="+mn-lt"/>
              </a:rPr>
              <a:t>Width</a:t>
            </a:r>
            <a:r>
              <a:rPr lang="en-US" dirty="0">
                <a:latin typeface="+mn-lt"/>
              </a:rPr>
              <a:t>, </a:t>
            </a:r>
            <a:r>
              <a:rPr lang="en-US" b="1" dirty="0">
                <a:latin typeface="+mn-lt"/>
              </a:rPr>
              <a:t>Left</a:t>
            </a:r>
            <a:r>
              <a:rPr lang="en-US" dirty="0">
                <a:latin typeface="+mn-lt"/>
              </a:rPr>
              <a:t>, and </a:t>
            </a:r>
            <a:r>
              <a:rPr lang="en-US" b="1" dirty="0">
                <a:latin typeface="+mn-lt"/>
              </a:rPr>
              <a:t>Top</a:t>
            </a:r>
            <a:r>
              <a:rPr lang="en-US" dirty="0">
                <a:latin typeface="+mn-lt"/>
              </a:rPr>
              <a:t> boxes. To resize the picture, click </a:t>
            </a:r>
            <a:r>
              <a:rPr lang="en-US" b="1" dirty="0">
                <a:latin typeface="+mn-lt"/>
              </a:rPr>
              <a:t>Size</a:t>
            </a:r>
            <a:r>
              <a:rPr lang="en-US" dirty="0">
                <a:latin typeface="+mn-lt"/>
              </a:rPr>
              <a:t> in the left pane, and in the right pane, under </a:t>
            </a:r>
            <a:r>
              <a:rPr lang="en-US" b="1" dirty="0">
                <a:latin typeface="+mn-lt"/>
              </a:rPr>
              <a:t>Size and rotate</a:t>
            </a:r>
            <a:r>
              <a:rPr lang="en-US" dirty="0">
                <a:latin typeface="+mn-lt"/>
              </a:rPr>
              <a:t>, enter values into the </a:t>
            </a:r>
            <a:r>
              <a:rPr lang="en-US" b="1" dirty="0">
                <a:latin typeface="+mn-lt"/>
              </a:rPr>
              <a:t>Height</a:t>
            </a:r>
            <a:r>
              <a:rPr lang="en-US" dirty="0">
                <a:latin typeface="+mn-lt"/>
              </a:rPr>
              <a:t> and </a:t>
            </a:r>
            <a:r>
              <a:rPr lang="en-US" b="1" dirty="0">
                <a:latin typeface="+mn-lt"/>
              </a:rPr>
              <a:t>Width</a:t>
            </a:r>
            <a:r>
              <a:rPr lang="en-US" dirty="0">
                <a:latin typeface="+mn-lt"/>
              </a:rPr>
              <a:t> boxes.</a:t>
            </a:r>
            <a:endParaRPr lang="en-US" dirty="0"/>
          </a:p>
          <a:p>
            <a:pPr marL="232943" indent="-232943" defTabSz="931774" eaLnBrk="1" fontAlgn="auto" hangingPunct="1">
              <a:spcBef>
                <a:spcPts val="0"/>
              </a:spcBef>
              <a:spcAft>
                <a:spcPts val="0"/>
              </a:spcAft>
              <a:buFont typeface="+mj-lt"/>
              <a:buAutoNum type="arabicPeriod"/>
              <a:defRPr/>
            </a:pPr>
            <a:r>
              <a:rPr lang="en-US" dirty="0"/>
              <a:t>Under </a:t>
            </a:r>
            <a:r>
              <a:rPr lang="en-US" b="1" dirty="0"/>
              <a:t>Picture Tools</a:t>
            </a:r>
            <a:r>
              <a:rPr lang="en-US" dirty="0"/>
              <a:t>, on the </a:t>
            </a:r>
            <a:r>
              <a:rPr lang="en-US" b="1" dirty="0"/>
              <a:t>Format</a:t>
            </a:r>
            <a:r>
              <a:rPr lang="en-US" dirty="0"/>
              <a:t> tab, in the </a:t>
            </a:r>
            <a:r>
              <a:rPr lang="en-US" b="1" dirty="0"/>
              <a:t>Adjust</a:t>
            </a:r>
            <a:r>
              <a:rPr lang="en-US" dirty="0"/>
              <a:t> group, click </a:t>
            </a:r>
            <a:r>
              <a:rPr lang="en-US" b="1" dirty="0"/>
              <a:t>Color</a:t>
            </a:r>
            <a:r>
              <a:rPr lang="en-US" dirty="0"/>
              <a:t>, and then under </a:t>
            </a:r>
            <a:r>
              <a:rPr lang="en-US" b="1" dirty="0"/>
              <a:t>Recolor </a:t>
            </a:r>
            <a:r>
              <a:rPr lang="en-US" dirty="0"/>
              <a:t>click </a:t>
            </a:r>
            <a:r>
              <a:rPr lang="en-US" b="1" dirty="0"/>
              <a:t>Dark Blue, </a:t>
            </a:r>
            <a:r>
              <a:rPr lang="en-US" b="1" dirty="0">
                <a:latin typeface="+mn-lt"/>
              </a:rPr>
              <a:t>Text color 2 Dark</a:t>
            </a:r>
            <a:r>
              <a:rPr lang="en-US" dirty="0">
                <a:latin typeface="+mn-lt"/>
              </a:rPr>
              <a:t> (second row, first option from the left). </a:t>
            </a:r>
          </a:p>
          <a:p>
            <a:pPr marL="232943" indent="-232943" defTabSz="931774" eaLnBrk="1" fontAlgn="auto" hangingPunct="1">
              <a:spcBef>
                <a:spcPts val="0"/>
              </a:spcBef>
              <a:spcAft>
                <a:spcPts val="0"/>
              </a:spcAft>
              <a:buFont typeface="+mj-lt"/>
              <a:buAutoNum type="arabicPeriod"/>
              <a:defRPr/>
            </a:pPr>
            <a:r>
              <a:rPr lang="en-US" dirty="0"/>
              <a:t>Under </a:t>
            </a:r>
            <a:r>
              <a:rPr lang="en-US" b="1" dirty="0"/>
              <a:t>Picture Tools</a:t>
            </a:r>
            <a:r>
              <a:rPr lang="en-US" dirty="0"/>
              <a:t>, on the </a:t>
            </a:r>
            <a:r>
              <a:rPr lang="en-US" b="1" dirty="0"/>
              <a:t>Format</a:t>
            </a:r>
            <a:r>
              <a:rPr lang="en-US" dirty="0"/>
              <a:t> tab, in the </a:t>
            </a:r>
            <a:r>
              <a:rPr lang="en-US" b="1" dirty="0"/>
              <a:t>Picture Styles </a:t>
            </a:r>
            <a:r>
              <a:rPr lang="en-US" dirty="0"/>
              <a:t>group, click </a:t>
            </a:r>
            <a:r>
              <a:rPr lang="en-US" b="1" dirty="0"/>
              <a:t>Picture Effects</a:t>
            </a:r>
            <a:r>
              <a:rPr lang="en-US" dirty="0"/>
              <a:t>, point to </a:t>
            </a:r>
            <a:r>
              <a:rPr lang="en-US" b="1" dirty="0"/>
              <a:t>Shadow</a:t>
            </a:r>
            <a:r>
              <a:rPr lang="en-US" dirty="0"/>
              <a:t>, and then under </a:t>
            </a:r>
            <a:r>
              <a:rPr lang="en-US" b="1" dirty="0"/>
              <a:t>Inner</a:t>
            </a:r>
            <a:r>
              <a:rPr lang="en-US" dirty="0"/>
              <a:t> click </a:t>
            </a:r>
            <a:r>
              <a:rPr lang="en-US" b="1" dirty="0"/>
              <a:t>Inside Diagonal Top Left </a:t>
            </a:r>
            <a:r>
              <a:rPr lang="en-US" dirty="0"/>
              <a:t>(first row, first option from the left).</a:t>
            </a:r>
          </a:p>
          <a:p>
            <a:pPr marL="232943" indent="-232943" defTabSz="931774" eaLnBrk="1" fontAlgn="auto" hangingPunct="1">
              <a:spcBef>
                <a:spcPts val="0"/>
              </a:spcBef>
              <a:spcAft>
                <a:spcPts val="0"/>
              </a:spcAft>
              <a:buFont typeface="+mj-lt"/>
              <a:buAutoNum type="arabicPeriod"/>
              <a:defRPr/>
            </a:pPr>
            <a:r>
              <a:rPr lang="en-US" dirty="0">
                <a:latin typeface="+mn-lt"/>
              </a:rPr>
              <a:t>Drag the picture so that it is positioned above the middle of the slide. </a:t>
            </a:r>
          </a:p>
          <a:p>
            <a:pPr marL="232943" indent="-232943" defTabSz="931774" eaLnBrk="1" fontAlgn="auto" hangingPunct="1">
              <a:spcBef>
                <a:spcPts val="0"/>
              </a:spcBef>
              <a:spcAft>
                <a:spcPts val="0"/>
              </a:spcAft>
              <a:buFont typeface="+mj-lt"/>
              <a:buAutoNum type="arabicPeriod"/>
              <a:defRPr/>
            </a:pPr>
            <a:r>
              <a:rPr lang="en-US" dirty="0">
                <a:latin typeface="+mn-lt"/>
              </a:rPr>
              <a:t>On the </a:t>
            </a:r>
            <a:r>
              <a:rPr lang="en-US" b="1" dirty="0">
                <a:latin typeface="+mn-lt"/>
              </a:rPr>
              <a:t>Home</a:t>
            </a:r>
            <a:r>
              <a:rPr lang="en-US" dirty="0">
                <a:latin typeface="+mn-lt"/>
              </a:rPr>
              <a:t> tab, in the </a:t>
            </a:r>
            <a:r>
              <a:rPr lang="en-US" b="1" dirty="0">
                <a:latin typeface="+mn-lt"/>
              </a:rPr>
              <a:t>Clipboard</a:t>
            </a:r>
            <a:r>
              <a:rPr lang="en-US" dirty="0">
                <a:latin typeface="+mn-lt"/>
              </a:rPr>
              <a:t> group, click the arrow next to </a:t>
            </a:r>
            <a:r>
              <a:rPr lang="en-US" b="1" dirty="0">
                <a:latin typeface="+mn-lt"/>
              </a:rPr>
              <a:t>Copy</a:t>
            </a:r>
            <a:r>
              <a:rPr lang="en-US" dirty="0">
                <a:latin typeface="+mn-lt"/>
              </a:rPr>
              <a:t>, and then click </a:t>
            </a:r>
            <a:r>
              <a:rPr lang="en-US" b="1" dirty="0">
                <a:latin typeface="+mn-lt"/>
              </a:rPr>
              <a:t>Duplicate</a:t>
            </a:r>
            <a:r>
              <a:rPr lang="en-US" dirty="0">
                <a:latin typeface="+mn-lt"/>
              </a:rPr>
              <a:t>.</a:t>
            </a:r>
          </a:p>
          <a:p>
            <a:pPr marL="232943" indent="-232943" defTabSz="931774" eaLnBrk="1" fontAlgn="auto" hangingPunct="1">
              <a:spcBef>
                <a:spcPts val="0"/>
              </a:spcBef>
              <a:spcAft>
                <a:spcPts val="0"/>
              </a:spcAft>
              <a:buFont typeface="+mj-lt"/>
              <a:buAutoNum type="arabicPeriod"/>
              <a:defRPr/>
            </a:pPr>
            <a:r>
              <a:rPr lang="en-US" dirty="0">
                <a:latin typeface="+mn-lt"/>
              </a:rPr>
              <a:t>Press and hold CTRL and select both pictures on the slide. On the </a:t>
            </a:r>
            <a:r>
              <a:rPr lang="en-US" b="1" dirty="0">
                <a:latin typeface="+mn-lt"/>
              </a:rPr>
              <a:t>Home</a:t>
            </a:r>
            <a:r>
              <a:rPr lang="en-US" dirty="0">
                <a:latin typeface="+mn-lt"/>
              </a:rPr>
              <a:t> tab, in the </a:t>
            </a:r>
            <a:r>
              <a:rPr lang="en-US" b="1" dirty="0">
                <a:latin typeface="+mn-lt"/>
              </a:rPr>
              <a:t>Drawing</a:t>
            </a:r>
            <a:r>
              <a:rPr lang="en-US" dirty="0">
                <a:latin typeface="+mn-lt"/>
              </a:rPr>
              <a:t> group, click </a:t>
            </a:r>
            <a:r>
              <a:rPr lang="en-US" b="1" dirty="0">
                <a:latin typeface="+mn-lt"/>
              </a:rPr>
              <a:t>Arrange</a:t>
            </a:r>
            <a:r>
              <a:rPr lang="en-US" dirty="0">
                <a:latin typeface="+mn-lt"/>
              </a:rPr>
              <a:t>, point to </a:t>
            </a:r>
            <a:r>
              <a:rPr lang="en-US" b="1" dirty="0">
                <a:latin typeface="+mn-lt"/>
              </a:rPr>
              <a:t>Align</a:t>
            </a:r>
            <a:r>
              <a:rPr lang="en-US" dirty="0">
                <a:latin typeface="+mn-lt"/>
              </a:rPr>
              <a:t>, and then do the following:</a:t>
            </a:r>
          </a:p>
          <a:p>
            <a:pPr marL="698830" lvl="1" indent="-232943" defTabSz="931774" eaLnBrk="1" fontAlgn="auto" hangingPunct="1">
              <a:spcBef>
                <a:spcPts val="0"/>
              </a:spcBef>
              <a:spcAft>
                <a:spcPts val="0"/>
              </a:spcAft>
              <a:buFont typeface="+mj-lt"/>
              <a:buAutoNum type="arabicPeriod"/>
              <a:defRPr/>
            </a:pPr>
            <a:r>
              <a:rPr lang="en-US" dirty="0">
                <a:latin typeface="+mn-lt"/>
              </a:rPr>
              <a:t>Click </a:t>
            </a:r>
            <a:r>
              <a:rPr lang="en-US" b="1" dirty="0">
                <a:latin typeface="+mn-lt"/>
              </a:rPr>
              <a:t>Align to Slide</a:t>
            </a:r>
            <a:r>
              <a:rPr lang="en-US" dirty="0">
                <a:latin typeface="+mn-lt"/>
              </a:rPr>
              <a:t>.</a:t>
            </a:r>
          </a:p>
          <a:p>
            <a:pPr marL="698830" lvl="1" indent="-232943" defTabSz="931774" eaLnBrk="1" fontAlgn="auto" hangingPunct="1">
              <a:spcBef>
                <a:spcPts val="0"/>
              </a:spcBef>
              <a:spcAft>
                <a:spcPts val="0"/>
              </a:spcAft>
              <a:buFont typeface="+mj-lt"/>
              <a:buAutoNum type="arabicPeriod"/>
              <a:defRPr/>
            </a:pPr>
            <a:r>
              <a:rPr lang="en-US" dirty="0">
                <a:latin typeface="+mn-lt"/>
              </a:rPr>
              <a:t>Click</a:t>
            </a:r>
            <a:r>
              <a:rPr lang="en-US" b="1" dirty="0">
                <a:latin typeface="+mn-lt"/>
              </a:rPr>
              <a:t> Align Center</a:t>
            </a:r>
            <a:r>
              <a:rPr lang="en-US" dirty="0">
                <a:latin typeface="+mn-lt"/>
              </a:rPr>
              <a:t>. </a:t>
            </a:r>
          </a:p>
          <a:p>
            <a:pPr marL="698830" lvl="1" indent="-232943" defTabSz="931774" eaLnBrk="1" fontAlgn="auto" hangingPunct="1">
              <a:spcBef>
                <a:spcPts val="0"/>
              </a:spcBef>
              <a:spcAft>
                <a:spcPts val="0"/>
              </a:spcAft>
              <a:buFont typeface="+mj-lt"/>
              <a:buAutoNum type="arabicPeriod"/>
              <a:defRPr/>
            </a:pPr>
            <a:r>
              <a:rPr lang="en-US" dirty="0">
                <a:latin typeface="+mn-lt"/>
              </a:rPr>
              <a:t>Click</a:t>
            </a:r>
            <a:r>
              <a:rPr lang="en-US" b="1" dirty="0">
                <a:latin typeface="+mn-lt"/>
              </a:rPr>
              <a:t> Align Selected Objects</a:t>
            </a:r>
            <a:r>
              <a:rPr lang="en-US" dirty="0">
                <a:latin typeface="+mn-lt"/>
              </a:rPr>
              <a:t>. </a:t>
            </a:r>
          </a:p>
          <a:p>
            <a:pPr marL="698830" lvl="1" indent="-232943" defTabSz="931774" eaLnBrk="1" fontAlgn="auto" hangingPunct="1">
              <a:spcBef>
                <a:spcPts val="0"/>
              </a:spcBef>
              <a:spcAft>
                <a:spcPts val="0"/>
              </a:spcAft>
              <a:buFont typeface="+mj-lt"/>
              <a:buAutoNum type="arabicPeriod"/>
              <a:defRPr/>
            </a:pPr>
            <a:r>
              <a:rPr lang="en-US" dirty="0">
                <a:latin typeface="+mn-lt"/>
              </a:rPr>
              <a:t>Click </a:t>
            </a:r>
            <a:r>
              <a:rPr lang="en-US" b="1" dirty="0">
                <a:latin typeface="+mn-lt"/>
              </a:rPr>
              <a:t>Align Middle</a:t>
            </a:r>
            <a:r>
              <a:rPr lang="en-US" dirty="0">
                <a:latin typeface="+mn-lt"/>
              </a:rPr>
              <a:t>. </a:t>
            </a:r>
          </a:p>
          <a:p>
            <a:pPr marL="232943" indent="-232943" defTabSz="931774" eaLnBrk="1" fontAlgn="auto" hangingPunct="1">
              <a:spcBef>
                <a:spcPts val="0"/>
              </a:spcBef>
              <a:spcAft>
                <a:spcPts val="0"/>
              </a:spcAft>
              <a:buFont typeface="+mj-lt"/>
              <a:buAutoNum type="arabicPeriod"/>
              <a:defRPr/>
            </a:pPr>
            <a:r>
              <a:rPr lang="en-US" dirty="0">
                <a:latin typeface="+mn-lt"/>
              </a:rPr>
              <a:t>Select only the duplicate (top) picture. Under </a:t>
            </a:r>
            <a:r>
              <a:rPr lang="en-US" b="1" dirty="0">
                <a:latin typeface="+mn-lt"/>
              </a:rPr>
              <a:t>Picture</a:t>
            </a:r>
            <a:r>
              <a:rPr lang="en-US" dirty="0">
                <a:latin typeface="+mn-lt"/>
              </a:rPr>
              <a:t> </a:t>
            </a:r>
            <a:r>
              <a:rPr lang="en-US" b="1" dirty="0">
                <a:latin typeface="+mn-lt"/>
              </a:rPr>
              <a:t>Tools</a:t>
            </a:r>
            <a:r>
              <a:rPr lang="en-US" dirty="0">
                <a:latin typeface="+mn-lt"/>
              </a:rPr>
              <a:t>, on the </a:t>
            </a:r>
            <a:r>
              <a:rPr lang="en-US" b="1" dirty="0">
                <a:latin typeface="+mn-lt"/>
              </a:rPr>
              <a:t>Format</a:t>
            </a:r>
            <a:r>
              <a:rPr lang="en-US" dirty="0">
                <a:latin typeface="+mn-lt"/>
              </a:rPr>
              <a:t> tab, in the </a:t>
            </a:r>
            <a:r>
              <a:rPr lang="en-US" b="1" dirty="0">
                <a:latin typeface="+mn-lt"/>
              </a:rPr>
              <a:t>Size</a:t>
            </a:r>
            <a:r>
              <a:rPr lang="en-US" dirty="0">
                <a:latin typeface="+mn-lt"/>
              </a:rPr>
              <a:t> group, click the </a:t>
            </a:r>
            <a:r>
              <a:rPr lang="en-US" b="1" dirty="0">
                <a:latin typeface="+mn-lt"/>
              </a:rPr>
              <a:t>Size and Position</a:t>
            </a:r>
            <a:r>
              <a:rPr lang="en-US" dirty="0">
                <a:latin typeface="+mn-lt"/>
              </a:rPr>
              <a:t> dialog box launcher. In the </a:t>
            </a:r>
            <a:r>
              <a:rPr lang="en-US" b="1" dirty="0">
                <a:latin typeface="+mn-lt"/>
              </a:rPr>
              <a:t>Format Picture </a:t>
            </a:r>
            <a:r>
              <a:rPr lang="en-US" dirty="0">
                <a:latin typeface="+mn-lt"/>
              </a:rPr>
              <a:t>dialog box, resize or crop the image so that the width</a:t>
            </a:r>
            <a:r>
              <a:rPr lang="en-US" b="1" dirty="0">
                <a:latin typeface="+mn-lt"/>
              </a:rPr>
              <a:t> </a:t>
            </a:r>
            <a:r>
              <a:rPr lang="en-US" dirty="0">
                <a:latin typeface="+mn-lt"/>
              </a:rPr>
              <a:t>is set to </a:t>
            </a:r>
            <a:r>
              <a:rPr lang="en-US" b="1" dirty="0">
                <a:latin typeface="+mn-lt"/>
              </a:rPr>
              <a:t>2.33”</a:t>
            </a:r>
            <a:r>
              <a:rPr lang="en-US" dirty="0">
                <a:latin typeface="+mn-lt"/>
              </a:rPr>
              <a:t>. To crop the picture, click </a:t>
            </a:r>
            <a:r>
              <a:rPr lang="en-US" b="1" dirty="0">
                <a:latin typeface="+mn-lt"/>
              </a:rPr>
              <a:t>Crop</a:t>
            </a:r>
            <a:r>
              <a:rPr lang="en-US" dirty="0">
                <a:latin typeface="+mn-lt"/>
              </a:rPr>
              <a:t> in the left pane, and in the right pane, under </a:t>
            </a:r>
            <a:r>
              <a:rPr lang="en-US" b="1" dirty="0">
                <a:latin typeface="+mn-lt"/>
              </a:rPr>
              <a:t>Crop position</a:t>
            </a:r>
            <a:r>
              <a:rPr lang="en-US" dirty="0">
                <a:latin typeface="+mn-lt"/>
              </a:rPr>
              <a:t>, enter values into the </a:t>
            </a:r>
            <a:r>
              <a:rPr lang="en-US" b="1" dirty="0">
                <a:latin typeface="+mn-lt"/>
              </a:rPr>
              <a:t>Height</a:t>
            </a:r>
            <a:r>
              <a:rPr lang="en-US" dirty="0">
                <a:latin typeface="+mn-lt"/>
              </a:rPr>
              <a:t>, </a:t>
            </a:r>
            <a:r>
              <a:rPr lang="en-US" b="1" dirty="0">
                <a:latin typeface="+mn-lt"/>
              </a:rPr>
              <a:t>Width</a:t>
            </a:r>
            <a:r>
              <a:rPr lang="en-US" dirty="0">
                <a:latin typeface="+mn-lt"/>
              </a:rPr>
              <a:t>, </a:t>
            </a:r>
            <a:r>
              <a:rPr lang="en-US" b="1" dirty="0">
                <a:latin typeface="+mn-lt"/>
              </a:rPr>
              <a:t>Left</a:t>
            </a:r>
            <a:r>
              <a:rPr lang="en-US" dirty="0">
                <a:latin typeface="+mn-lt"/>
              </a:rPr>
              <a:t>, and </a:t>
            </a:r>
            <a:r>
              <a:rPr lang="en-US" b="1" dirty="0">
                <a:latin typeface="+mn-lt"/>
              </a:rPr>
              <a:t>Top</a:t>
            </a:r>
            <a:r>
              <a:rPr lang="en-US" dirty="0">
                <a:latin typeface="+mn-lt"/>
              </a:rPr>
              <a:t> boxes. To resize the picture, click </a:t>
            </a:r>
            <a:r>
              <a:rPr lang="en-US" b="1" dirty="0">
                <a:latin typeface="+mn-lt"/>
              </a:rPr>
              <a:t>Size</a:t>
            </a:r>
            <a:r>
              <a:rPr lang="en-US" dirty="0">
                <a:latin typeface="+mn-lt"/>
              </a:rPr>
              <a:t> in the left pane, and in the right pane, under </a:t>
            </a:r>
            <a:r>
              <a:rPr lang="en-US" b="1" dirty="0">
                <a:latin typeface="+mn-lt"/>
              </a:rPr>
              <a:t>Size and rotate</a:t>
            </a:r>
            <a:r>
              <a:rPr lang="en-US" dirty="0">
                <a:latin typeface="+mn-lt"/>
              </a:rPr>
              <a:t>, enter values into the </a:t>
            </a:r>
            <a:r>
              <a:rPr lang="en-US" b="1" dirty="0">
                <a:latin typeface="+mn-lt"/>
              </a:rPr>
              <a:t>Height</a:t>
            </a:r>
            <a:r>
              <a:rPr lang="en-US" dirty="0">
                <a:latin typeface="+mn-lt"/>
              </a:rPr>
              <a:t> and </a:t>
            </a:r>
            <a:r>
              <a:rPr lang="en-US" b="1" dirty="0">
                <a:latin typeface="+mn-lt"/>
              </a:rPr>
              <a:t>Width</a:t>
            </a:r>
            <a:r>
              <a:rPr lang="en-US" dirty="0">
                <a:latin typeface="+mn-lt"/>
              </a:rPr>
              <a:t> boxes.</a:t>
            </a:r>
          </a:p>
          <a:p>
            <a:pPr marL="232943" indent="-232943" defTabSz="931774" eaLnBrk="1" fontAlgn="auto" hangingPunct="1">
              <a:spcBef>
                <a:spcPts val="0"/>
              </a:spcBef>
              <a:spcAft>
                <a:spcPts val="0"/>
              </a:spcAft>
              <a:buFont typeface="+mj-lt"/>
              <a:buAutoNum type="arabicPeriod"/>
              <a:defRPr/>
            </a:pPr>
            <a:r>
              <a:rPr lang="en-US" dirty="0">
                <a:latin typeface="+mn-lt"/>
              </a:rPr>
              <a:t>Under </a:t>
            </a:r>
            <a:r>
              <a:rPr lang="en-US" b="1" dirty="0">
                <a:latin typeface="+mn-lt"/>
              </a:rPr>
              <a:t>Picture Tools</a:t>
            </a:r>
            <a:r>
              <a:rPr lang="en-US" dirty="0">
                <a:latin typeface="+mn-lt"/>
              </a:rPr>
              <a:t>, on the </a:t>
            </a:r>
            <a:r>
              <a:rPr lang="en-US" b="1" dirty="0">
                <a:latin typeface="+mn-lt"/>
              </a:rPr>
              <a:t>Format</a:t>
            </a:r>
            <a:r>
              <a:rPr lang="en-US" dirty="0">
                <a:latin typeface="+mn-lt"/>
              </a:rPr>
              <a:t> tab, in the </a:t>
            </a:r>
            <a:r>
              <a:rPr lang="en-US" b="1" dirty="0">
                <a:latin typeface="+mn-lt"/>
              </a:rPr>
              <a:t>Adjust</a:t>
            </a:r>
            <a:r>
              <a:rPr lang="en-US" dirty="0">
                <a:latin typeface="+mn-lt"/>
              </a:rPr>
              <a:t> group, click </a:t>
            </a:r>
            <a:r>
              <a:rPr lang="en-US" b="1" dirty="0">
                <a:latin typeface="+mn-lt"/>
              </a:rPr>
              <a:t>Color</a:t>
            </a:r>
            <a:r>
              <a:rPr lang="en-US" dirty="0">
                <a:latin typeface="+mn-lt"/>
              </a:rPr>
              <a:t>, and then under </a:t>
            </a:r>
            <a:r>
              <a:rPr lang="en-US" b="1" dirty="0">
                <a:latin typeface="+mn-lt"/>
              </a:rPr>
              <a:t>Recolor</a:t>
            </a:r>
            <a:r>
              <a:rPr lang="en-US" dirty="0">
                <a:latin typeface="+mn-lt"/>
              </a:rPr>
              <a:t>, click </a:t>
            </a:r>
            <a:r>
              <a:rPr lang="en-US" b="1" dirty="0">
                <a:latin typeface="+mn-lt"/>
              </a:rPr>
              <a:t>No Recolor</a:t>
            </a:r>
            <a:r>
              <a:rPr lang="en-US" dirty="0">
                <a:latin typeface="+mn-lt"/>
              </a:rPr>
              <a:t>. </a:t>
            </a:r>
          </a:p>
          <a:p>
            <a:pPr marL="232943" indent="-232943" defTabSz="931774" eaLnBrk="1" fontAlgn="auto" hangingPunct="1">
              <a:spcBef>
                <a:spcPts val="0"/>
              </a:spcBef>
              <a:spcAft>
                <a:spcPts val="0"/>
              </a:spcAft>
              <a:buFont typeface="+mj-lt"/>
              <a:buAutoNum type="arabicPeriod"/>
              <a:defRPr/>
            </a:pPr>
            <a:r>
              <a:rPr lang="en-US" dirty="0">
                <a:latin typeface="+mn-lt"/>
              </a:rPr>
              <a:t>On the </a:t>
            </a:r>
            <a:r>
              <a:rPr lang="en-US" b="1" dirty="0">
                <a:latin typeface="+mn-lt"/>
              </a:rPr>
              <a:t>Home</a:t>
            </a:r>
            <a:r>
              <a:rPr lang="en-US" dirty="0">
                <a:latin typeface="+mn-lt"/>
              </a:rPr>
              <a:t> tab, in the </a:t>
            </a:r>
            <a:r>
              <a:rPr lang="en-US" b="1" dirty="0">
                <a:latin typeface="+mn-lt"/>
              </a:rPr>
              <a:t>Drawing</a:t>
            </a:r>
            <a:r>
              <a:rPr lang="en-US" dirty="0">
                <a:latin typeface="+mn-lt"/>
              </a:rPr>
              <a:t> group, click </a:t>
            </a:r>
            <a:r>
              <a:rPr lang="en-US" b="1" dirty="0">
                <a:latin typeface="+mn-lt"/>
              </a:rPr>
              <a:t>Shapes</a:t>
            </a:r>
            <a:r>
              <a:rPr lang="en-US" dirty="0">
                <a:latin typeface="+mn-lt"/>
              </a:rPr>
              <a:t>, and then under </a:t>
            </a:r>
            <a:r>
              <a:rPr lang="en-US" b="1" dirty="0">
                <a:latin typeface="+mn-lt"/>
              </a:rPr>
              <a:t>Rectangles</a:t>
            </a:r>
            <a:r>
              <a:rPr lang="en-US" dirty="0">
                <a:latin typeface="+mn-lt"/>
              </a:rPr>
              <a:t> click </a:t>
            </a:r>
            <a:r>
              <a:rPr lang="en-US" b="1" dirty="0">
                <a:latin typeface="+mn-lt"/>
              </a:rPr>
              <a:t>Rectangle</a:t>
            </a:r>
            <a:r>
              <a:rPr lang="en-US" dirty="0">
                <a:latin typeface="+mn-lt"/>
              </a:rPr>
              <a:t> (first option from the left). On the slide, drag to draw a rectangle. </a:t>
            </a:r>
          </a:p>
          <a:p>
            <a:pPr marL="232943" indent="-232943" defTabSz="931774" eaLnBrk="1" fontAlgn="auto" hangingPunct="1">
              <a:spcBef>
                <a:spcPts val="0"/>
              </a:spcBef>
              <a:spcAft>
                <a:spcPts val="0"/>
              </a:spcAft>
              <a:buFont typeface="+mj-lt"/>
              <a:buAutoNum type="arabicPeriod"/>
              <a:defRPr/>
            </a:pPr>
            <a:r>
              <a:rPr lang="en-US" dirty="0">
                <a:latin typeface="+mn-lt"/>
              </a:rPr>
              <a:t>Select the rectangle. Under </a:t>
            </a:r>
            <a:r>
              <a:rPr lang="en-US" b="1" dirty="0">
                <a:latin typeface="+mn-lt"/>
              </a:rPr>
              <a:t>Drawing Tools</a:t>
            </a:r>
            <a:r>
              <a:rPr lang="en-US" dirty="0">
                <a:latin typeface="+mn-lt"/>
              </a:rPr>
              <a:t>, on the </a:t>
            </a:r>
            <a:r>
              <a:rPr lang="en-US" b="1" dirty="0">
                <a:latin typeface="+mn-lt"/>
              </a:rPr>
              <a:t>Format</a:t>
            </a:r>
            <a:r>
              <a:rPr lang="en-US" dirty="0">
                <a:latin typeface="+mn-lt"/>
              </a:rPr>
              <a:t> tab, in the </a:t>
            </a:r>
            <a:r>
              <a:rPr lang="en-US" b="1" dirty="0">
                <a:latin typeface="+mn-lt"/>
              </a:rPr>
              <a:t>Size</a:t>
            </a:r>
            <a:r>
              <a:rPr lang="en-US" dirty="0">
                <a:latin typeface="+mn-lt"/>
              </a:rPr>
              <a:t> group, do the following:</a:t>
            </a:r>
          </a:p>
          <a:p>
            <a:pPr marL="698830" lvl="1" indent="-232943" defTabSz="931774" eaLnBrk="1" fontAlgn="auto" hangingPunct="1">
              <a:spcBef>
                <a:spcPts val="0"/>
              </a:spcBef>
              <a:spcAft>
                <a:spcPts val="0"/>
              </a:spcAft>
              <a:buFont typeface="Arial" pitchFamily="34" charset="0"/>
              <a:buChar char="•"/>
              <a:defRPr/>
            </a:pPr>
            <a:r>
              <a:rPr lang="en-US" dirty="0">
                <a:latin typeface="+mn-lt"/>
              </a:rPr>
              <a:t>In the </a:t>
            </a:r>
            <a:r>
              <a:rPr lang="en-US" b="1" dirty="0">
                <a:latin typeface="+mn-lt"/>
              </a:rPr>
              <a:t>Shape Height </a:t>
            </a:r>
            <a:r>
              <a:rPr lang="en-US" dirty="0">
                <a:latin typeface="+mn-lt"/>
              </a:rPr>
              <a:t>box, enter </a:t>
            </a:r>
            <a:r>
              <a:rPr lang="en-US" b="1" dirty="0">
                <a:latin typeface="+mn-lt"/>
              </a:rPr>
              <a:t>7.5”</a:t>
            </a:r>
            <a:r>
              <a:rPr lang="en-US" dirty="0">
                <a:latin typeface="+mn-lt"/>
              </a:rPr>
              <a:t>.</a:t>
            </a:r>
          </a:p>
          <a:p>
            <a:pPr marL="698830" lvl="1" indent="-232943" defTabSz="931774" eaLnBrk="1" fontAlgn="auto" hangingPunct="1">
              <a:spcBef>
                <a:spcPts val="0"/>
              </a:spcBef>
              <a:spcAft>
                <a:spcPts val="0"/>
              </a:spcAft>
              <a:buFont typeface="Arial" pitchFamily="34" charset="0"/>
              <a:buChar char="•"/>
              <a:defRPr/>
            </a:pPr>
            <a:r>
              <a:rPr lang="en-US" dirty="0">
                <a:latin typeface="+mn-lt"/>
              </a:rPr>
              <a:t>In the </a:t>
            </a:r>
            <a:r>
              <a:rPr lang="en-US" b="1" dirty="0">
                <a:latin typeface="+mn-lt"/>
              </a:rPr>
              <a:t>Shape Width </a:t>
            </a:r>
            <a:r>
              <a:rPr lang="en-US" dirty="0">
                <a:latin typeface="+mn-lt"/>
              </a:rPr>
              <a:t>box, enter </a:t>
            </a:r>
            <a:r>
              <a:rPr lang="en-US" b="1" dirty="0">
                <a:latin typeface="+mn-lt"/>
              </a:rPr>
              <a:t>2.33”</a:t>
            </a:r>
            <a:r>
              <a:rPr lang="en-US" dirty="0">
                <a:latin typeface="+mn-lt"/>
              </a:rPr>
              <a:t>.</a:t>
            </a:r>
          </a:p>
          <a:p>
            <a:pPr marL="232943" indent="-232943" defTabSz="931774" eaLnBrk="1" fontAlgn="auto" hangingPunct="1">
              <a:spcBef>
                <a:spcPts val="0"/>
              </a:spcBef>
              <a:spcAft>
                <a:spcPts val="0"/>
              </a:spcAft>
              <a:buFont typeface="+mj-lt"/>
              <a:buAutoNum type="arabicPeriod"/>
              <a:defRPr/>
            </a:pPr>
            <a:r>
              <a:rPr lang="en-US" dirty="0">
                <a:latin typeface="+mn-lt"/>
              </a:rPr>
              <a:t>Select the rectangle. Under </a:t>
            </a:r>
            <a:r>
              <a:rPr lang="en-US" b="1" dirty="0">
                <a:latin typeface="+mn-lt"/>
              </a:rPr>
              <a:t>Drawing Tools</a:t>
            </a:r>
            <a:r>
              <a:rPr lang="en-US" dirty="0">
                <a:latin typeface="+mn-lt"/>
              </a:rPr>
              <a:t>, on the </a:t>
            </a:r>
            <a:r>
              <a:rPr lang="en-US" b="1" dirty="0">
                <a:latin typeface="+mn-lt"/>
              </a:rPr>
              <a:t>Format</a:t>
            </a:r>
            <a:r>
              <a:rPr lang="en-US" dirty="0">
                <a:latin typeface="+mn-lt"/>
              </a:rPr>
              <a:t> tab, in the </a:t>
            </a:r>
            <a:r>
              <a:rPr lang="en-US" b="1" dirty="0">
                <a:latin typeface="+mn-lt"/>
              </a:rPr>
              <a:t>Shape Styles </a:t>
            </a:r>
            <a:r>
              <a:rPr lang="en-US" dirty="0">
                <a:latin typeface="+mn-lt"/>
              </a:rPr>
              <a:t>group, click </a:t>
            </a:r>
            <a:r>
              <a:rPr lang="en-US" b="1" dirty="0">
                <a:latin typeface="+mn-lt"/>
              </a:rPr>
              <a:t>Shape Outline</a:t>
            </a:r>
            <a:r>
              <a:rPr lang="en-US" dirty="0">
                <a:latin typeface="+mn-lt"/>
              </a:rPr>
              <a:t>, and then click </a:t>
            </a:r>
            <a:r>
              <a:rPr lang="en-US" b="1" dirty="0">
                <a:latin typeface="+mn-lt"/>
              </a:rPr>
              <a:t>No Outline</a:t>
            </a:r>
            <a:r>
              <a:rPr lang="en-US" dirty="0">
                <a:latin typeface="+mn-lt"/>
              </a:rPr>
              <a:t>.</a:t>
            </a:r>
          </a:p>
          <a:p>
            <a:pPr marL="232943" indent="-232943">
              <a:buFont typeface="+mj-lt"/>
              <a:buAutoNum type="arabicPeriod"/>
            </a:pPr>
            <a:r>
              <a:rPr lang="en-US" dirty="0">
                <a:latin typeface="+mn-lt"/>
              </a:rPr>
              <a:t>Under </a:t>
            </a:r>
            <a:r>
              <a:rPr lang="en-US" b="1" dirty="0">
                <a:latin typeface="+mn-lt"/>
              </a:rPr>
              <a:t>Drawing</a:t>
            </a:r>
            <a:r>
              <a:rPr lang="en-US" dirty="0">
                <a:latin typeface="+mn-lt"/>
              </a:rPr>
              <a:t> </a:t>
            </a:r>
            <a:r>
              <a:rPr lang="en-US" b="1" dirty="0">
                <a:latin typeface="+mn-lt"/>
              </a:rPr>
              <a:t>Tools</a:t>
            </a:r>
            <a:r>
              <a:rPr lang="en-US" dirty="0">
                <a:latin typeface="+mn-lt"/>
              </a:rPr>
              <a:t>, on the </a:t>
            </a:r>
            <a:r>
              <a:rPr lang="en-US" b="1" dirty="0">
                <a:latin typeface="+mn-lt"/>
              </a:rPr>
              <a:t>Format</a:t>
            </a:r>
            <a:r>
              <a:rPr lang="en-US" dirty="0">
                <a:latin typeface="+mn-lt"/>
              </a:rPr>
              <a:t> tab, in the </a:t>
            </a:r>
            <a:r>
              <a:rPr lang="en-US" b="1" dirty="0">
                <a:latin typeface="+mn-lt"/>
              </a:rPr>
              <a:t>Shape</a:t>
            </a:r>
            <a:r>
              <a:rPr lang="en-US" dirty="0">
                <a:latin typeface="+mn-lt"/>
              </a:rPr>
              <a:t> </a:t>
            </a:r>
            <a:r>
              <a:rPr lang="en-US" b="1" dirty="0">
                <a:latin typeface="+mn-lt"/>
              </a:rPr>
              <a:t>Styles</a:t>
            </a:r>
            <a:r>
              <a:rPr lang="en-US" dirty="0">
                <a:latin typeface="+mn-lt"/>
              </a:rPr>
              <a:t> group, click </a:t>
            </a:r>
            <a:r>
              <a:rPr lang="en-US" b="1" dirty="0">
                <a:latin typeface="+mn-lt"/>
              </a:rPr>
              <a:t>Shape</a:t>
            </a:r>
            <a:r>
              <a:rPr lang="en-US" dirty="0">
                <a:latin typeface="+mn-lt"/>
              </a:rPr>
              <a:t> </a:t>
            </a:r>
            <a:r>
              <a:rPr lang="en-US" b="1" dirty="0">
                <a:latin typeface="+mn-lt"/>
              </a:rPr>
              <a:t>Fill</a:t>
            </a:r>
            <a:r>
              <a:rPr lang="en-US" dirty="0">
                <a:latin typeface="+mn-lt"/>
              </a:rPr>
              <a:t>, point to </a:t>
            </a:r>
            <a:r>
              <a:rPr lang="en-US" b="1" dirty="0">
                <a:latin typeface="+mn-lt"/>
              </a:rPr>
              <a:t>Gradient</a:t>
            </a:r>
            <a:r>
              <a:rPr lang="en-US" dirty="0">
                <a:latin typeface="+mn-lt"/>
              </a:rPr>
              <a:t>, and then click </a:t>
            </a:r>
            <a:r>
              <a:rPr lang="en-US" b="1" dirty="0">
                <a:latin typeface="+mn-lt"/>
              </a:rPr>
              <a:t>More</a:t>
            </a:r>
            <a:r>
              <a:rPr lang="en-US" dirty="0">
                <a:latin typeface="+mn-lt"/>
              </a:rPr>
              <a:t> </a:t>
            </a:r>
            <a:r>
              <a:rPr lang="en-US" b="1" dirty="0">
                <a:latin typeface="+mn-lt"/>
              </a:rPr>
              <a:t>Gradients</a:t>
            </a:r>
            <a:r>
              <a:rPr lang="en-US" dirty="0">
                <a:latin typeface="+mn-lt"/>
              </a:rPr>
              <a:t>. In the </a:t>
            </a:r>
            <a:r>
              <a:rPr lang="en-US" b="1" dirty="0">
                <a:latin typeface="+mn-lt"/>
              </a:rPr>
              <a:t>Format Shape</a:t>
            </a:r>
            <a:r>
              <a:rPr lang="en-US" dirty="0">
                <a:latin typeface="+mn-lt"/>
              </a:rPr>
              <a:t> dialog box click </a:t>
            </a:r>
            <a:r>
              <a:rPr lang="en-US" b="1" dirty="0">
                <a:latin typeface="+mn-lt"/>
              </a:rPr>
              <a:t>Fill</a:t>
            </a:r>
            <a:r>
              <a:rPr lang="en-US" dirty="0">
                <a:latin typeface="+mn-lt"/>
              </a:rPr>
              <a:t> in the left pane, select </a:t>
            </a:r>
            <a:r>
              <a:rPr lang="en-US" b="1" dirty="0">
                <a:latin typeface="+mn-lt"/>
              </a:rPr>
              <a:t>Gradient fill </a:t>
            </a:r>
            <a:r>
              <a:rPr lang="en-US" dirty="0">
                <a:latin typeface="+mn-lt"/>
              </a:rPr>
              <a:t>in the </a:t>
            </a:r>
            <a:r>
              <a:rPr lang="en-US" b="1" dirty="0">
                <a:latin typeface="+mn-lt"/>
              </a:rPr>
              <a:t>Fill</a:t>
            </a:r>
            <a:r>
              <a:rPr lang="en-US" dirty="0">
                <a:latin typeface="+mn-lt"/>
              </a:rPr>
              <a:t> pane, and then do the following:</a:t>
            </a:r>
          </a:p>
          <a:p>
            <a:pPr marL="640594" lvl="1" indent="-174708">
              <a:buFont typeface="Arial" pitchFamily="34" charset="0"/>
              <a:buChar char="•"/>
            </a:pPr>
            <a:r>
              <a:rPr lang="en-US" dirty="0">
                <a:latin typeface="+mn-lt"/>
              </a:rPr>
              <a:t>In the </a:t>
            </a:r>
            <a:r>
              <a:rPr lang="en-US" b="1" dirty="0">
                <a:latin typeface="+mn-lt"/>
              </a:rPr>
              <a:t>Type</a:t>
            </a:r>
            <a:r>
              <a:rPr lang="en-US" dirty="0">
                <a:latin typeface="+mn-lt"/>
              </a:rPr>
              <a:t> list, select </a:t>
            </a:r>
            <a:r>
              <a:rPr lang="en-US" b="1" dirty="0">
                <a:latin typeface="+mn-lt"/>
              </a:rPr>
              <a:t>Linear</a:t>
            </a:r>
            <a:r>
              <a:rPr lang="en-US" dirty="0">
                <a:latin typeface="+mn-lt"/>
              </a:rPr>
              <a:t>. </a:t>
            </a:r>
          </a:p>
          <a:p>
            <a:pPr marL="640594" lvl="1" indent="-174708">
              <a:buFont typeface="Arial" pitchFamily="34" charset="0"/>
              <a:buChar char="•"/>
            </a:pPr>
            <a:r>
              <a:rPr lang="en-US" dirty="0">
                <a:latin typeface="+mn-lt"/>
              </a:rPr>
              <a:t>In the </a:t>
            </a:r>
            <a:r>
              <a:rPr lang="en-US" b="1" dirty="0">
                <a:latin typeface="+mn-lt"/>
              </a:rPr>
              <a:t>Angle</a:t>
            </a:r>
            <a:r>
              <a:rPr lang="en-US" dirty="0">
                <a:latin typeface="+mn-lt"/>
              </a:rPr>
              <a:t> box, enter </a:t>
            </a:r>
            <a:r>
              <a:rPr lang="en-US" b="1" dirty="0">
                <a:latin typeface="+mn-lt"/>
              </a:rPr>
              <a:t>90</a:t>
            </a:r>
            <a:r>
              <a:rPr lang="en-US" dirty="0">
                <a:latin typeface="+mn-lt"/>
              </a:rPr>
              <a:t>.</a:t>
            </a:r>
          </a:p>
          <a:p>
            <a:pPr marL="640594" lvl="1" indent="-174708">
              <a:buFont typeface="Arial" pitchFamily="34" charset="0"/>
              <a:buChar char="•"/>
            </a:pPr>
            <a:r>
              <a:rPr lang="en-US" dirty="0">
                <a:latin typeface="+mn-lt"/>
              </a:rPr>
              <a:t>Under </a:t>
            </a:r>
            <a:r>
              <a:rPr lang="en-US" b="1" dirty="0">
                <a:latin typeface="+mn-lt"/>
              </a:rPr>
              <a:t>Gradient stops</a:t>
            </a:r>
            <a:r>
              <a:rPr lang="en-US" dirty="0">
                <a:latin typeface="+mn-lt"/>
              </a:rPr>
              <a:t>, click </a:t>
            </a:r>
            <a:r>
              <a:rPr lang="en-US" b="1" dirty="0">
                <a:latin typeface="+mn-lt"/>
              </a:rPr>
              <a:t>Add gradient stops </a:t>
            </a:r>
            <a:r>
              <a:rPr lang="en-US" dirty="0">
                <a:latin typeface="+mn-lt"/>
              </a:rPr>
              <a:t>or </a:t>
            </a:r>
            <a:r>
              <a:rPr lang="en-US" b="1" dirty="0">
                <a:latin typeface="+mn-lt"/>
              </a:rPr>
              <a:t>Remove gradient stops </a:t>
            </a:r>
            <a:r>
              <a:rPr lang="en-US" dirty="0">
                <a:latin typeface="+mn-lt"/>
              </a:rPr>
              <a:t>until two stops appear in the slider. </a:t>
            </a:r>
          </a:p>
          <a:p>
            <a:pPr marL="232943" indent="-232943">
              <a:buFont typeface="+mj-lt"/>
              <a:buAutoNum type="arabicPeriod"/>
            </a:pPr>
            <a:r>
              <a:rPr lang="en-US" dirty="0">
                <a:latin typeface="+mn-lt"/>
              </a:rPr>
              <a:t> Also under Gradient stops, customize the gradient stops as follows:</a:t>
            </a:r>
          </a:p>
          <a:p>
            <a:pPr marL="640594" lvl="1" indent="-174708">
              <a:buFont typeface="Arial" pitchFamily="34" charset="0"/>
              <a:buChar char="•"/>
            </a:pPr>
            <a:r>
              <a:rPr lang="en-US" dirty="0">
                <a:latin typeface="+mn-lt"/>
              </a:rPr>
              <a:t>Select the first stop in the slider, and then do the following: </a:t>
            </a:r>
          </a:p>
          <a:p>
            <a:pPr marL="1106481" lvl="2" indent="-174708">
              <a:buFont typeface="Arial" pitchFamily="34" charset="0"/>
              <a:buChar char="•"/>
            </a:pPr>
            <a:r>
              <a:rPr lang="en-US" dirty="0">
                <a:latin typeface="+mn-lt"/>
              </a:rPr>
              <a:t>In the </a:t>
            </a:r>
            <a:r>
              <a:rPr lang="en-US" b="1" dirty="0">
                <a:latin typeface="+mn-lt"/>
              </a:rPr>
              <a:t>Position</a:t>
            </a:r>
            <a:r>
              <a:rPr lang="en-US" dirty="0">
                <a:latin typeface="+mn-lt"/>
              </a:rPr>
              <a:t> box, enter </a:t>
            </a:r>
            <a:r>
              <a:rPr lang="en-US" b="1" dirty="0">
                <a:latin typeface="+mn-lt"/>
              </a:rPr>
              <a:t>0%</a:t>
            </a:r>
            <a:r>
              <a:rPr lang="en-US" dirty="0">
                <a:latin typeface="+mn-lt"/>
              </a:rPr>
              <a:t>.</a:t>
            </a:r>
          </a:p>
          <a:p>
            <a:pPr marL="1106481" lvl="2" indent="-174708">
              <a:buFont typeface="Arial" pitchFamily="34" charset="0"/>
              <a:buChar char="•"/>
            </a:pPr>
            <a:r>
              <a:rPr lang="en-US" dirty="0">
                <a:latin typeface="+mn-lt"/>
              </a:rPr>
              <a:t>Click the button next to </a:t>
            </a:r>
            <a:r>
              <a:rPr lang="en-US" b="1" dirty="0">
                <a:latin typeface="+mn-lt"/>
              </a:rPr>
              <a:t>Color</a:t>
            </a:r>
            <a:r>
              <a:rPr lang="en-US" dirty="0">
                <a:latin typeface="+mn-lt"/>
              </a:rPr>
              <a:t>, and then under </a:t>
            </a:r>
            <a:r>
              <a:rPr lang="en-US" b="1" dirty="0">
                <a:latin typeface="+mn-lt"/>
              </a:rPr>
              <a:t>Theme Colors </a:t>
            </a:r>
            <a:r>
              <a:rPr lang="en-US" dirty="0">
                <a:latin typeface="+mn-lt"/>
              </a:rPr>
              <a:t>click </a:t>
            </a:r>
            <a:r>
              <a:rPr lang="en-US" b="1" dirty="0">
                <a:latin typeface="+mn-lt"/>
              </a:rPr>
              <a:t>White, Background 1 </a:t>
            </a:r>
            <a:r>
              <a:rPr lang="en-US" dirty="0">
                <a:latin typeface="+mn-lt"/>
              </a:rPr>
              <a:t>(first row, first option from the left).</a:t>
            </a:r>
          </a:p>
          <a:p>
            <a:pPr marL="1106481" lvl="2" indent="-174708">
              <a:buFont typeface="Arial" pitchFamily="34" charset="0"/>
              <a:buChar char="•"/>
            </a:pPr>
            <a:r>
              <a:rPr lang="en-US" dirty="0">
                <a:latin typeface="+mn-lt"/>
              </a:rPr>
              <a:t>In the Transparency box, enter </a:t>
            </a:r>
            <a:r>
              <a:rPr lang="en-US" b="1" dirty="0">
                <a:latin typeface="+mn-lt"/>
              </a:rPr>
              <a:t>55%</a:t>
            </a:r>
            <a:r>
              <a:rPr lang="en-US" dirty="0">
                <a:latin typeface="+mn-lt"/>
              </a:rPr>
              <a:t>. </a:t>
            </a:r>
          </a:p>
          <a:p>
            <a:pPr marL="640594" lvl="1" indent="-174708">
              <a:buFont typeface="Arial" pitchFamily="34" charset="0"/>
              <a:buChar char="•"/>
            </a:pPr>
            <a:r>
              <a:rPr lang="en-US" b="1" dirty="0">
                <a:latin typeface="+mn-lt"/>
              </a:rPr>
              <a:t> </a:t>
            </a:r>
            <a:r>
              <a:rPr lang="en-US" dirty="0">
                <a:latin typeface="+mn-lt"/>
              </a:rPr>
              <a:t>Select the second stop in the slider, and then do the following: </a:t>
            </a:r>
          </a:p>
          <a:p>
            <a:pPr marL="1106481" lvl="2" indent="-174708">
              <a:buFont typeface="Arial" pitchFamily="34" charset="0"/>
              <a:buChar char="•"/>
            </a:pPr>
            <a:r>
              <a:rPr lang="en-US" dirty="0">
                <a:latin typeface="+mn-lt"/>
              </a:rPr>
              <a:t>In the </a:t>
            </a:r>
            <a:r>
              <a:rPr lang="en-US" b="1" dirty="0">
                <a:latin typeface="+mn-lt"/>
              </a:rPr>
              <a:t>Position</a:t>
            </a:r>
            <a:r>
              <a:rPr lang="en-US" dirty="0">
                <a:latin typeface="+mn-lt"/>
              </a:rPr>
              <a:t> box, enter </a:t>
            </a:r>
            <a:r>
              <a:rPr lang="en-US" b="1" dirty="0">
                <a:latin typeface="+mn-lt"/>
              </a:rPr>
              <a:t>100%</a:t>
            </a:r>
            <a:r>
              <a:rPr lang="en-US" dirty="0">
                <a:latin typeface="+mn-lt"/>
              </a:rPr>
              <a:t>.</a:t>
            </a:r>
          </a:p>
          <a:p>
            <a:pPr marL="1106481" lvl="2" indent="-174708">
              <a:buFont typeface="Arial" pitchFamily="34" charset="0"/>
              <a:buChar char="•"/>
            </a:pPr>
            <a:r>
              <a:rPr lang="en-US" dirty="0">
                <a:latin typeface="+mn-lt"/>
              </a:rPr>
              <a:t>Click the button next to </a:t>
            </a:r>
            <a:r>
              <a:rPr lang="en-US" b="1" dirty="0">
                <a:latin typeface="+mn-lt"/>
              </a:rPr>
              <a:t>Color</a:t>
            </a:r>
            <a:r>
              <a:rPr lang="en-US" dirty="0">
                <a:latin typeface="+mn-lt"/>
              </a:rPr>
              <a:t>, and then under </a:t>
            </a:r>
            <a:r>
              <a:rPr lang="en-US" b="1" dirty="0">
                <a:latin typeface="+mn-lt"/>
              </a:rPr>
              <a:t>Theme Colors </a:t>
            </a:r>
            <a:r>
              <a:rPr lang="en-US" dirty="0">
                <a:latin typeface="+mn-lt"/>
              </a:rPr>
              <a:t>click </a:t>
            </a:r>
            <a:r>
              <a:rPr lang="en-US" b="1" dirty="0">
                <a:latin typeface="+mn-lt"/>
              </a:rPr>
              <a:t>White, Background 1 </a:t>
            </a:r>
            <a:r>
              <a:rPr lang="en-US" dirty="0">
                <a:latin typeface="+mn-lt"/>
              </a:rPr>
              <a:t>(first row, first option from the left).</a:t>
            </a:r>
          </a:p>
          <a:p>
            <a:pPr marL="1106481" lvl="2" indent="-174708">
              <a:buFont typeface="Arial" pitchFamily="34" charset="0"/>
              <a:buChar char="•"/>
            </a:pPr>
            <a:r>
              <a:rPr lang="en-US" dirty="0">
                <a:latin typeface="+mn-lt"/>
              </a:rPr>
              <a:t>In the Transparency box, enter </a:t>
            </a:r>
            <a:r>
              <a:rPr lang="en-US" b="1" dirty="0">
                <a:latin typeface="+mn-lt"/>
              </a:rPr>
              <a:t>100%</a:t>
            </a:r>
            <a:r>
              <a:rPr lang="en-US" dirty="0">
                <a:latin typeface="+mn-lt"/>
              </a:rPr>
              <a:t>. </a:t>
            </a:r>
          </a:p>
          <a:p>
            <a:pPr marL="232943" indent="-232943" defTabSz="931774" eaLnBrk="1" fontAlgn="auto" hangingPunct="1">
              <a:spcBef>
                <a:spcPts val="0"/>
              </a:spcBef>
              <a:spcAft>
                <a:spcPts val="0"/>
              </a:spcAft>
              <a:buFont typeface="+mj-lt"/>
              <a:buAutoNum type="arabicPeriod"/>
              <a:defRPr/>
            </a:pPr>
            <a:r>
              <a:rPr lang="en-US" dirty="0">
                <a:latin typeface="+mn-lt"/>
              </a:rPr>
              <a:t>On the slide, drag the rectangle to cover the duplicate picture. </a:t>
            </a:r>
          </a:p>
          <a:p>
            <a:pPr marL="232943" indent="-232943" defTabSz="931774" eaLnBrk="1" fontAlgn="auto" hangingPunct="1">
              <a:spcBef>
                <a:spcPts val="0"/>
              </a:spcBef>
              <a:spcAft>
                <a:spcPts val="0"/>
              </a:spcAft>
              <a:buFont typeface="+mj-lt"/>
              <a:buAutoNum type="arabicPeriod"/>
              <a:defRPr/>
            </a:pPr>
            <a:r>
              <a:rPr lang="en-US" dirty="0">
                <a:latin typeface="+mn-lt"/>
              </a:rPr>
              <a:t>Select the rectangle. On the </a:t>
            </a:r>
            <a:r>
              <a:rPr lang="en-US" b="1" dirty="0">
                <a:latin typeface="+mn-lt"/>
              </a:rPr>
              <a:t>Home</a:t>
            </a:r>
            <a:r>
              <a:rPr lang="en-US" dirty="0">
                <a:latin typeface="+mn-lt"/>
              </a:rPr>
              <a:t> tab, in the </a:t>
            </a:r>
            <a:r>
              <a:rPr lang="en-US" b="1" dirty="0">
                <a:latin typeface="+mn-lt"/>
              </a:rPr>
              <a:t>Drawing</a:t>
            </a:r>
            <a:r>
              <a:rPr lang="en-US" dirty="0">
                <a:latin typeface="+mn-lt"/>
              </a:rPr>
              <a:t> group, click </a:t>
            </a:r>
            <a:r>
              <a:rPr lang="en-US" b="1" dirty="0">
                <a:latin typeface="+mn-lt"/>
              </a:rPr>
              <a:t>Arrange</a:t>
            </a:r>
            <a:r>
              <a:rPr lang="en-US" dirty="0">
                <a:latin typeface="+mn-lt"/>
              </a:rPr>
              <a:t>, and then do the following:</a:t>
            </a:r>
          </a:p>
          <a:p>
            <a:pPr marL="698830" lvl="1" indent="-232943" defTabSz="931774" eaLnBrk="1" fontAlgn="auto" hangingPunct="1">
              <a:spcBef>
                <a:spcPts val="0"/>
              </a:spcBef>
              <a:spcAft>
                <a:spcPts val="0"/>
              </a:spcAft>
              <a:buFont typeface="+mj-lt"/>
              <a:buAutoNum type="arabicPeriod"/>
              <a:defRPr/>
            </a:pPr>
            <a:r>
              <a:rPr lang="en-US" dirty="0">
                <a:latin typeface="+mn-lt"/>
              </a:rPr>
              <a:t>Point to </a:t>
            </a:r>
            <a:r>
              <a:rPr lang="en-US" b="1" dirty="0">
                <a:latin typeface="+mn-lt"/>
              </a:rPr>
              <a:t>Align</a:t>
            </a:r>
            <a:r>
              <a:rPr lang="en-US" dirty="0">
                <a:latin typeface="+mn-lt"/>
              </a:rPr>
              <a:t>, and then click </a:t>
            </a:r>
            <a:r>
              <a:rPr lang="en-US" b="1" dirty="0">
                <a:latin typeface="+mn-lt"/>
              </a:rPr>
              <a:t>Align to Slide</a:t>
            </a:r>
            <a:r>
              <a:rPr lang="en-US" dirty="0">
                <a:latin typeface="+mn-lt"/>
              </a:rPr>
              <a:t>.</a:t>
            </a:r>
          </a:p>
          <a:p>
            <a:pPr marL="698830" lvl="1" indent="-232943" defTabSz="931774" eaLnBrk="1" fontAlgn="auto" hangingPunct="1">
              <a:spcBef>
                <a:spcPts val="0"/>
              </a:spcBef>
              <a:spcAft>
                <a:spcPts val="0"/>
              </a:spcAft>
              <a:buFont typeface="+mj-lt"/>
              <a:buAutoNum type="arabicPeriod"/>
              <a:defRPr/>
            </a:pPr>
            <a:r>
              <a:rPr lang="en-US" dirty="0">
                <a:latin typeface="+mn-lt"/>
              </a:rPr>
              <a:t>Point to </a:t>
            </a:r>
            <a:r>
              <a:rPr lang="en-US" b="1" dirty="0">
                <a:latin typeface="+mn-lt"/>
              </a:rPr>
              <a:t>Align</a:t>
            </a:r>
            <a:r>
              <a:rPr lang="en-US" dirty="0">
                <a:latin typeface="+mn-lt"/>
              </a:rPr>
              <a:t>, and then click </a:t>
            </a:r>
            <a:r>
              <a:rPr lang="en-US" b="1" dirty="0">
                <a:latin typeface="+mn-lt"/>
              </a:rPr>
              <a:t>Align Middle</a:t>
            </a:r>
            <a:r>
              <a:rPr lang="en-US" dirty="0">
                <a:latin typeface="+mn-lt"/>
              </a:rPr>
              <a:t>. </a:t>
            </a:r>
          </a:p>
          <a:p>
            <a:pPr marL="698830" lvl="1" indent="-232943" defTabSz="931774" eaLnBrk="1" fontAlgn="auto" hangingPunct="1">
              <a:spcBef>
                <a:spcPts val="0"/>
              </a:spcBef>
              <a:spcAft>
                <a:spcPts val="0"/>
              </a:spcAft>
              <a:buFont typeface="+mj-lt"/>
              <a:buAutoNum type="arabicPeriod"/>
              <a:defRPr/>
            </a:pPr>
            <a:r>
              <a:rPr lang="en-US" dirty="0">
                <a:latin typeface="+mn-lt"/>
              </a:rPr>
              <a:t>Click </a:t>
            </a:r>
            <a:r>
              <a:rPr lang="en-US" b="1" dirty="0">
                <a:latin typeface="+mn-lt"/>
              </a:rPr>
              <a:t>Send Backward</a:t>
            </a:r>
            <a:r>
              <a:rPr lang="en-US" dirty="0">
                <a:latin typeface="+mn-lt"/>
              </a:rPr>
              <a:t>. </a:t>
            </a:r>
          </a:p>
          <a:p>
            <a:pPr marL="232943" indent="-232943" defTabSz="931774" eaLnBrk="1" fontAlgn="auto" hangingPunct="1">
              <a:spcBef>
                <a:spcPts val="0"/>
              </a:spcBef>
              <a:spcAft>
                <a:spcPts val="0"/>
              </a:spcAft>
              <a:buFont typeface="+mj-lt"/>
              <a:buAutoNum type="arabicPeriod"/>
              <a:defRPr/>
            </a:pPr>
            <a:r>
              <a:rPr lang="en-US" dirty="0">
                <a:latin typeface="+mn-lt"/>
              </a:rPr>
              <a:t>On the </a:t>
            </a:r>
            <a:r>
              <a:rPr lang="en-US" b="1" dirty="0">
                <a:latin typeface="+mn-lt"/>
              </a:rPr>
              <a:t>Home</a:t>
            </a:r>
            <a:r>
              <a:rPr lang="en-US" dirty="0">
                <a:latin typeface="+mn-lt"/>
              </a:rPr>
              <a:t> tab, in the </a:t>
            </a:r>
            <a:r>
              <a:rPr lang="en-US" b="1" dirty="0">
                <a:latin typeface="+mn-lt"/>
              </a:rPr>
              <a:t>Drawing</a:t>
            </a:r>
            <a:r>
              <a:rPr lang="en-US" dirty="0">
                <a:latin typeface="+mn-lt"/>
              </a:rPr>
              <a:t> group, click </a:t>
            </a:r>
            <a:r>
              <a:rPr lang="en-US" b="1" dirty="0">
                <a:latin typeface="+mn-lt"/>
              </a:rPr>
              <a:t>Shapes</a:t>
            </a:r>
            <a:r>
              <a:rPr lang="en-US" dirty="0">
                <a:latin typeface="+mn-lt"/>
              </a:rPr>
              <a:t>, and then under </a:t>
            </a:r>
            <a:r>
              <a:rPr lang="en-US" b="1" dirty="0">
                <a:latin typeface="+mn-lt"/>
              </a:rPr>
              <a:t>Rectangles</a:t>
            </a:r>
            <a:r>
              <a:rPr lang="en-US" dirty="0">
                <a:latin typeface="+mn-lt"/>
              </a:rPr>
              <a:t> click </a:t>
            </a:r>
            <a:r>
              <a:rPr lang="en-US" b="1" dirty="0">
                <a:latin typeface="+mn-lt"/>
              </a:rPr>
              <a:t>Rectangle</a:t>
            </a:r>
            <a:r>
              <a:rPr lang="en-US" dirty="0">
                <a:latin typeface="+mn-lt"/>
              </a:rPr>
              <a:t> (first option from the left). On the slide, drag to draw another rectangle. </a:t>
            </a:r>
          </a:p>
          <a:p>
            <a:pPr marL="232943" indent="-232943" defTabSz="931774" eaLnBrk="1" fontAlgn="auto" hangingPunct="1">
              <a:spcBef>
                <a:spcPts val="0"/>
              </a:spcBef>
              <a:spcAft>
                <a:spcPts val="0"/>
              </a:spcAft>
              <a:buFont typeface="+mj-lt"/>
              <a:buAutoNum type="arabicPeriod"/>
              <a:defRPr/>
            </a:pPr>
            <a:r>
              <a:rPr lang="en-US" dirty="0">
                <a:latin typeface="+mn-lt"/>
              </a:rPr>
              <a:t>Select the rectangle. Under </a:t>
            </a:r>
            <a:r>
              <a:rPr lang="en-US" b="1" dirty="0">
                <a:latin typeface="+mn-lt"/>
              </a:rPr>
              <a:t>Drawing Tools</a:t>
            </a:r>
            <a:r>
              <a:rPr lang="en-US" dirty="0">
                <a:latin typeface="+mn-lt"/>
              </a:rPr>
              <a:t>, on the </a:t>
            </a:r>
            <a:r>
              <a:rPr lang="en-US" b="1" dirty="0">
                <a:latin typeface="+mn-lt"/>
              </a:rPr>
              <a:t>Format</a:t>
            </a:r>
            <a:r>
              <a:rPr lang="en-US" dirty="0">
                <a:latin typeface="+mn-lt"/>
              </a:rPr>
              <a:t> tab, in the </a:t>
            </a:r>
            <a:r>
              <a:rPr lang="en-US" b="1" dirty="0">
                <a:latin typeface="+mn-lt"/>
              </a:rPr>
              <a:t>Size</a:t>
            </a:r>
            <a:r>
              <a:rPr lang="en-US" dirty="0">
                <a:latin typeface="+mn-lt"/>
              </a:rPr>
              <a:t> group, do the following:</a:t>
            </a:r>
          </a:p>
          <a:p>
            <a:pPr marL="698830" lvl="1" indent="-232943" defTabSz="931774" eaLnBrk="1" fontAlgn="auto" hangingPunct="1">
              <a:spcBef>
                <a:spcPts val="0"/>
              </a:spcBef>
              <a:spcAft>
                <a:spcPts val="0"/>
              </a:spcAft>
              <a:buFont typeface="Arial" pitchFamily="34" charset="0"/>
              <a:buChar char="•"/>
              <a:defRPr/>
            </a:pPr>
            <a:r>
              <a:rPr lang="en-US" dirty="0">
                <a:latin typeface="+mn-lt"/>
              </a:rPr>
              <a:t>In the </a:t>
            </a:r>
            <a:r>
              <a:rPr lang="en-US" b="1" dirty="0">
                <a:latin typeface="+mn-lt"/>
              </a:rPr>
              <a:t>Shape Height </a:t>
            </a:r>
            <a:r>
              <a:rPr lang="en-US" dirty="0">
                <a:latin typeface="+mn-lt"/>
              </a:rPr>
              <a:t>box, enter </a:t>
            </a:r>
            <a:r>
              <a:rPr lang="en-US" b="1" dirty="0">
                <a:latin typeface="+mn-lt"/>
              </a:rPr>
              <a:t>4”</a:t>
            </a:r>
            <a:r>
              <a:rPr lang="en-US" dirty="0">
                <a:latin typeface="+mn-lt"/>
              </a:rPr>
              <a:t>.</a:t>
            </a:r>
          </a:p>
          <a:p>
            <a:pPr marL="698830" lvl="1" indent="-232943" defTabSz="931774" eaLnBrk="1" fontAlgn="auto" hangingPunct="1">
              <a:spcBef>
                <a:spcPts val="0"/>
              </a:spcBef>
              <a:spcAft>
                <a:spcPts val="0"/>
              </a:spcAft>
              <a:buFont typeface="Arial" pitchFamily="34" charset="0"/>
              <a:buChar char="•"/>
              <a:defRPr/>
            </a:pPr>
            <a:r>
              <a:rPr lang="en-US" dirty="0">
                <a:latin typeface="+mn-lt"/>
              </a:rPr>
              <a:t>In the </a:t>
            </a:r>
            <a:r>
              <a:rPr lang="en-US" b="1" dirty="0">
                <a:latin typeface="+mn-lt"/>
              </a:rPr>
              <a:t>Shape Width </a:t>
            </a:r>
            <a:r>
              <a:rPr lang="en-US" dirty="0">
                <a:latin typeface="+mn-lt"/>
              </a:rPr>
              <a:t>box, enter </a:t>
            </a:r>
            <a:r>
              <a:rPr lang="en-US" b="1" dirty="0">
                <a:latin typeface="+mn-lt"/>
              </a:rPr>
              <a:t>2.67”</a:t>
            </a:r>
            <a:r>
              <a:rPr lang="en-US" dirty="0">
                <a:latin typeface="+mn-lt"/>
              </a:rPr>
              <a:t>.</a:t>
            </a:r>
          </a:p>
          <a:p>
            <a:pPr marL="232943" indent="-232943" defTabSz="931774" eaLnBrk="1" fontAlgn="auto" hangingPunct="1">
              <a:spcBef>
                <a:spcPts val="0"/>
              </a:spcBef>
              <a:spcAft>
                <a:spcPts val="0"/>
              </a:spcAft>
              <a:buFont typeface="+mj-lt"/>
              <a:buAutoNum type="arabicPeriod"/>
              <a:defRPr/>
            </a:pPr>
            <a:r>
              <a:rPr lang="en-US" dirty="0">
                <a:latin typeface="+mn-lt"/>
              </a:rPr>
              <a:t>Under </a:t>
            </a:r>
            <a:r>
              <a:rPr lang="en-US" b="1" dirty="0">
                <a:latin typeface="+mn-lt"/>
              </a:rPr>
              <a:t>Drawing Tools</a:t>
            </a:r>
            <a:r>
              <a:rPr lang="en-US" dirty="0">
                <a:latin typeface="+mn-lt"/>
              </a:rPr>
              <a:t>, on the </a:t>
            </a:r>
            <a:r>
              <a:rPr lang="en-US" b="1" dirty="0">
                <a:latin typeface="+mn-lt"/>
              </a:rPr>
              <a:t>Format</a:t>
            </a:r>
            <a:r>
              <a:rPr lang="en-US" dirty="0">
                <a:latin typeface="+mn-lt"/>
              </a:rPr>
              <a:t> tab, in the </a:t>
            </a:r>
            <a:r>
              <a:rPr lang="en-US" b="1" dirty="0">
                <a:latin typeface="+mn-lt"/>
              </a:rPr>
              <a:t>Shape Styles </a:t>
            </a:r>
            <a:r>
              <a:rPr lang="en-US" dirty="0">
                <a:latin typeface="+mn-lt"/>
              </a:rPr>
              <a:t>group, click </a:t>
            </a:r>
            <a:r>
              <a:rPr lang="en-US" b="1" dirty="0">
                <a:latin typeface="+mn-lt"/>
              </a:rPr>
              <a:t>Shape Fill</a:t>
            </a:r>
            <a:r>
              <a:rPr lang="en-US" dirty="0">
                <a:latin typeface="+mn-lt"/>
              </a:rPr>
              <a:t>, point to </a:t>
            </a:r>
            <a:r>
              <a:rPr lang="en-US" b="1" dirty="0">
                <a:latin typeface="+mn-lt"/>
              </a:rPr>
              <a:t>Gradient</a:t>
            </a:r>
            <a:r>
              <a:rPr lang="en-US" dirty="0">
                <a:latin typeface="+mn-lt"/>
              </a:rPr>
              <a:t>, and then click </a:t>
            </a:r>
            <a:r>
              <a:rPr lang="en-US" b="1" dirty="0">
                <a:latin typeface="+mn-lt"/>
              </a:rPr>
              <a:t>No fill</a:t>
            </a:r>
            <a:r>
              <a:rPr lang="en-US" dirty="0">
                <a:latin typeface="+mn-lt"/>
              </a:rPr>
              <a:t>. </a:t>
            </a:r>
          </a:p>
          <a:p>
            <a:pPr marL="232943" indent="-232943" defTabSz="931774" eaLnBrk="1" fontAlgn="auto" hangingPunct="1">
              <a:spcBef>
                <a:spcPts val="0"/>
              </a:spcBef>
              <a:spcAft>
                <a:spcPts val="0"/>
              </a:spcAft>
              <a:buFont typeface="+mj-lt"/>
              <a:buAutoNum type="arabicPeriod"/>
              <a:defRPr/>
            </a:pPr>
            <a:r>
              <a:rPr lang="en-US" dirty="0">
                <a:latin typeface="+mn-lt"/>
              </a:rPr>
              <a:t>Under </a:t>
            </a:r>
            <a:r>
              <a:rPr lang="en-US" b="1" dirty="0">
                <a:latin typeface="+mn-lt"/>
              </a:rPr>
              <a:t>Drawing Tools</a:t>
            </a:r>
            <a:r>
              <a:rPr lang="en-US" dirty="0">
                <a:latin typeface="+mn-lt"/>
              </a:rPr>
              <a:t>, on the </a:t>
            </a:r>
            <a:r>
              <a:rPr lang="en-US" b="1" dirty="0">
                <a:latin typeface="+mn-lt"/>
              </a:rPr>
              <a:t>Format</a:t>
            </a:r>
            <a:r>
              <a:rPr lang="en-US" dirty="0">
                <a:latin typeface="+mn-lt"/>
              </a:rPr>
              <a:t> tab, in the </a:t>
            </a:r>
            <a:r>
              <a:rPr lang="en-US" b="1" dirty="0">
                <a:latin typeface="+mn-lt"/>
              </a:rPr>
              <a:t>Shape Styles </a:t>
            </a:r>
            <a:r>
              <a:rPr lang="en-US" dirty="0">
                <a:latin typeface="+mn-lt"/>
              </a:rPr>
              <a:t>group, click the </a:t>
            </a:r>
            <a:r>
              <a:rPr lang="en-US" b="1" dirty="0">
                <a:latin typeface="+mn-lt"/>
              </a:rPr>
              <a:t>Format Shape </a:t>
            </a:r>
            <a:r>
              <a:rPr lang="en-US" dirty="0">
                <a:latin typeface="+mn-lt"/>
              </a:rPr>
              <a:t>dialog box launcher. In the </a:t>
            </a:r>
            <a:r>
              <a:rPr lang="en-US" b="1" dirty="0">
                <a:latin typeface="+mn-lt"/>
              </a:rPr>
              <a:t>Format Shape </a:t>
            </a:r>
            <a:r>
              <a:rPr lang="en-US" dirty="0">
                <a:latin typeface="+mn-lt"/>
              </a:rPr>
              <a:t>dialog box, click </a:t>
            </a:r>
            <a:r>
              <a:rPr lang="en-US" b="1" dirty="0">
                <a:latin typeface="+mn-lt"/>
              </a:rPr>
              <a:t>Line Color </a:t>
            </a:r>
            <a:r>
              <a:rPr lang="en-US" dirty="0">
                <a:latin typeface="+mn-lt"/>
              </a:rPr>
              <a:t>in the left pane, select </a:t>
            </a:r>
            <a:r>
              <a:rPr lang="en-US" b="1" dirty="0">
                <a:latin typeface="+mn-lt"/>
              </a:rPr>
              <a:t>Solid line </a:t>
            </a:r>
            <a:r>
              <a:rPr lang="en-US" dirty="0">
                <a:latin typeface="+mn-lt"/>
              </a:rPr>
              <a:t>in the </a:t>
            </a:r>
            <a:r>
              <a:rPr lang="en-US" b="1" dirty="0">
                <a:latin typeface="+mn-lt"/>
              </a:rPr>
              <a:t>Line Color </a:t>
            </a:r>
            <a:r>
              <a:rPr lang="en-US" dirty="0">
                <a:latin typeface="+mn-lt"/>
              </a:rPr>
              <a:t>pane, and then do the following:</a:t>
            </a:r>
          </a:p>
          <a:p>
            <a:pPr marL="698830" lvl="1" indent="-232943" defTabSz="931774" eaLnBrk="1" fontAlgn="auto" hangingPunct="1">
              <a:spcBef>
                <a:spcPts val="0"/>
              </a:spcBef>
              <a:spcAft>
                <a:spcPts val="0"/>
              </a:spcAft>
              <a:buFont typeface="Arial" pitchFamily="34" charset="0"/>
              <a:buChar char="•"/>
              <a:defRPr/>
            </a:pPr>
            <a:r>
              <a:rPr lang="en-US" dirty="0">
                <a:latin typeface="+mn-lt"/>
              </a:rPr>
              <a:t>Click the button next to </a:t>
            </a:r>
            <a:r>
              <a:rPr lang="en-US" b="1" dirty="0">
                <a:latin typeface="+mn-lt"/>
              </a:rPr>
              <a:t>Color</a:t>
            </a:r>
            <a:r>
              <a:rPr lang="en-US" dirty="0">
                <a:latin typeface="+mn-lt"/>
              </a:rPr>
              <a:t>, and then under </a:t>
            </a:r>
            <a:r>
              <a:rPr lang="en-US" b="1" dirty="0">
                <a:latin typeface="+mn-lt"/>
              </a:rPr>
              <a:t>Theme Colors </a:t>
            </a:r>
            <a:r>
              <a:rPr lang="en-US" dirty="0">
                <a:latin typeface="+mn-lt"/>
              </a:rPr>
              <a:t>click </a:t>
            </a:r>
            <a:r>
              <a:rPr lang="en-US" b="1" dirty="0">
                <a:latin typeface="+mn-lt"/>
              </a:rPr>
              <a:t>White, Background 1 </a:t>
            </a:r>
            <a:r>
              <a:rPr lang="en-US" dirty="0">
                <a:latin typeface="+mn-lt"/>
              </a:rPr>
              <a:t>(first row, first option from the left). </a:t>
            </a:r>
          </a:p>
          <a:p>
            <a:pPr marL="698830" lvl="1" indent="-232943" defTabSz="931774" eaLnBrk="1" fontAlgn="auto" hangingPunct="1">
              <a:spcBef>
                <a:spcPts val="0"/>
              </a:spcBef>
              <a:spcAft>
                <a:spcPts val="0"/>
              </a:spcAft>
              <a:buFont typeface="Arial" pitchFamily="34" charset="0"/>
              <a:buChar char="•"/>
              <a:defRPr/>
            </a:pPr>
            <a:r>
              <a:rPr lang="en-US" dirty="0">
                <a:latin typeface="+mn-lt"/>
              </a:rPr>
              <a:t>In the </a:t>
            </a:r>
            <a:r>
              <a:rPr lang="en-US" b="1" dirty="0">
                <a:latin typeface="+mn-lt"/>
              </a:rPr>
              <a:t>Transparency</a:t>
            </a:r>
            <a:r>
              <a:rPr lang="en-US" dirty="0">
                <a:latin typeface="+mn-lt"/>
              </a:rPr>
              <a:t> box, enter </a:t>
            </a:r>
            <a:r>
              <a:rPr lang="en-US" b="1" dirty="0">
                <a:latin typeface="+mn-lt"/>
              </a:rPr>
              <a:t>70%</a:t>
            </a:r>
            <a:r>
              <a:rPr lang="en-US" dirty="0">
                <a:latin typeface="+mn-lt"/>
              </a:rPr>
              <a:t>.</a:t>
            </a:r>
          </a:p>
          <a:p>
            <a:pPr marL="232943" indent="-232943" defTabSz="931774" eaLnBrk="1" fontAlgn="auto" hangingPunct="1">
              <a:spcBef>
                <a:spcPts val="0"/>
              </a:spcBef>
              <a:spcAft>
                <a:spcPts val="0"/>
              </a:spcAft>
              <a:buFont typeface="+mj-lt"/>
              <a:buAutoNum type="arabicPeriod"/>
              <a:defRPr/>
            </a:pPr>
            <a:r>
              <a:rPr lang="en-US" dirty="0">
                <a:latin typeface="+mn-lt"/>
              </a:rPr>
              <a:t>Also in the </a:t>
            </a:r>
            <a:r>
              <a:rPr lang="en-US" b="1" dirty="0">
                <a:latin typeface="+mn-lt"/>
              </a:rPr>
              <a:t>Format Shape </a:t>
            </a:r>
            <a:r>
              <a:rPr lang="en-US" dirty="0">
                <a:latin typeface="+mn-lt"/>
              </a:rPr>
              <a:t>dialog box, click </a:t>
            </a:r>
            <a:r>
              <a:rPr lang="en-US" b="1" dirty="0">
                <a:latin typeface="+mn-lt"/>
              </a:rPr>
              <a:t>Line Style </a:t>
            </a:r>
            <a:r>
              <a:rPr lang="en-US" dirty="0">
                <a:latin typeface="+mn-lt"/>
              </a:rPr>
              <a:t>in the left pane, and then do the following in the </a:t>
            </a:r>
            <a:r>
              <a:rPr lang="en-US" b="1" dirty="0">
                <a:latin typeface="+mn-lt"/>
              </a:rPr>
              <a:t>Line Style </a:t>
            </a:r>
            <a:r>
              <a:rPr lang="en-US" dirty="0">
                <a:latin typeface="+mn-lt"/>
              </a:rPr>
              <a:t>pane:</a:t>
            </a:r>
          </a:p>
          <a:p>
            <a:pPr marL="698830" lvl="1" indent="-232943" defTabSz="931774" eaLnBrk="1" fontAlgn="auto" hangingPunct="1">
              <a:spcBef>
                <a:spcPts val="0"/>
              </a:spcBef>
              <a:spcAft>
                <a:spcPts val="0"/>
              </a:spcAft>
              <a:buFont typeface="Arial" pitchFamily="34" charset="0"/>
              <a:buChar char="•"/>
              <a:defRPr/>
            </a:pPr>
            <a:r>
              <a:rPr lang="en-US" dirty="0">
                <a:latin typeface="+mn-lt"/>
              </a:rPr>
              <a:t>In the </a:t>
            </a:r>
            <a:r>
              <a:rPr lang="en-US" b="1" dirty="0">
                <a:latin typeface="+mn-lt"/>
              </a:rPr>
              <a:t>Width</a:t>
            </a:r>
            <a:r>
              <a:rPr lang="en-US" dirty="0">
                <a:latin typeface="+mn-lt"/>
              </a:rPr>
              <a:t> box, enter </a:t>
            </a:r>
            <a:r>
              <a:rPr lang="en-US" b="1" dirty="0">
                <a:latin typeface="+mn-lt"/>
              </a:rPr>
              <a:t>0.75 pt</a:t>
            </a:r>
            <a:r>
              <a:rPr lang="en-US" dirty="0">
                <a:latin typeface="+mn-lt"/>
              </a:rPr>
              <a:t>. </a:t>
            </a:r>
          </a:p>
          <a:p>
            <a:pPr marL="698830" lvl="1" indent="-232943" defTabSz="931774" eaLnBrk="1" fontAlgn="auto" hangingPunct="1">
              <a:spcBef>
                <a:spcPts val="0"/>
              </a:spcBef>
              <a:spcAft>
                <a:spcPts val="0"/>
              </a:spcAft>
              <a:buFont typeface="Arial" pitchFamily="34" charset="0"/>
              <a:buChar char="•"/>
              <a:defRPr/>
            </a:pPr>
            <a:r>
              <a:rPr lang="en-US" dirty="0">
                <a:latin typeface="+mn-lt"/>
              </a:rPr>
              <a:t>Click the button next to </a:t>
            </a:r>
            <a:r>
              <a:rPr lang="en-US" b="1" dirty="0">
                <a:latin typeface="+mn-lt"/>
              </a:rPr>
              <a:t>Dash type</a:t>
            </a:r>
            <a:r>
              <a:rPr lang="en-US" dirty="0">
                <a:latin typeface="+mn-lt"/>
              </a:rPr>
              <a:t>, and then click </a:t>
            </a:r>
            <a:r>
              <a:rPr lang="en-US" b="1" dirty="0">
                <a:latin typeface="+mn-lt"/>
              </a:rPr>
              <a:t>Square Dot </a:t>
            </a:r>
            <a:r>
              <a:rPr lang="en-US" dirty="0">
                <a:latin typeface="+mn-lt"/>
              </a:rPr>
              <a:t>(third option from the top).</a:t>
            </a:r>
          </a:p>
          <a:p>
            <a:pPr marL="232943" indent="-232943" defTabSz="931774" eaLnBrk="1" fontAlgn="auto" hangingPunct="1">
              <a:spcBef>
                <a:spcPts val="0"/>
              </a:spcBef>
              <a:spcAft>
                <a:spcPts val="0"/>
              </a:spcAft>
              <a:buFont typeface="+mj-lt"/>
              <a:buAutoNum type="arabicPeriod"/>
              <a:defRPr/>
            </a:pPr>
            <a:r>
              <a:rPr lang="en-US" dirty="0"/>
              <a:t>Drag the dotted rectangle on top of the small, full-color picture. </a:t>
            </a:r>
          </a:p>
          <a:p>
            <a:pPr marL="232943" indent="-232943" defTabSz="931774" eaLnBrk="1" fontAlgn="auto" hangingPunct="1">
              <a:spcBef>
                <a:spcPts val="0"/>
              </a:spcBef>
              <a:spcAft>
                <a:spcPts val="0"/>
              </a:spcAft>
              <a:buFont typeface="+mj-lt"/>
              <a:buAutoNum type="arabicPeriod"/>
              <a:defRPr/>
            </a:pPr>
            <a:r>
              <a:rPr lang="en-US" dirty="0"/>
              <a:t>Press and hold SHIFT and select the dotted rectangle, the small picture, and the large picture on the slide. On the </a:t>
            </a:r>
            <a:r>
              <a:rPr lang="en-US" b="1" dirty="0"/>
              <a:t>Home</a:t>
            </a:r>
            <a:r>
              <a:rPr lang="en-US" dirty="0"/>
              <a:t> tab, in the </a:t>
            </a:r>
            <a:r>
              <a:rPr lang="en-US" b="1" dirty="0"/>
              <a:t>Drawing</a:t>
            </a:r>
            <a:r>
              <a:rPr lang="en-US" dirty="0"/>
              <a:t> group, click </a:t>
            </a:r>
            <a:r>
              <a:rPr lang="en-US" b="1" dirty="0"/>
              <a:t>Arrange</a:t>
            </a:r>
            <a:r>
              <a:rPr lang="en-US" dirty="0"/>
              <a:t>, point to </a:t>
            </a:r>
            <a:r>
              <a:rPr lang="en-US" b="1" dirty="0"/>
              <a:t>Align</a:t>
            </a:r>
            <a:r>
              <a:rPr lang="en-US" dirty="0"/>
              <a:t>, and then do the following:</a:t>
            </a:r>
          </a:p>
          <a:p>
            <a:pPr marL="698830" lvl="1" indent="-232943" defTabSz="931774" eaLnBrk="1" fontAlgn="auto" hangingPunct="1">
              <a:spcBef>
                <a:spcPts val="0"/>
              </a:spcBef>
              <a:spcAft>
                <a:spcPts val="0"/>
              </a:spcAft>
              <a:buFont typeface="Arial" pitchFamily="34" charset="0"/>
              <a:buChar char="•"/>
              <a:defRPr/>
            </a:pPr>
            <a:r>
              <a:rPr lang="en-US" dirty="0"/>
              <a:t>Click </a:t>
            </a:r>
            <a:r>
              <a:rPr lang="en-US" b="1" dirty="0"/>
              <a:t>Align Selected Objects</a:t>
            </a:r>
            <a:r>
              <a:rPr lang="en-US" dirty="0"/>
              <a:t>. </a:t>
            </a:r>
          </a:p>
          <a:p>
            <a:pPr marL="698830" lvl="1" indent="-232943" defTabSz="931774" eaLnBrk="1" fontAlgn="auto" hangingPunct="1">
              <a:spcBef>
                <a:spcPts val="0"/>
              </a:spcBef>
              <a:spcAft>
                <a:spcPts val="0"/>
              </a:spcAft>
              <a:buFont typeface="Arial" pitchFamily="34" charset="0"/>
              <a:buChar char="•"/>
              <a:defRPr/>
            </a:pPr>
            <a:r>
              <a:rPr lang="en-US" dirty="0"/>
              <a:t>Click </a:t>
            </a:r>
            <a:r>
              <a:rPr lang="en-US" b="1" dirty="0"/>
              <a:t>Align Middle</a:t>
            </a:r>
            <a:r>
              <a:rPr lang="en-US" dirty="0"/>
              <a:t>. </a:t>
            </a:r>
          </a:p>
          <a:p>
            <a:pPr marL="232943" indent="-232943" defTabSz="931774" eaLnBrk="1" fontAlgn="auto" hangingPunct="1">
              <a:spcBef>
                <a:spcPts val="0"/>
              </a:spcBef>
              <a:spcAft>
                <a:spcPts val="0"/>
              </a:spcAft>
              <a:buFont typeface="+mj-lt"/>
              <a:buAutoNum type="arabicPeriod"/>
              <a:defRPr/>
            </a:pPr>
            <a:r>
              <a:rPr lang="en-US" dirty="0"/>
              <a:t>On the </a:t>
            </a:r>
            <a:r>
              <a:rPr lang="en-US" b="1" dirty="0"/>
              <a:t>Insert</a:t>
            </a:r>
            <a:r>
              <a:rPr lang="en-US" dirty="0"/>
              <a:t> tab, in the </a:t>
            </a:r>
            <a:r>
              <a:rPr lang="en-US" b="1" dirty="0"/>
              <a:t>Text</a:t>
            </a:r>
            <a:r>
              <a:rPr lang="en-US" dirty="0"/>
              <a:t> group, click </a:t>
            </a:r>
            <a:r>
              <a:rPr lang="en-US" b="1" dirty="0"/>
              <a:t>Text Box</a:t>
            </a:r>
            <a:r>
              <a:rPr lang="en-US" dirty="0"/>
              <a:t>, and then on the slide, drag to draw the text box.</a:t>
            </a:r>
          </a:p>
          <a:p>
            <a:pPr marL="232943" indent="-232943" defTabSz="931774" eaLnBrk="1" fontAlgn="auto" hangingPunct="1">
              <a:spcBef>
                <a:spcPts val="0"/>
              </a:spcBef>
              <a:spcAft>
                <a:spcPts val="0"/>
              </a:spcAft>
              <a:buFont typeface="+mj-lt"/>
              <a:buAutoNum type="arabicPeriod"/>
              <a:defRPr/>
            </a:pPr>
            <a:r>
              <a:rPr lang="en-US" dirty="0"/>
              <a:t>Enter text in the text box, select the text, and then on the </a:t>
            </a:r>
            <a:r>
              <a:rPr lang="en-US" b="1" dirty="0"/>
              <a:t>Home</a:t>
            </a:r>
            <a:r>
              <a:rPr lang="en-US" dirty="0"/>
              <a:t> tab, in the </a:t>
            </a:r>
            <a:r>
              <a:rPr lang="en-US" b="1" dirty="0"/>
              <a:t>Font</a:t>
            </a:r>
            <a:r>
              <a:rPr lang="en-US" dirty="0"/>
              <a:t> group, select </a:t>
            </a:r>
            <a:r>
              <a:rPr lang="en-US" b="1" dirty="0">
                <a:solidFill>
                  <a:schemeClr val="accent6"/>
                </a:solidFill>
                <a:latin typeface="+mn-lt"/>
              </a:rPr>
              <a:t>Gill Sans MT Condensed</a:t>
            </a:r>
            <a:r>
              <a:rPr lang="en-US" b="1" dirty="0"/>
              <a:t> </a:t>
            </a:r>
            <a:r>
              <a:rPr lang="en-US" dirty="0"/>
              <a:t>from the </a:t>
            </a:r>
            <a:r>
              <a:rPr lang="en-US" b="1" dirty="0"/>
              <a:t>Font</a:t>
            </a:r>
            <a:r>
              <a:rPr lang="en-US" dirty="0"/>
              <a:t> list, select </a:t>
            </a:r>
            <a:r>
              <a:rPr lang="en-US" b="1" dirty="0">
                <a:solidFill>
                  <a:schemeClr val="accent6"/>
                </a:solidFill>
                <a:latin typeface="+mn-lt"/>
              </a:rPr>
              <a:t>24</a:t>
            </a:r>
            <a:r>
              <a:rPr lang="en-US" dirty="0"/>
              <a:t> from the </a:t>
            </a:r>
            <a:r>
              <a:rPr lang="en-US" b="1" dirty="0"/>
              <a:t>Font Size </a:t>
            </a:r>
            <a:r>
              <a:rPr lang="en-US" dirty="0"/>
              <a:t>list, click the button next to </a:t>
            </a:r>
            <a:r>
              <a:rPr lang="en-US" b="1" dirty="0"/>
              <a:t>Font Color</a:t>
            </a:r>
            <a:r>
              <a:rPr lang="en-US" dirty="0"/>
              <a:t>, and then under </a:t>
            </a:r>
            <a:r>
              <a:rPr lang="en-US" b="1" dirty="0"/>
              <a:t>Theme Colors </a:t>
            </a:r>
            <a:r>
              <a:rPr lang="en-US" dirty="0"/>
              <a:t>click </a:t>
            </a:r>
            <a:r>
              <a:rPr lang="en-US" b="1" dirty="0"/>
              <a:t>White, Background 1 </a:t>
            </a:r>
            <a:r>
              <a:rPr lang="en-US" dirty="0"/>
              <a:t>(first row, first option from the left).</a:t>
            </a:r>
          </a:p>
          <a:p>
            <a:pPr marL="232943" indent="-232943" defTabSz="931774" eaLnBrk="1" fontAlgn="auto" hangingPunct="1">
              <a:spcBef>
                <a:spcPts val="0"/>
              </a:spcBef>
              <a:spcAft>
                <a:spcPts val="0"/>
              </a:spcAft>
              <a:buFont typeface="+mj-lt"/>
              <a:buAutoNum type="arabicPeriod"/>
              <a:defRPr/>
            </a:pPr>
            <a:r>
              <a:rPr lang="en-US" dirty="0"/>
              <a:t>On the </a:t>
            </a:r>
            <a:r>
              <a:rPr lang="en-US" b="1" dirty="0"/>
              <a:t>Home</a:t>
            </a:r>
            <a:r>
              <a:rPr lang="en-US" dirty="0"/>
              <a:t> tab, in the </a:t>
            </a:r>
            <a:r>
              <a:rPr lang="en-US" b="1" dirty="0"/>
              <a:t>Paragraph</a:t>
            </a:r>
            <a:r>
              <a:rPr lang="en-US" dirty="0"/>
              <a:t> group, click </a:t>
            </a:r>
            <a:r>
              <a:rPr lang="en-US" b="1" dirty="0"/>
              <a:t>Center</a:t>
            </a:r>
            <a:r>
              <a:rPr lang="en-US" dirty="0"/>
              <a:t> to center the text within the text box.</a:t>
            </a:r>
          </a:p>
          <a:p>
            <a:pPr marL="232943" indent="-232943" defTabSz="931774" eaLnBrk="1" fontAlgn="auto" hangingPunct="1">
              <a:spcBef>
                <a:spcPts val="0"/>
              </a:spcBef>
              <a:spcAft>
                <a:spcPts val="0"/>
              </a:spcAft>
              <a:buFont typeface="+mj-lt"/>
              <a:buAutoNum type="arabicPeriod"/>
              <a:defRPr/>
            </a:pPr>
            <a:r>
              <a:rPr lang="en-US" dirty="0"/>
              <a:t>On the slide, drag the text box below the dotted rectangle.</a:t>
            </a:r>
          </a:p>
          <a:p>
            <a:pPr marL="232943" indent="-232943" defTabSz="931774" eaLnBrk="1" fontAlgn="auto" hangingPunct="1">
              <a:spcBef>
                <a:spcPts val="0"/>
              </a:spcBef>
              <a:spcAft>
                <a:spcPts val="0"/>
              </a:spcAft>
              <a:buFont typeface="+mj-lt"/>
              <a:buAutoNum type="arabicPeriod"/>
              <a:defRPr/>
            </a:pPr>
            <a:endParaRPr lang="en-US" dirty="0">
              <a:latin typeface="+mn-lt"/>
            </a:endParaRPr>
          </a:p>
          <a:p>
            <a:endParaRPr lang="en-US" dirty="0">
              <a:latin typeface="+mn-lt"/>
            </a:endParaRPr>
          </a:p>
          <a:p>
            <a:r>
              <a:rPr lang="en-US" dirty="0">
                <a:latin typeface="+mn-lt"/>
              </a:rPr>
              <a:t>To reproduce the background effects on this slide, do the following:</a:t>
            </a:r>
          </a:p>
          <a:p>
            <a:pPr marL="232943" indent="-232943">
              <a:buFont typeface="+mj-lt"/>
              <a:buAutoNum type="arabicPeriod"/>
            </a:pPr>
            <a:r>
              <a:rPr lang="en-US" dirty="0">
                <a:latin typeface="+mn-lt"/>
              </a:rPr>
              <a:t>Right-click the slide background area, and then click </a:t>
            </a:r>
            <a:r>
              <a:rPr lang="en-US" b="1" dirty="0">
                <a:latin typeface="+mn-lt"/>
              </a:rPr>
              <a:t>Format Background</a:t>
            </a:r>
            <a:r>
              <a:rPr lang="en-US" dirty="0">
                <a:latin typeface="+mn-lt"/>
              </a:rPr>
              <a:t>. In the </a:t>
            </a:r>
            <a:r>
              <a:rPr lang="en-US" b="1" dirty="0">
                <a:latin typeface="+mn-lt"/>
              </a:rPr>
              <a:t>Format Background </a:t>
            </a:r>
            <a:r>
              <a:rPr lang="en-US" dirty="0">
                <a:latin typeface="+mn-lt"/>
              </a:rPr>
              <a:t>dialog box, click </a:t>
            </a:r>
            <a:r>
              <a:rPr lang="en-US" b="1" dirty="0">
                <a:latin typeface="+mn-lt"/>
              </a:rPr>
              <a:t>Fill</a:t>
            </a:r>
            <a:r>
              <a:rPr lang="en-US" dirty="0">
                <a:latin typeface="+mn-lt"/>
              </a:rPr>
              <a:t> in the left pane, and then select </a:t>
            </a:r>
            <a:r>
              <a:rPr lang="en-US" b="1" dirty="0">
                <a:latin typeface="+mn-lt"/>
              </a:rPr>
              <a:t>Solid fill</a:t>
            </a:r>
            <a:r>
              <a:rPr lang="en-US" dirty="0">
                <a:latin typeface="+mn-lt"/>
              </a:rPr>
              <a:t> in the </a:t>
            </a:r>
            <a:r>
              <a:rPr lang="en-US" b="1" dirty="0">
                <a:latin typeface="+mn-lt"/>
              </a:rPr>
              <a:t>Fill</a:t>
            </a:r>
            <a:r>
              <a:rPr lang="en-US" dirty="0">
                <a:latin typeface="+mn-lt"/>
              </a:rPr>
              <a:t> pane. </a:t>
            </a:r>
          </a:p>
          <a:p>
            <a:pPr marL="232943" indent="-232943">
              <a:buFont typeface="+mj-lt"/>
              <a:buAutoNum type="arabicPeriod"/>
            </a:pPr>
            <a:r>
              <a:rPr lang="en-US" dirty="0">
                <a:latin typeface="+mn-lt"/>
              </a:rPr>
              <a:t>Also in the </a:t>
            </a:r>
            <a:r>
              <a:rPr lang="en-US" b="1" dirty="0">
                <a:latin typeface="+mn-lt"/>
              </a:rPr>
              <a:t>Fill</a:t>
            </a:r>
            <a:r>
              <a:rPr lang="en-US" dirty="0">
                <a:latin typeface="+mn-lt"/>
              </a:rPr>
              <a:t> pane, click the button next to </a:t>
            </a:r>
            <a:r>
              <a:rPr lang="en-US" b="1" dirty="0">
                <a:latin typeface="+mn-lt"/>
              </a:rPr>
              <a:t>Color</a:t>
            </a:r>
            <a:r>
              <a:rPr lang="en-US" dirty="0">
                <a:latin typeface="+mn-lt"/>
              </a:rPr>
              <a:t>, and then under </a:t>
            </a:r>
            <a:r>
              <a:rPr lang="en-US" b="1" dirty="0">
                <a:latin typeface="+mn-lt"/>
              </a:rPr>
              <a:t>Theme Colors </a:t>
            </a:r>
            <a:r>
              <a:rPr lang="en-US" dirty="0">
                <a:latin typeface="+mn-lt"/>
              </a:rPr>
              <a:t>click </a:t>
            </a:r>
            <a:r>
              <a:rPr lang="en-US" b="1" dirty="0">
                <a:latin typeface="+mn-lt"/>
              </a:rPr>
              <a:t>Black, Text 1, Lighter 15% </a:t>
            </a:r>
            <a:r>
              <a:rPr lang="en-US" dirty="0">
                <a:latin typeface="+mn-lt"/>
              </a:rPr>
              <a:t>(fifth row, second option from the left).</a:t>
            </a:r>
          </a:p>
          <a:p>
            <a:endParaRPr lang="en-US" dirty="0">
              <a:latin typeface="+mn-lt"/>
            </a:endParaRPr>
          </a:p>
          <a:p>
            <a:endParaRPr lang="en-US" dirty="0">
              <a:latin typeface="+mn-lt"/>
            </a:endParaRPr>
          </a:p>
          <a:p>
            <a:r>
              <a:rPr lang="en-US" dirty="0">
                <a:latin typeface="+mn-lt"/>
              </a:rPr>
              <a:t>To reproduce the animation effects on this slide, do the following:</a:t>
            </a:r>
          </a:p>
          <a:p>
            <a:pPr marL="232943" indent="-232943">
              <a:buFont typeface="+mj-lt"/>
              <a:buAutoNum type="arabicPeriod"/>
            </a:pPr>
            <a:r>
              <a:rPr lang="en-US" dirty="0">
                <a:latin typeface="+mn-lt"/>
              </a:rPr>
              <a:t>On the </a:t>
            </a:r>
            <a:r>
              <a:rPr lang="en-US" b="1" dirty="0">
                <a:latin typeface="+mn-lt"/>
              </a:rPr>
              <a:t>View</a:t>
            </a:r>
            <a:r>
              <a:rPr lang="en-US" dirty="0">
                <a:latin typeface="+mn-lt"/>
              </a:rPr>
              <a:t> tab, in the Zoom group, click </a:t>
            </a:r>
            <a:r>
              <a:rPr lang="en-US" b="1" dirty="0">
                <a:latin typeface="+mn-lt"/>
              </a:rPr>
              <a:t>Zoom</a:t>
            </a:r>
            <a:r>
              <a:rPr lang="en-US" dirty="0">
                <a:latin typeface="+mn-lt"/>
              </a:rPr>
              <a:t>, and then in the </a:t>
            </a:r>
            <a:r>
              <a:rPr lang="en-US" b="1" dirty="0">
                <a:latin typeface="+mn-lt"/>
              </a:rPr>
              <a:t>Zoom</a:t>
            </a:r>
            <a:r>
              <a:rPr lang="en-US" dirty="0">
                <a:latin typeface="+mn-lt"/>
              </a:rPr>
              <a:t> dialog box, in the </a:t>
            </a:r>
            <a:r>
              <a:rPr lang="en-US" b="1" dirty="0">
                <a:latin typeface="+mn-lt"/>
              </a:rPr>
              <a:t>Percent</a:t>
            </a:r>
            <a:r>
              <a:rPr lang="en-US" dirty="0">
                <a:latin typeface="+mn-lt"/>
              </a:rPr>
              <a:t> box, enter </a:t>
            </a:r>
            <a:r>
              <a:rPr lang="en-US" b="1" dirty="0">
                <a:latin typeface="+mn-lt"/>
              </a:rPr>
              <a:t>70%</a:t>
            </a:r>
            <a:r>
              <a:rPr lang="en-US" dirty="0">
                <a:latin typeface="+mn-lt"/>
              </a:rPr>
              <a:t>. (</a:t>
            </a:r>
            <a:r>
              <a:rPr lang="en-US" b="1" dirty="0">
                <a:latin typeface="+mn-lt"/>
              </a:rPr>
              <a:t>Note: </a:t>
            </a:r>
            <a:r>
              <a:rPr lang="en-US" dirty="0">
                <a:latin typeface="+mn-lt"/>
              </a:rPr>
              <a:t>Make sure that </a:t>
            </a:r>
            <a:r>
              <a:rPr lang="en-US" b="1" dirty="0">
                <a:latin typeface="+mn-lt"/>
              </a:rPr>
              <a:t>Fit</a:t>
            </a:r>
            <a:r>
              <a:rPr lang="en-US" dirty="0">
                <a:latin typeface="+mn-lt"/>
              </a:rPr>
              <a:t> is not selected in the </a:t>
            </a:r>
            <a:r>
              <a:rPr lang="en-US" b="1" dirty="0">
                <a:latin typeface="+mn-lt"/>
              </a:rPr>
              <a:t>Zoom</a:t>
            </a:r>
            <a:r>
              <a:rPr lang="en-US" dirty="0">
                <a:latin typeface="+mn-lt"/>
              </a:rPr>
              <a:t> dialog box.)</a:t>
            </a:r>
          </a:p>
          <a:p>
            <a:pPr marL="232943" indent="-232943">
              <a:buFont typeface="+mj-lt"/>
              <a:buAutoNum type="arabicPeriod"/>
            </a:pPr>
            <a:r>
              <a:rPr lang="en-US" dirty="0">
                <a:latin typeface="+mn-lt"/>
              </a:rPr>
              <a:t>On the slide, select the dotted rectangle. On the </a:t>
            </a:r>
            <a:r>
              <a:rPr lang="en-US" b="1" dirty="0">
                <a:latin typeface="+mn-lt"/>
              </a:rPr>
              <a:t>Animations</a:t>
            </a:r>
            <a:r>
              <a:rPr lang="en-US" dirty="0">
                <a:latin typeface="+mn-lt"/>
              </a:rPr>
              <a:t> tab, in the </a:t>
            </a:r>
            <a:r>
              <a:rPr lang="en-US" b="1" dirty="0">
                <a:latin typeface="+mn-lt"/>
              </a:rPr>
              <a:t>Advanced Animations</a:t>
            </a:r>
            <a:r>
              <a:rPr lang="en-US" dirty="0">
                <a:latin typeface="+mn-lt"/>
              </a:rPr>
              <a:t> group, click </a:t>
            </a:r>
            <a:r>
              <a:rPr lang="en-US" b="1" dirty="0">
                <a:latin typeface="+mn-lt"/>
              </a:rPr>
              <a:t>Add Animation</a:t>
            </a:r>
            <a:r>
              <a:rPr lang="en-US" dirty="0">
                <a:latin typeface="+mn-lt"/>
              </a:rPr>
              <a:t>, and then, under </a:t>
            </a:r>
            <a:r>
              <a:rPr lang="en-US" b="1" dirty="0">
                <a:latin typeface="+mn-lt"/>
              </a:rPr>
              <a:t>Motion Paths</a:t>
            </a:r>
            <a:r>
              <a:rPr lang="en-US" dirty="0">
                <a:latin typeface="+mn-lt"/>
              </a:rPr>
              <a:t>, click </a:t>
            </a:r>
            <a:r>
              <a:rPr lang="en-US" b="1" dirty="0">
                <a:latin typeface="+mn-lt"/>
              </a:rPr>
              <a:t>Custom Path</a:t>
            </a:r>
            <a:r>
              <a:rPr lang="en-US" dirty="0">
                <a:latin typeface="+mn-lt"/>
              </a:rPr>
              <a:t>.</a:t>
            </a:r>
          </a:p>
          <a:p>
            <a:pPr marL="232943" indent="-232943">
              <a:buFont typeface="+mj-lt"/>
              <a:buAutoNum type="arabicPeriod"/>
            </a:pPr>
            <a:r>
              <a:rPr lang="en-US" dirty="0">
                <a:latin typeface="+mn-lt"/>
              </a:rPr>
              <a:t>Press and hold SHIFT to conform the path to a straight, horizontal line, and then do the following on the slide:</a:t>
            </a:r>
          </a:p>
          <a:p>
            <a:pPr marL="698830" lvl="1" indent="-232943">
              <a:buFont typeface="+mj-lt"/>
              <a:buAutoNum type="arabicPeriod"/>
            </a:pPr>
            <a:r>
              <a:rPr lang="en-US" dirty="0">
                <a:latin typeface="+mn-lt"/>
              </a:rPr>
              <a:t>Click the center of the dotted rectangle to create the first motion-path point.</a:t>
            </a:r>
          </a:p>
          <a:p>
            <a:pPr marL="698830" lvl="1" indent="-232943">
              <a:buFont typeface="+mj-lt"/>
              <a:buAutoNum type="arabicPeriod"/>
            </a:pPr>
            <a:r>
              <a:rPr lang="en-US" dirty="0">
                <a:latin typeface="+mn-lt"/>
              </a:rPr>
              <a:t>Click approximately ½” beyond the right edge of the rectangle to create the second motion-path point. </a:t>
            </a:r>
          </a:p>
          <a:p>
            <a:pPr marL="698830" lvl="1" indent="-232943">
              <a:buFont typeface="+mj-lt"/>
              <a:buAutoNum type="arabicPeriod"/>
            </a:pPr>
            <a:r>
              <a:rPr lang="en-US" dirty="0">
                <a:latin typeface="+mn-lt"/>
              </a:rPr>
              <a:t>Double-click approximately 2” beyond the left edge of the slide to create the third and final motion-path point. </a:t>
            </a:r>
          </a:p>
          <a:p>
            <a:pPr marL="232943" indent="-232943">
              <a:buFont typeface="+mj-lt"/>
              <a:buAutoNum type="arabicPeriod"/>
            </a:pPr>
            <a:r>
              <a:rPr lang="en-US" dirty="0">
                <a:latin typeface="+mn-lt"/>
              </a:rPr>
              <a:t>On the slide, right-click the freeform motion path, and then click </a:t>
            </a:r>
            <a:r>
              <a:rPr lang="en-US" b="1" dirty="0">
                <a:latin typeface="+mn-lt"/>
              </a:rPr>
              <a:t>Reverse Path Direction</a:t>
            </a:r>
            <a:r>
              <a:rPr lang="en-US" dirty="0">
                <a:latin typeface="+mn-lt"/>
              </a:rPr>
              <a:t>. </a:t>
            </a:r>
          </a:p>
          <a:p>
            <a:pPr marL="232943" indent="-232943">
              <a:buFont typeface="+mj-lt"/>
              <a:buAutoNum type="arabicPeriod"/>
            </a:pPr>
            <a:r>
              <a:rPr lang="en-US" dirty="0">
                <a:latin typeface="+mn-lt"/>
              </a:rPr>
              <a:t>On the </a:t>
            </a:r>
            <a:r>
              <a:rPr lang="en-US" b="1" dirty="0">
                <a:latin typeface="+mn-lt"/>
              </a:rPr>
              <a:t>Animations</a:t>
            </a:r>
            <a:r>
              <a:rPr lang="en-US" dirty="0">
                <a:latin typeface="+mn-lt"/>
              </a:rPr>
              <a:t> tab, in the </a:t>
            </a:r>
            <a:r>
              <a:rPr lang="en-US" b="1" dirty="0">
                <a:latin typeface="+mn-lt"/>
              </a:rPr>
              <a:t>Timing</a:t>
            </a:r>
            <a:r>
              <a:rPr lang="en-US" dirty="0">
                <a:latin typeface="+mn-lt"/>
              </a:rPr>
              <a:t> group, in the </a:t>
            </a:r>
            <a:r>
              <a:rPr lang="en-US" b="1" dirty="0">
                <a:latin typeface="+mn-lt"/>
              </a:rPr>
              <a:t>Start</a:t>
            </a:r>
            <a:r>
              <a:rPr lang="en-US" dirty="0">
                <a:latin typeface="+mn-lt"/>
              </a:rPr>
              <a:t> list, select </a:t>
            </a:r>
            <a:r>
              <a:rPr lang="en-US" b="1" dirty="0">
                <a:latin typeface="+mn-lt"/>
              </a:rPr>
              <a:t>With</a:t>
            </a:r>
            <a:r>
              <a:rPr lang="en-US" dirty="0">
                <a:latin typeface="+mn-lt"/>
              </a:rPr>
              <a:t> </a:t>
            </a:r>
            <a:r>
              <a:rPr lang="en-US" b="1" dirty="0">
                <a:latin typeface="+mn-lt"/>
              </a:rPr>
              <a:t>Previous</a:t>
            </a:r>
            <a:r>
              <a:rPr lang="en-US" dirty="0">
                <a:latin typeface="+mn-lt"/>
              </a:rPr>
              <a:t>.</a:t>
            </a:r>
          </a:p>
          <a:p>
            <a:pPr marL="232943" indent="-232943">
              <a:buFont typeface="+mj-lt"/>
              <a:buAutoNum type="arabicPeriod"/>
            </a:pPr>
            <a:r>
              <a:rPr lang="en-US" dirty="0">
                <a:latin typeface="+mn-lt"/>
              </a:rPr>
              <a:t>On the slide, select the gradient-filled rectangle. On the </a:t>
            </a:r>
            <a:r>
              <a:rPr lang="en-US" b="1" dirty="0">
                <a:latin typeface="+mn-lt"/>
              </a:rPr>
              <a:t>Animations</a:t>
            </a:r>
            <a:r>
              <a:rPr lang="en-US" dirty="0">
                <a:latin typeface="+mn-lt"/>
              </a:rPr>
              <a:t> tab, in the </a:t>
            </a:r>
            <a:r>
              <a:rPr lang="en-US" b="1" dirty="0">
                <a:latin typeface="+mn-lt"/>
              </a:rPr>
              <a:t>Advanced Animations </a:t>
            </a:r>
            <a:r>
              <a:rPr lang="en-US" dirty="0">
                <a:latin typeface="+mn-lt"/>
              </a:rPr>
              <a:t>group, click </a:t>
            </a:r>
            <a:r>
              <a:rPr lang="en-US" b="1" dirty="0">
                <a:latin typeface="+mn-lt"/>
              </a:rPr>
              <a:t>Add Effect</a:t>
            </a:r>
            <a:r>
              <a:rPr lang="en-US" dirty="0">
                <a:latin typeface="+mn-lt"/>
              </a:rPr>
              <a:t>, and then click </a:t>
            </a:r>
            <a:r>
              <a:rPr lang="en-US" b="1" dirty="0">
                <a:latin typeface="+mn-lt"/>
              </a:rPr>
              <a:t>More Entrance Effects</a:t>
            </a:r>
            <a:r>
              <a:rPr lang="en-US" dirty="0">
                <a:latin typeface="+mn-lt"/>
              </a:rPr>
              <a:t>. In the </a:t>
            </a:r>
            <a:r>
              <a:rPr lang="en-US" b="1" dirty="0">
                <a:latin typeface="+mn-lt"/>
              </a:rPr>
              <a:t>Add Entrance Effect </a:t>
            </a:r>
            <a:r>
              <a:rPr lang="en-US" dirty="0">
                <a:latin typeface="+mn-lt"/>
              </a:rPr>
              <a:t>dialog box, under </a:t>
            </a:r>
            <a:r>
              <a:rPr lang="en-US" b="1" dirty="0">
                <a:latin typeface="+mn-lt"/>
              </a:rPr>
              <a:t>Subtle</a:t>
            </a:r>
            <a:r>
              <a:rPr lang="en-US" dirty="0">
                <a:latin typeface="+mn-lt"/>
              </a:rPr>
              <a:t>, click </a:t>
            </a:r>
            <a:r>
              <a:rPr lang="en-US" b="1" dirty="0">
                <a:latin typeface="+mn-lt"/>
              </a:rPr>
              <a:t>Fade</a:t>
            </a:r>
            <a:r>
              <a:rPr lang="en-US" dirty="0">
                <a:latin typeface="+mn-lt"/>
              </a:rPr>
              <a:t>, and then click </a:t>
            </a:r>
            <a:r>
              <a:rPr lang="en-US" b="1" dirty="0">
                <a:latin typeface="+mn-lt"/>
              </a:rPr>
              <a:t>OK</a:t>
            </a:r>
            <a:r>
              <a:rPr lang="en-US" dirty="0">
                <a:latin typeface="+mn-lt"/>
              </a:rPr>
              <a:t>. </a:t>
            </a:r>
          </a:p>
          <a:p>
            <a:pPr marL="232943" indent="-232943" defTabSz="931774" eaLnBrk="1" fontAlgn="auto" hangingPunct="1">
              <a:spcBef>
                <a:spcPts val="0"/>
              </a:spcBef>
              <a:spcAft>
                <a:spcPts val="0"/>
              </a:spcAft>
              <a:buFont typeface="+mj-lt"/>
              <a:buAutoNum type="arabicPeriod"/>
              <a:defRPr/>
            </a:pPr>
            <a:r>
              <a:rPr lang="en-US" dirty="0">
                <a:latin typeface="+mn-lt"/>
              </a:rPr>
              <a:t>On the </a:t>
            </a:r>
            <a:r>
              <a:rPr lang="en-US" b="1" dirty="0">
                <a:latin typeface="+mn-lt"/>
              </a:rPr>
              <a:t>Animations</a:t>
            </a:r>
            <a:r>
              <a:rPr lang="en-US" dirty="0">
                <a:latin typeface="+mn-lt"/>
              </a:rPr>
              <a:t> tab, in the </a:t>
            </a:r>
            <a:r>
              <a:rPr lang="en-US" b="1" dirty="0">
                <a:latin typeface="+mn-lt"/>
              </a:rPr>
              <a:t>Timing</a:t>
            </a:r>
            <a:r>
              <a:rPr lang="en-US" dirty="0">
                <a:latin typeface="+mn-lt"/>
              </a:rPr>
              <a:t> group, in the </a:t>
            </a:r>
            <a:r>
              <a:rPr lang="en-US" b="1" dirty="0">
                <a:latin typeface="+mn-lt"/>
              </a:rPr>
              <a:t>Start</a:t>
            </a:r>
            <a:r>
              <a:rPr lang="en-US" dirty="0">
                <a:latin typeface="+mn-lt"/>
              </a:rPr>
              <a:t> list, select </a:t>
            </a:r>
            <a:r>
              <a:rPr lang="en-US" b="1" dirty="0">
                <a:latin typeface="+mn-lt"/>
              </a:rPr>
              <a:t>With</a:t>
            </a:r>
            <a:r>
              <a:rPr lang="en-US" dirty="0">
                <a:latin typeface="+mn-lt"/>
              </a:rPr>
              <a:t> </a:t>
            </a:r>
            <a:r>
              <a:rPr lang="en-US" b="1" dirty="0">
                <a:latin typeface="+mn-lt"/>
              </a:rPr>
              <a:t>Previous</a:t>
            </a:r>
            <a:r>
              <a:rPr lang="en-US" dirty="0">
                <a:latin typeface="+mn-lt"/>
              </a:rPr>
              <a:t>.</a:t>
            </a:r>
          </a:p>
          <a:p>
            <a:pPr marL="232943" indent="-232943" defTabSz="931774" eaLnBrk="1" fontAlgn="auto" hangingPunct="1">
              <a:spcBef>
                <a:spcPts val="0"/>
              </a:spcBef>
              <a:spcAft>
                <a:spcPts val="0"/>
              </a:spcAft>
              <a:buFont typeface="+mj-lt"/>
              <a:buAutoNum type="arabicPeriod"/>
              <a:defRPr/>
            </a:pPr>
            <a:r>
              <a:rPr lang="en-US" dirty="0">
                <a:latin typeface="+mn-lt"/>
              </a:rPr>
              <a:t>On the </a:t>
            </a:r>
            <a:r>
              <a:rPr lang="en-US" b="1" dirty="0">
                <a:latin typeface="+mn-lt"/>
              </a:rPr>
              <a:t>Animations</a:t>
            </a:r>
            <a:r>
              <a:rPr lang="en-US" dirty="0">
                <a:latin typeface="+mn-lt"/>
              </a:rPr>
              <a:t> tab, in the </a:t>
            </a:r>
            <a:r>
              <a:rPr lang="en-US" b="1" dirty="0">
                <a:latin typeface="+mn-lt"/>
              </a:rPr>
              <a:t>Timing</a:t>
            </a:r>
            <a:r>
              <a:rPr lang="en-US" dirty="0">
                <a:latin typeface="+mn-lt"/>
              </a:rPr>
              <a:t> group, in the </a:t>
            </a:r>
            <a:r>
              <a:rPr lang="en-US" b="1" dirty="0">
                <a:latin typeface="+mn-lt"/>
              </a:rPr>
              <a:t>Duration </a:t>
            </a:r>
            <a:r>
              <a:rPr lang="en-US" dirty="0">
                <a:latin typeface="+mn-lt"/>
              </a:rPr>
              <a:t>box, enter </a:t>
            </a:r>
            <a:r>
              <a:rPr lang="en-US" b="1" dirty="0">
                <a:latin typeface="+mn-lt"/>
              </a:rPr>
              <a:t>0.5</a:t>
            </a:r>
            <a:r>
              <a:rPr lang="en-US" dirty="0">
                <a:latin typeface="+mn-lt"/>
              </a:rPr>
              <a:t>. </a:t>
            </a:r>
          </a:p>
          <a:p>
            <a:pPr marL="232943" indent="-232943" defTabSz="931774" eaLnBrk="1" fontAlgn="auto" hangingPunct="1">
              <a:spcBef>
                <a:spcPts val="0"/>
              </a:spcBef>
              <a:spcAft>
                <a:spcPts val="0"/>
              </a:spcAft>
              <a:buFont typeface="+mj-lt"/>
              <a:buAutoNum type="arabicPeriod"/>
              <a:defRPr/>
            </a:pPr>
            <a:r>
              <a:rPr lang="en-US" dirty="0">
                <a:latin typeface="+mn-lt"/>
              </a:rPr>
              <a:t>On the slide, select the gradient-filled rectangle. On the </a:t>
            </a:r>
            <a:r>
              <a:rPr lang="en-US" b="1" dirty="0">
                <a:latin typeface="+mn-lt"/>
              </a:rPr>
              <a:t>Animations</a:t>
            </a:r>
            <a:r>
              <a:rPr lang="en-US" dirty="0">
                <a:latin typeface="+mn-lt"/>
              </a:rPr>
              <a:t> tab, in the </a:t>
            </a:r>
            <a:r>
              <a:rPr lang="en-US" b="1" dirty="0">
                <a:latin typeface="+mn-lt"/>
              </a:rPr>
              <a:t>Advanced Animations </a:t>
            </a:r>
            <a:r>
              <a:rPr lang="en-US" dirty="0">
                <a:latin typeface="+mn-lt"/>
              </a:rPr>
              <a:t>group, click </a:t>
            </a:r>
            <a:r>
              <a:rPr lang="en-US" b="1" dirty="0">
                <a:latin typeface="+mn-lt"/>
              </a:rPr>
              <a:t>Add Effect</a:t>
            </a:r>
            <a:r>
              <a:rPr lang="en-US" dirty="0">
                <a:latin typeface="+mn-lt"/>
              </a:rPr>
              <a:t>, and then click </a:t>
            </a:r>
            <a:r>
              <a:rPr lang="en-US" b="1" dirty="0">
                <a:latin typeface="+mn-lt"/>
              </a:rPr>
              <a:t>More Motion Paths</a:t>
            </a:r>
            <a:r>
              <a:rPr lang="en-US" dirty="0">
                <a:latin typeface="+mn-lt"/>
              </a:rPr>
              <a:t>. In the </a:t>
            </a:r>
            <a:r>
              <a:rPr lang="en-US" b="1" dirty="0">
                <a:latin typeface="+mn-lt"/>
              </a:rPr>
              <a:t>Add Motion Path </a:t>
            </a:r>
            <a:r>
              <a:rPr lang="en-US" dirty="0">
                <a:latin typeface="+mn-lt"/>
              </a:rPr>
              <a:t>dialog box, under </a:t>
            </a:r>
            <a:r>
              <a:rPr lang="en-US" b="1" dirty="0">
                <a:latin typeface="+mn-lt"/>
              </a:rPr>
              <a:t>Lines and Curves</a:t>
            </a:r>
            <a:r>
              <a:rPr lang="en-US" dirty="0">
                <a:latin typeface="+mn-lt"/>
              </a:rPr>
              <a:t>, click </a:t>
            </a:r>
            <a:r>
              <a:rPr lang="en-US" b="1" dirty="0">
                <a:latin typeface="+mn-lt"/>
              </a:rPr>
              <a:t>Down</a:t>
            </a:r>
            <a:r>
              <a:rPr lang="en-US" dirty="0">
                <a:latin typeface="+mn-lt"/>
              </a:rPr>
              <a:t>, and then click </a:t>
            </a:r>
            <a:r>
              <a:rPr lang="en-US" b="1" dirty="0">
                <a:latin typeface="+mn-lt"/>
              </a:rPr>
              <a:t>OK</a:t>
            </a:r>
            <a:r>
              <a:rPr lang="en-US" dirty="0">
                <a:latin typeface="+mn-lt"/>
              </a:rPr>
              <a:t>. </a:t>
            </a:r>
          </a:p>
          <a:p>
            <a:pPr marL="232943" indent="-232943" defTabSz="931774" eaLnBrk="1" fontAlgn="auto" hangingPunct="1">
              <a:spcBef>
                <a:spcPts val="0"/>
              </a:spcBef>
              <a:spcAft>
                <a:spcPts val="0"/>
              </a:spcAft>
              <a:buFont typeface="+mj-lt"/>
              <a:buAutoNum type="arabicPeriod"/>
              <a:defRPr/>
            </a:pPr>
            <a:r>
              <a:rPr lang="en-US" dirty="0">
                <a:latin typeface="+mn-lt"/>
              </a:rPr>
              <a:t>On the </a:t>
            </a:r>
            <a:r>
              <a:rPr lang="en-US" b="1" dirty="0">
                <a:latin typeface="+mn-lt"/>
              </a:rPr>
              <a:t>Animations</a:t>
            </a:r>
            <a:r>
              <a:rPr lang="en-US" dirty="0">
                <a:latin typeface="+mn-lt"/>
              </a:rPr>
              <a:t> tab, in the </a:t>
            </a:r>
            <a:r>
              <a:rPr lang="en-US" b="1" dirty="0">
                <a:latin typeface="+mn-lt"/>
              </a:rPr>
              <a:t>Timing</a:t>
            </a:r>
            <a:r>
              <a:rPr lang="en-US" dirty="0">
                <a:latin typeface="+mn-lt"/>
              </a:rPr>
              <a:t> group, in the </a:t>
            </a:r>
            <a:r>
              <a:rPr lang="en-US" b="1" dirty="0">
                <a:latin typeface="+mn-lt"/>
              </a:rPr>
              <a:t>Start</a:t>
            </a:r>
            <a:r>
              <a:rPr lang="en-US" dirty="0">
                <a:latin typeface="+mn-lt"/>
              </a:rPr>
              <a:t> list, select </a:t>
            </a:r>
            <a:r>
              <a:rPr lang="en-US" b="1" dirty="0">
                <a:latin typeface="+mn-lt"/>
              </a:rPr>
              <a:t>With</a:t>
            </a:r>
            <a:r>
              <a:rPr lang="en-US" dirty="0">
                <a:latin typeface="+mn-lt"/>
              </a:rPr>
              <a:t> </a:t>
            </a:r>
            <a:r>
              <a:rPr lang="en-US" b="1" dirty="0">
                <a:latin typeface="+mn-lt"/>
              </a:rPr>
              <a:t>Previous</a:t>
            </a:r>
            <a:r>
              <a:rPr lang="en-US" dirty="0">
                <a:latin typeface="+mn-lt"/>
              </a:rPr>
              <a:t>.</a:t>
            </a:r>
          </a:p>
          <a:p>
            <a:pPr marL="232943" indent="-232943" defTabSz="931774" eaLnBrk="1" fontAlgn="auto" hangingPunct="1">
              <a:spcBef>
                <a:spcPts val="0"/>
              </a:spcBef>
              <a:spcAft>
                <a:spcPts val="0"/>
              </a:spcAft>
              <a:buFont typeface="+mj-lt"/>
              <a:buAutoNum type="arabicPeriod"/>
              <a:defRPr/>
            </a:pPr>
            <a:r>
              <a:rPr lang="en-US" dirty="0">
                <a:latin typeface="+mn-lt"/>
              </a:rPr>
              <a:t>On the </a:t>
            </a:r>
            <a:r>
              <a:rPr lang="en-US" b="1" dirty="0">
                <a:latin typeface="+mn-lt"/>
              </a:rPr>
              <a:t>Animations</a:t>
            </a:r>
            <a:r>
              <a:rPr lang="en-US" dirty="0">
                <a:latin typeface="+mn-lt"/>
              </a:rPr>
              <a:t> tab, in the </a:t>
            </a:r>
            <a:r>
              <a:rPr lang="en-US" b="1" dirty="0">
                <a:latin typeface="+mn-lt"/>
              </a:rPr>
              <a:t>Timing</a:t>
            </a:r>
            <a:r>
              <a:rPr lang="en-US" dirty="0">
                <a:latin typeface="+mn-lt"/>
              </a:rPr>
              <a:t> group, in the </a:t>
            </a:r>
            <a:r>
              <a:rPr lang="en-US" b="1" dirty="0">
                <a:latin typeface="+mn-lt"/>
              </a:rPr>
              <a:t>Duration </a:t>
            </a:r>
            <a:r>
              <a:rPr lang="en-US" dirty="0">
                <a:latin typeface="+mn-lt"/>
              </a:rPr>
              <a:t>box, enter </a:t>
            </a:r>
            <a:r>
              <a:rPr lang="en-US" b="1" dirty="0">
                <a:latin typeface="+mn-lt"/>
              </a:rPr>
              <a:t>2</a:t>
            </a:r>
            <a:r>
              <a:rPr lang="en-US" dirty="0">
                <a:latin typeface="+mn-lt"/>
              </a:rPr>
              <a:t>. </a:t>
            </a:r>
          </a:p>
          <a:p>
            <a:pPr marL="232943" indent="-232943">
              <a:buFont typeface="+mj-lt"/>
              <a:buAutoNum type="arabicPeriod"/>
            </a:pPr>
            <a:r>
              <a:rPr lang="en-US" dirty="0">
                <a:latin typeface="+mn-lt"/>
              </a:rPr>
              <a:t>On the slide, right-click the down motion path and click </a:t>
            </a:r>
            <a:r>
              <a:rPr lang="en-US" b="1" dirty="0">
                <a:latin typeface="+mn-lt"/>
              </a:rPr>
              <a:t>Reverse</a:t>
            </a:r>
            <a:r>
              <a:rPr lang="en-US" dirty="0">
                <a:latin typeface="+mn-lt"/>
              </a:rPr>
              <a:t> </a:t>
            </a:r>
            <a:r>
              <a:rPr lang="en-US" b="1" dirty="0">
                <a:latin typeface="+mn-lt"/>
              </a:rPr>
              <a:t>Path</a:t>
            </a:r>
            <a:r>
              <a:rPr lang="en-US" dirty="0">
                <a:latin typeface="+mn-lt"/>
              </a:rPr>
              <a:t> </a:t>
            </a:r>
            <a:r>
              <a:rPr lang="en-US" b="1" dirty="0">
                <a:latin typeface="+mn-lt"/>
              </a:rPr>
              <a:t>Direction</a:t>
            </a:r>
            <a:r>
              <a:rPr lang="en-US" dirty="0">
                <a:latin typeface="+mn-lt"/>
              </a:rPr>
              <a:t>.</a:t>
            </a:r>
          </a:p>
          <a:p>
            <a:pPr marL="232943" indent="-232943">
              <a:buFont typeface="+mj-lt"/>
              <a:buAutoNum type="arabicPeriod"/>
            </a:pPr>
            <a:r>
              <a:rPr lang="en-US" dirty="0">
                <a:latin typeface="+mn-lt"/>
              </a:rPr>
              <a:t>On the slide, select the smaller, full-color picture. On the </a:t>
            </a:r>
            <a:r>
              <a:rPr lang="en-US" b="1" dirty="0">
                <a:latin typeface="+mn-lt"/>
              </a:rPr>
              <a:t>Animations</a:t>
            </a:r>
            <a:r>
              <a:rPr lang="en-US" dirty="0">
                <a:latin typeface="+mn-lt"/>
              </a:rPr>
              <a:t> tab, in the </a:t>
            </a:r>
            <a:r>
              <a:rPr lang="en-US" b="1" dirty="0">
                <a:latin typeface="+mn-lt"/>
              </a:rPr>
              <a:t>Advanced Animations </a:t>
            </a:r>
            <a:r>
              <a:rPr lang="en-US" dirty="0">
                <a:latin typeface="+mn-lt"/>
              </a:rPr>
              <a:t>group, click </a:t>
            </a:r>
            <a:r>
              <a:rPr lang="en-US" b="1" dirty="0">
                <a:latin typeface="+mn-lt"/>
              </a:rPr>
              <a:t>Add Effect</a:t>
            </a:r>
            <a:r>
              <a:rPr lang="en-US" dirty="0">
                <a:latin typeface="+mn-lt"/>
              </a:rPr>
              <a:t>, and then click </a:t>
            </a:r>
            <a:r>
              <a:rPr lang="en-US" b="1" dirty="0">
                <a:latin typeface="+mn-lt"/>
              </a:rPr>
              <a:t>More Entrance Effects</a:t>
            </a:r>
            <a:r>
              <a:rPr lang="en-US" dirty="0">
                <a:latin typeface="+mn-lt"/>
              </a:rPr>
              <a:t>. In the </a:t>
            </a:r>
            <a:r>
              <a:rPr lang="en-US" b="1" dirty="0">
                <a:latin typeface="+mn-lt"/>
              </a:rPr>
              <a:t>Add Entrance Effect </a:t>
            </a:r>
            <a:r>
              <a:rPr lang="en-US" dirty="0">
                <a:latin typeface="+mn-lt"/>
              </a:rPr>
              <a:t>dialog box, under </a:t>
            </a:r>
            <a:r>
              <a:rPr lang="en-US" b="1" dirty="0">
                <a:latin typeface="+mn-lt"/>
              </a:rPr>
              <a:t>Subtle</a:t>
            </a:r>
            <a:r>
              <a:rPr lang="en-US" dirty="0">
                <a:latin typeface="+mn-lt"/>
              </a:rPr>
              <a:t>, click </a:t>
            </a:r>
            <a:r>
              <a:rPr lang="en-US" b="1" dirty="0">
                <a:latin typeface="+mn-lt"/>
              </a:rPr>
              <a:t>Fade</a:t>
            </a:r>
            <a:r>
              <a:rPr lang="en-US" dirty="0">
                <a:latin typeface="+mn-lt"/>
              </a:rPr>
              <a:t>, and then click </a:t>
            </a:r>
            <a:r>
              <a:rPr lang="en-US" b="1" dirty="0">
                <a:latin typeface="+mn-lt"/>
              </a:rPr>
              <a:t>OK</a:t>
            </a:r>
            <a:r>
              <a:rPr lang="en-US" dirty="0">
                <a:latin typeface="+mn-lt"/>
              </a:rPr>
              <a:t>. </a:t>
            </a:r>
          </a:p>
          <a:p>
            <a:pPr marL="232943" indent="-232943" defTabSz="931774" eaLnBrk="1" fontAlgn="auto" hangingPunct="1">
              <a:spcBef>
                <a:spcPts val="0"/>
              </a:spcBef>
              <a:spcAft>
                <a:spcPts val="0"/>
              </a:spcAft>
              <a:buFont typeface="+mj-lt"/>
              <a:buAutoNum type="arabicPeriod"/>
              <a:defRPr/>
            </a:pPr>
            <a:r>
              <a:rPr lang="en-US" dirty="0">
                <a:latin typeface="+mn-lt"/>
              </a:rPr>
              <a:t>On the </a:t>
            </a:r>
            <a:r>
              <a:rPr lang="en-US" b="1" dirty="0">
                <a:latin typeface="+mn-lt"/>
              </a:rPr>
              <a:t>Animations</a:t>
            </a:r>
            <a:r>
              <a:rPr lang="en-US" dirty="0">
                <a:latin typeface="+mn-lt"/>
              </a:rPr>
              <a:t> tab, in the </a:t>
            </a:r>
            <a:r>
              <a:rPr lang="en-US" b="1" dirty="0">
                <a:latin typeface="+mn-lt"/>
              </a:rPr>
              <a:t>Timing</a:t>
            </a:r>
            <a:r>
              <a:rPr lang="en-US" dirty="0">
                <a:latin typeface="+mn-lt"/>
              </a:rPr>
              <a:t> group, in the </a:t>
            </a:r>
            <a:r>
              <a:rPr lang="en-US" b="1" dirty="0">
                <a:latin typeface="+mn-lt"/>
              </a:rPr>
              <a:t>Start</a:t>
            </a:r>
            <a:r>
              <a:rPr lang="en-US" dirty="0">
                <a:latin typeface="+mn-lt"/>
              </a:rPr>
              <a:t> list, select </a:t>
            </a:r>
            <a:r>
              <a:rPr lang="en-US" b="1" dirty="0">
                <a:latin typeface="+mn-lt"/>
              </a:rPr>
              <a:t>With</a:t>
            </a:r>
            <a:r>
              <a:rPr lang="en-US" dirty="0">
                <a:latin typeface="+mn-lt"/>
              </a:rPr>
              <a:t> </a:t>
            </a:r>
            <a:r>
              <a:rPr lang="en-US" b="1" dirty="0">
                <a:latin typeface="+mn-lt"/>
              </a:rPr>
              <a:t>Previous</a:t>
            </a:r>
            <a:r>
              <a:rPr lang="en-US" dirty="0">
                <a:latin typeface="+mn-lt"/>
              </a:rPr>
              <a:t>.</a:t>
            </a:r>
          </a:p>
          <a:p>
            <a:pPr marL="232943" indent="-232943" defTabSz="931774" eaLnBrk="1" fontAlgn="auto" hangingPunct="1">
              <a:spcBef>
                <a:spcPts val="0"/>
              </a:spcBef>
              <a:spcAft>
                <a:spcPts val="0"/>
              </a:spcAft>
              <a:buFont typeface="+mj-lt"/>
              <a:buAutoNum type="arabicPeriod"/>
              <a:defRPr/>
            </a:pPr>
            <a:r>
              <a:rPr lang="en-US" dirty="0">
                <a:latin typeface="+mn-lt"/>
              </a:rPr>
              <a:t>On the </a:t>
            </a:r>
            <a:r>
              <a:rPr lang="en-US" b="1" dirty="0">
                <a:latin typeface="+mn-lt"/>
              </a:rPr>
              <a:t>Animations</a:t>
            </a:r>
            <a:r>
              <a:rPr lang="en-US" dirty="0">
                <a:latin typeface="+mn-lt"/>
              </a:rPr>
              <a:t> tab, in the </a:t>
            </a:r>
            <a:r>
              <a:rPr lang="en-US" b="1" dirty="0">
                <a:latin typeface="+mn-lt"/>
              </a:rPr>
              <a:t>Timing</a:t>
            </a:r>
            <a:r>
              <a:rPr lang="en-US" dirty="0">
                <a:latin typeface="+mn-lt"/>
              </a:rPr>
              <a:t> group, in the </a:t>
            </a:r>
            <a:r>
              <a:rPr lang="en-US" b="1" dirty="0">
                <a:latin typeface="+mn-lt"/>
              </a:rPr>
              <a:t>Duration </a:t>
            </a:r>
            <a:r>
              <a:rPr lang="en-US" dirty="0">
                <a:latin typeface="+mn-lt"/>
              </a:rPr>
              <a:t>box, enter </a:t>
            </a:r>
            <a:r>
              <a:rPr lang="en-US" b="1" dirty="0">
                <a:latin typeface="+mn-lt"/>
              </a:rPr>
              <a:t>2</a:t>
            </a:r>
            <a:r>
              <a:rPr lang="en-US" dirty="0">
                <a:latin typeface="+mn-lt"/>
              </a:rPr>
              <a:t>. </a:t>
            </a:r>
          </a:p>
          <a:p>
            <a:pPr marL="232943" indent="-232943" defTabSz="931774" eaLnBrk="1" fontAlgn="auto" hangingPunct="1">
              <a:spcBef>
                <a:spcPts val="0"/>
              </a:spcBef>
              <a:spcAft>
                <a:spcPts val="0"/>
              </a:spcAft>
              <a:buFont typeface="+mj-lt"/>
              <a:buAutoNum type="arabicPeriod"/>
              <a:defRPr/>
            </a:pPr>
            <a:r>
              <a:rPr lang="en-US" dirty="0">
                <a:latin typeface="+mn-lt"/>
              </a:rPr>
              <a:t>On the </a:t>
            </a:r>
            <a:r>
              <a:rPr lang="en-US" b="1" dirty="0">
                <a:latin typeface="+mn-lt"/>
              </a:rPr>
              <a:t>Animations</a:t>
            </a:r>
            <a:r>
              <a:rPr lang="en-US" dirty="0">
                <a:latin typeface="+mn-lt"/>
              </a:rPr>
              <a:t> tab, in the </a:t>
            </a:r>
            <a:r>
              <a:rPr lang="en-US" b="1" dirty="0">
                <a:latin typeface="+mn-lt"/>
              </a:rPr>
              <a:t>Timing</a:t>
            </a:r>
            <a:r>
              <a:rPr lang="en-US" dirty="0">
                <a:latin typeface="+mn-lt"/>
              </a:rPr>
              <a:t> group, in the </a:t>
            </a:r>
            <a:r>
              <a:rPr lang="en-US" b="1" dirty="0">
                <a:latin typeface="+mn-lt"/>
              </a:rPr>
              <a:t>Delay </a:t>
            </a:r>
            <a:r>
              <a:rPr lang="en-US" dirty="0">
                <a:latin typeface="+mn-lt"/>
              </a:rPr>
              <a:t>box, enter </a:t>
            </a:r>
            <a:r>
              <a:rPr lang="en-US" b="1" dirty="0">
                <a:latin typeface="+mn-lt"/>
              </a:rPr>
              <a:t>1.5</a:t>
            </a:r>
            <a:r>
              <a:rPr lang="en-US" dirty="0">
                <a:latin typeface="+mn-lt"/>
              </a:rPr>
              <a:t>. </a:t>
            </a:r>
          </a:p>
          <a:p>
            <a:pPr marL="232943" indent="-232943">
              <a:buFont typeface="+mj-lt"/>
              <a:buAutoNum type="arabicPeriod"/>
            </a:pPr>
            <a:r>
              <a:rPr lang="en-US" dirty="0">
                <a:latin typeface="+mn-lt"/>
              </a:rPr>
              <a:t>On the slide, select the text box. On the </a:t>
            </a:r>
            <a:r>
              <a:rPr lang="en-US" b="1" dirty="0">
                <a:latin typeface="+mn-lt"/>
              </a:rPr>
              <a:t>Animations</a:t>
            </a:r>
            <a:r>
              <a:rPr lang="en-US" dirty="0">
                <a:latin typeface="+mn-lt"/>
              </a:rPr>
              <a:t> tab, in the </a:t>
            </a:r>
            <a:r>
              <a:rPr lang="en-US" b="1" dirty="0">
                <a:latin typeface="+mn-lt"/>
              </a:rPr>
              <a:t>Advanced Animations </a:t>
            </a:r>
            <a:r>
              <a:rPr lang="en-US" dirty="0">
                <a:latin typeface="+mn-lt"/>
              </a:rPr>
              <a:t>group, click </a:t>
            </a:r>
            <a:r>
              <a:rPr lang="en-US" b="1" dirty="0">
                <a:latin typeface="+mn-lt"/>
              </a:rPr>
              <a:t>Add Effect</a:t>
            </a:r>
            <a:r>
              <a:rPr lang="en-US" dirty="0">
                <a:latin typeface="+mn-lt"/>
              </a:rPr>
              <a:t>, and then click </a:t>
            </a:r>
            <a:r>
              <a:rPr lang="en-US" b="1" dirty="0">
                <a:latin typeface="+mn-lt"/>
              </a:rPr>
              <a:t>More Entrance Effects</a:t>
            </a:r>
            <a:r>
              <a:rPr lang="en-US" dirty="0">
                <a:latin typeface="+mn-lt"/>
              </a:rPr>
              <a:t>. In the </a:t>
            </a:r>
            <a:r>
              <a:rPr lang="en-US" b="1" dirty="0">
                <a:latin typeface="+mn-lt"/>
              </a:rPr>
              <a:t>Add Entrance Effect </a:t>
            </a:r>
            <a:r>
              <a:rPr lang="en-US" dirty="0">
                <a:latin typeface="+mn-lt"/>
              </a:rPr>
              <a:t>dialog box, under </a:t>
            </a:r>
            <a:r>
              <a:rPr lang="en-US" b="1" dirty="0">
                <a:latin typeface="+mn-lt"/>
              </a:rPr>
              <a:t>Subtle</a:t>
            </a:r>
            <a:r>
              <a:rPr lang="en-US" dirty="0">
                <a:latin typeface="+mn-lt"/>
              </a:rPr>
              <a:t>, click </a:t>
            </a:r>
            <a:r>
              <a:rPr lang="en-US" b="1" dirty="0">
                <a:latin typeface="+mn-lt"/>
              </a:rPr>
              <a:t>Fade</a:t>
            </a:r>
            <a:r>
              <a:rPr lang="en-US" dirty="0">
                <a:latin typeface="+mn-lt"/>
              </a:rPr>
              <a:t>, and then click </a:t>
            </a:r>
            <a:r>
              <a:rPr lang="en-US" b="1" dirty="0">
                <a:latin typeface="+mn-lt"/>
              </a:rPr>
              <a:t>OK</a:t>
            </a:r>
            <a:r>
              <a:rPr lang="en-US" dirty="0">
                <a:latin typeface="+mn-lt"/>
              </a:rPr>
              <a:t>. </a:t>
            </a:r>
          </a:p>
          <a:p>
            <a:pPr marL="232943" indent="-232943" defTabSz="931774" eaLnBrk="1" fontAlgn="auto" hangingPunct="1">
              <a:spcBef>
                <a:spcPts val="0"/>
              </a:spcBef>
              <a:spcAft>
                <a:spcPts val="0"/>
              </a:spcAft>
              <a:buFont typeface="+mj-lt"/>
              <a:buAutoNum type="arabicPeriod"/>
              <a:defRPr/>
            </a:pPr>
            <a:r>
              <a:rPr lang="en-US" dirty="0">
                <a:latin typeface="+mn-lt"/>
              </a:rPr>
              <a:t>On the </a:t>
            </a:r>
            <a:r>
              <a:rPr lang="en-US" b="1" dirty="0">
                <a:latin typeface="+mn-lt"/>
              </a:rPr>
              <a:t>Animations</a:t>
            </a:r>
            <a:r>
              <a:rPr lang="en-US" dirty="0">
                <a:latin typeface="+mn-lt"/>
              </a:rPr>
              <a:t> tab, in the </a:t>
            </a:r>
            <a:r>
              <a:rPr lang="en-US" b="1" dirty="0">
                <a:latin typeface="+mn-lt"/>
              </a:rPr>
              <a:t>Timing</a:t>
            </a:r>
            <a:r>
              <a:rPr lang="en-US" dirty="0">
                <a:latin typeface="+mn-lt"/>
              </a:rPr>
              <a:t> group, in the </a:t>
            </a:r>
            <a:r>
              <a:rPr lang="en-US" b="1" dirty="0">
                <a:latin typeface="+mn-lt"/>
              </a:rPr>
              <a:t>Start</a:t>
            </a:r>
            <a:r>
              <a:rPr lang="en-US" dirty="0">
                <a:latin typeface="+mn-lt"/>
              </a:rPr>
              <a:t> list, select </a:t>
            </a:r>
            <a:r>
              <a:rPr lang="en-US" b="1" dirty="0">
                <a:latin typeface="+mn-lt"/>
              </a:rPr>
              <a:t>With</a:t>
            </a:r>
            <a:r>
              <a:rPr lang="en-US" dirty="0">
                <a:latin typeface="+mn-lt"/>
              </a:rPr>
              <a:t> </a:t>
            </a:r>
            <a:r>
              <a:rPr lang="en-US" b="1" dirty="0">
                <a:latin typeface="+mn-lt"/>
              </a:rPr>
              <a:t>Previous</a:t>
            </a:r>
            <a:r>
              <a:rPr lang="en-US" dirty="0">
                <a:latin typeface="+mn-lt"/>
              </a:rPr>
              <a:t>.</a:t>
            </a:r>
          </a:p>
          <a:p>
            <a:pPr marL="232943" indent="-232943" defTabSz="931774" eaLnBrk="1" fontAlgn="auto" hangingPunct="1">
              <a:spcBef>
                <a:spcPts val="0"/>
              </a:spcBef>
              <a:spcAft>
                <a:spcPts val="0"/>
              </a:spcAft>
              <a:buFont typeface="+mj-lt"/>
              <a:buAutoNum type="arabicPeriod"/>
              <a:defRPr/>
            </a:pPr>
            <a:r>
              <a:rPr lang="en-US" dirty="0">
                <a:latin typeface="+mn-lt"/>
              </a:rPr>
              <a:t>On the </a:t>
            </a:r>
            <a:r>
              <a:rPr lang="en-US" b="1" dirty="0">
                <a:latin typeface="+mn-lt"/>
              </a:rPr>
              <a:t>Animations</a:t>
            </a:r>
            <a:r>
              <a:rPr lang="en-US" dirty="0">
                <a:latin typeface="+mn-lt"/>
              </a:rPr>
              <a:t> tab, in the </a:t>
            </a:r>
            <a:r>
              <a:rPr lang="en-US" b="1" dirty="0">
                <a:latin typeface="+mn-lt"/>
              </a:rPr>
              <a:t>Timing</a:t>
            </a:r>
            <a:r>
              <a:rPr lang="en-US" dirty="0">
                <a:latin typeface="+mn-lt"/>
              </a:rPr>
              <a:t> group, in the </a:t>
            </a:r>
            <a:r>
              <a:rPr lang="en-US" b="1" dirty="0">
                <a:latin typeface="+mn-lt"/>
              </a:rPr>
              <a:t>Duration </a:t>
            </a:r>
            <a:r>
              <a:rPr lang="en-US" dirty="0">
                <a:latin typeface="+mn-lt"/>
              </a:rPr>
              <a:t>box, enter </a:t>
            </a:r>
            <a:r>
              <a:rPr lang="en-US" b="1" dirty="0">
                <a:latin typeface="+mn-lt"/>
              </a:rPr>
              <a:t>1</a:t>
            </a:r>
            <a:r>
              <a:rPr lang="en-US" dirty="0">
                <a:latin typeface="+mn-lt"/>
              </a:rPr>
              <a:t>. </a:t>
            </a:r>
          </a:p>
          <a:p>
            <a:pPr marL="232943" indent="-232943">
              <a:buFont typeface="+mj-lt"/>
              <a:buAutoNum type="arabicPeriod"/>
            </a:pPr>
            <a:endParaRPr lang="en-US" dirty="0">
              <a:latin typeface="+mn-lt"/>
            </a:endParaRPr>
          </a:p>
        </p:txBody>
      </p:sp>
      <p:sp>
        <p:nvSpPr>
          <p:cNvPr id="6" name="Slide Image Placeholder 5"/>
          <p:cNvSpPr>
            <a:spLocks noGrp="1" noRot="1" noChangeAspect="1"/>
          </p:cNvSpPr>
          <p:nvPr>
            <p:ph type="sldImg"/>
          </p:nvPr>
        </p:nvSpPr>
        <p:spPr>
          <a:xfrm>
            <a:off x="517525" y="471488"/>
            <a:ext cx="3224213" cy="2419350"/>
          </a:xfr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numCol="2" spcCol="186355">
            <a:noAutofit/>
          </a:bodyPr>
          <a:lstStyle/>
          <a:p>
            <a:r>
              <a:rPr lang="en-US" sz="1400" b="1" dirty="0"/>
              <a:t>Animated recolored picture fades in over black and white copy</a:t>
            </a:r>
          </a:p>
          <a:p>
            <a:r>
              <a:rPr lang="en-US" sz="1400" dirty="0"/>
              <a:t>(Advanced)</a:t>
            </a:r>
          </a:p>
          <a:p>
            <a:endParaRPr lang="en-US" dirty="0"/>
          </a:p>
          <a:p>
            <a:endParaRPr lang="en-US" dirty="0"/>
          </a:p>
          <a:p>
            <a:r>
              <a:rPr lang="en-US" dirty="0">
                <a:latin typeface="+mn-lt"/>
              </a:rPr>
              <a:t>To reproduce the picture effects on this slide, do the following:</a:t>
            </a:r>
          </a:p>
          <a:p>
            <a:pPr marL="232943" indent="-232943" defTabSz="931774" eaLnBrk="1" fontAlgn="auto" hangingPunct="1">
              <a:spcBef>
                <a:spcPts val="0"/>
              </a:spcBef>
              <a:spcAft>
                <a:spcPts val="0"/>
              </a:spcAft>
              <a:buFont typeface="+mj-lt"/>
              <a:buAutoNum type="arabicPeriod"/>
              <a:defRPr/>
            </a:pPr>
            <a:r>
              <a:rPr lang="en-US" dirty="0"/>
              <a:t>On the </a:t>
            </a:r>
            <a:r>
              <a:rPr lang="en-US" b="1" dirty="0"/>
              <a:t>Home</a:t>
            </a:r>
            <a:r>
              <a:rPr lang="en-US" dirty="0"/>
              <a:t> tab, in the </a:t>
            </a:r>
            <a:r>
              <a:rPr lang="en-US" b="1" dirty="0"/>
              <a:t>Slides</a:t>
            </a:r>
            <a:r>
              <a:rPr lang="en-US" dirty="0"/>
              <a:t> group, click </a:t>
            </a:r>
            <a:r>
              <a:rPr lang="en-US" b="1" dirty="0"/>
              <a:t>Layout</a:t>
            </a:r>
            <a:r>
              <a:rPr lang="en-US" dirty="0"/>
              <a:t> and then click </a:t>
            </a:r>
            <a:r>
              <a:rPr lang="en-US" b="1" dirty="0"/>
              <a:t>Blank</a:t>
            </a:r>
            <a:r>
              <a:rPr lang="en-US" dirty="0"/>
              <a:t>. </a:t>
            </a:r>
          </a:p>
          <a:p>
            <a:pPr marL="232943" indent="-232943" defTabSz="931774" eaLnBrk="1" fontAlgn="auto" hangingPunct="1">
              <a:spcBef>
                <a:spcPts val="0"/>
              </a:spcBef>
              <a:spcAft>
                <a:spcPts val="0"/>
              </a:spcAft>
              <a:buFont typeface="+mj-lt"/>
              <a:buAutoNum type="arabicPeriod"/>
              <a:defRPr/>
            </a:pPr>
            <a:r>
              <a:rPr lang="en-US" dirty="0"/>
              <a:t>On the </a:t>
            </a:r>
            <a:r>
              <a:rPr lang="en-US" b="1" dirty="0"/>
              <a:t>Insert</a:t>
            </a:r>
            <a:r>
              <a:rPr lang="en-US" dirty="0"/>
              <a:t> tab, in the </a:t>
            </a:r>
            <a:r>
              <a:rPr lang="en-US" b="1" dirty="0"/>
              <a:t>Images </a:t>
            </a:r>
            <a:r>
              <a:rPr lang="en-US" dirty="0"/>
              <a:t>group, click </a:t>
            </a:r>
            <a:r>
              <a:rPr lang="en-US" b="1" dirty="0"/>
              <a:t>Picture</a:t>
            </a:r>
            <a:r>
              <a:rPr lang="en-US" dirty="0"/>
              <a:t>. In the </a:t>
            </a:r>
            <a:r>
              <a:rPr lang="en-US" b="1" dirty="0"/>
              <a:t>Insert Picture </a:t>
            </a:r>
            <a:r>
              <a:rPr lang="en-US" dirty="0"/>
              <a:t>dialog box, select a picture, and then click </a:t>
            </a:r>
            <a:r>
              <a:rPr lang="en-US" b="1" dirty="0"/>
              <a:t>Insert</a:t>
            </a:r>
            <a:r>
              <a:rPr lang="en-US" dirty="0"/>
              <a:t>. </a:t>
            </a:r>
          </a:p>
          <a:p>
            <a:pPr marL="232943" indent="-232943" defTabSz="931774" eaLnBrk="1" fontAlgn="auto" hangingPunct="1">
              <a:spcBef>
                <a:spcPts val="0"/>
              </a:spcBef>
              <a:spcAft>
                <a:spcPts val="0"/>
              </a:spcAft>
              <a:buFont typeface="+mj-lt"/>
              <a:buAutoNum type="arabicPeriod"/>
              <a:defRPr/>
            </a:pPr>
            <a:r>
              <a:rPr lang="en-US" dirty="0">
                <a:latin typeface="+mn-lt"/>
              </a:rPr>
              <a:t>Under </a:t>
            </a:r>
            <a:r>
              <a:rPr lang="en-US" b="1" dirty="0">
                <a:latin typeface="+mn-lt"/>
              </a:rPr>
              <a:t>Picture</a:t>
            </a:r>
            <a:r>
              <a:rPr lang="en-US" dirty="0">
                <a:latin typeface="+mn-lt"/>
              </a:rPr>
              <a:t> </a:t>
            </a:r>
            <a:r>
              <a:rPr lang="en-US" b="1" dirty="0">
                <a:latin typeface="+mn-lt"/>
              </a:rPr>
              <a:t>Tools</a:t>
            </a:r>
            <a:r>
              <a:rPr lang="en-US" dirty="0">
                <a:latin typeface="+mn-lt"/>
              </a:rPr>
              <a:t>, on the </a:t>
            </a:r>
            <a:r>
              <a:rPr lang="en-US" b="1" dirty="0">
                <a:latin typeface="+mn-lt"/>
              </a:rPr>
              <a:t>Format</a:t>
            </a:r>
            <a:r>
              <a:rPr lang="en-US" dirty="0">
                <a:latin typeface="+mn-lt"/>
              </a:rPr>
              <a:t> tab, in the </a:t>
            </a:r>
            <a:r>
              <a:rPr lang="en-US" b="1" dirty="0">
                <a:latin typeface="+mn-lt"/>
              </a:rPr>
              <a:t>Size</a:t>
            </a:r>
            <a:r>
              <a:rPr lang="en-US" dirty="0">
                <a:latin typeface="+mn-lt"/>
              </a:rPr>
              <a:t> group, click the </a:t>
            </a:r>
            <a:r>
              <a:rPr lang="en-US" b="1" dirty="0">
                <a:latin typeface="+mn-lt"/>
              </a:rPr>
              <a:t>Size and Position</a:t>
            </a:r>
            <a:r>
              <a:rPr lang="en-US" dirty="0">
                <a:latin typeface="+mn-lt"/>
              </a:rPr>
              <a:t> dialog box launcher. In the </a:t>
            </a:r>
            <a:r>
              <a:rPr lang="en-US" b="1" dirty="0">
                <a:latin typeface="+mn-lt"/>
              </a:rPr>
              <a:t>Format Picture </a:t>
            </a:r>
            <a:r>
              <a:rPr lang="en-US" dirty="0">
                <a:latin typeface="+mn-lt"/>
              </a:rPr>
              <a:t>dialog box, resize or crop the image so that the height is set to </a:t>
            </a:r>
            <a:r>
              <a:rPr lang="en-US" b="1" dirty="0">
                <a:latin typeface="+mn-lt"/>
              </a:rPr>
              <a:t>3.58”</a:t>
            </a:r>
            <a:r>
              <a:rPr lang="en-US" dirty="0">
                <a:latin typeface="+mn-lt"/>
              </a:rPr>
              <a:t> and the width</a:t>
            </a:r>
            <a:r>
              <a:rPr lang="en-US" b="1" dirty="0">
                <a:latin typeface="+mn-lt"/>
              </a:rPr>
              <a:t> </a:t>
            </a:r>
            <a:r>
              <a:rPr lang="en-US" dirty="0">
                <a:latin typeface="+mn-lt"/>
              </a:rPr>
              <a:t>is set to </a:t>
            </a:r>
            <a:r>
              <a:rPr lang="en-US" b="1" dirty="0">
                <a:latin typeface="+mn-lt"/>
              </a:rPr>
              <a:t>8”</a:t>
            </a:r>
            <a:r>
              <a:rPr lang="en-US" dirty="0">
                <a:latin typeface="+mn-lt"/>
              </a:rPr>
              <a:t>. To crop the picture, click </a:t>
            </a:r>
            <a:r>
              <a:rPr lang="en-US" b="1" dirty="0">
                <a:latin typeface="+mn-lt"/>
              </a:rPr>
              <a:t>Crop</a:t>
            </a:r>
            <a:r>
              <a:rPr lang="en-US" dirty="0">
                <a:latin typeface="+mn-lt"/>
              </a:rPr>
              <a:t> in the left pane, and in the right pane, under </a:t>
            </a:r>
            <a:r>
              <a:rPr lang="en-US" b="1" dirty="0">
                <a:latin typeface="+mn-lt"/>
              </a:rPr>
              <a:t>Crop position</a:t>
            </a:r>
            <a:r>
              <a:rPr lang="en-US" dirty="0">
                <a:latin typeface="+mn-lt"/>
              </a:rPr>
              <a:t>, enter values into the </a:t>
            </a:r>
            <a:r>
              <a:rPr lang="en-US" b="1" dirty="0">
                <a:latin typeface="+mn-lt"/>
              </a:rPr>
              <a:t>Height</a:t>
            </a:r>
            <a:r>
              <a:rPr lang="en-US" dirty="0">
                <a:latin typeface="+mn-lt"/>
              </a:rPr>
              <a:t>, </a:t>
            </a:r>
            <a:r>
              <a:rPr lang="en-US" b="1" dirty="0">
                <a:latin typeface="+mn-lt"/>
              </a:rPr>
              <a:t>Width</a:t>
            </a:r>
            <a:r>
              <a:rPr lang="en-US" dirty="0">
                <a:latin typeface="+mn-lt"/>
              </a:rPr>
              <a:t>, </a:t>
            </a:r>
            <a:r>
              <a:rPr lang="en-US" b="1" dirty="0">
                <a:latin typeface="+mn-lt"/>
              </a:rPr>
              <a:t>Left</a:t>
            </a:r>
            <a:r>
              <a:rPr lang="en-US" dirty="0">
                <a:latin typeface="+mn-lt"/>
              </a:rPr>
              <a:t>, and </a:t>
            </a:r>
            <a:r>
              <a:rPr lang="en-US" b="1" dirty="0">
                <a:latin typeface="+mn-lt"/>
              </a:rPr>
              <a:t>Top</a:t>
            </a:r>
            <a:r>
              <a:rPr lang="en-US" dirty="0">
                <a:latin typeface="+mn-lt"/>
              </a:rPr>
              <a:t> boxes. To resize the picture, click </a:t>
            </a:r>
            <a:r>
              <a:rPr lang="en-US" b="1" dirty="0">
                <a:latin typeface="+mn-lt"/>
              </a:rPr>
              <a:t>Size</a:t>
            </a:r>
            <a:r>
              <a:rPr lang="en-US" dirty="0">
                <a:latin typeface="+mn-lt"/>
              </a:rPr>
              <a:t> in the left pane, and in the right pane, under </a:t>
            </a:r>
            <a:r>
              <a:rPr lang="en-US" b="1" dirty="0">
                <a:latin typeface="+mn-lt"/>
              </a:rPr>
              <a:t>Size and rotate</a:t>
            </a:r>
            <a:r>
              <a:rPr lang="en-US" dirty="0">
                <a:latin typeface="+mn-lt"/>
              </a:rPr>
              <a:t>, enter values into the </a:t>
            </a:r>
            <a:r>
              <a:rPr lang="en-US" b="1" dirty="0">
                <a:latin typeface="+mn-lt"/>
              </a:rPr>
              <a:t>Height</a:t>
            </a:r>
            <a:r>
              <a:rPr lang="en-US" dirty="0">
                <a:latin typeface="+mn-lt"/>
              </a:rPr>
              <a:t> and </a:t>
            </a:r>
            <a:r>
              <a:rPr lang="en-US" b="1" dirty="0">
                <a:latin typeface="+mn-lt"/>
              </a:rPr>
              <a:t>Width</a:t>
            </a:r>
            <a:r>
              <a:rPr lang="en-US" dirty="0">
                <a:latin typeface="+mn-lt"/>
              </a:rPr>
              <a:t> boxes.</a:t>
            </a:r>
            <a:endParaRPr lang="en-US" dirty="0"/>
          </a:p>
          <a:p>
            <a:pPr marL="232943" indent="-232943" defTabSz="931774" eaLnBrk="1" fontAlgn="auto" hangingPunct="1">
              <a:spcBef>
                <a:spcPts val="0"/>
              </a:spcBef>
              <a:spcAft>
                <a:spcPts val="0"/>
              </a:spcAft>
              <a:buFont typeface="+mj-lt"/>
              <a:buAutoNum type="arabicPeriod"/>
              <a:defRPr/>
            </a:pPr>
            <a:r>
              <a:rPr lang="en-US" dirty="0"/>
              <a:t>Under </a:t>
            </a:r>
            <a:r>
              <a:rPr lang="en-US" b="1" dirty="0"/>
              <a:t>Picture Tools</a:t>
            </a:r>
            <a:r>
              <a:rPr lang="en-US" dirty="0"/>
              <a:t>, on the </a:t>
            </a:r>
            <a:r>
              <a:rPr lang="en-US" b="1" dirty="0"/>
              <a:t>Format</a:t>
            </a:r>
            <a:r>
              <a:rPr lang="en-US" dirty="0"/>
              <a:t> tab, in the </a:t>
            </a:r>
            <a:r>
              <a:rPr lang="en-US" b="1" dirty="0"/>
              <a:t>Adjust</a:t>
            </a:r>
            <a:r>
              <a:rPr lang="en-US" dirty="0"/>
              <a:t> group, click </a:t>
            </a:r>
            <a:r>
              <a:rPr lang="en-US" b="1" dirty="0"/>
              <a:t>Color</a:t>
            </a:r>
            <a:r>
              <a:rPr lang="en-US" dirty="0"/>
              <a:t>, and then under </a:t>
            </a:r>
            <a:r>
              <a:rPr lang="en-US" b="1" dirty="0"/>
              <a:t>Recolor </a:t>
            </a:r>
            <a:r>
              <a:rPr lang="en-US" dirty="0"/>
              <a:t>click </a:t>
            </a:r>
            <a:r>
              <a:rPr lang="en-US" b="1" dirty="0"/>
              <a:t>Dark Blue, </a:t>
            </a:r>
            <a:r>
              <a:rPr lang="en-US" b="1" dirty="0">
                <a:latin typeface="+mn-lt"/>
              </a:rPr>
              <a:t>Text color 2 Dark</a:t>
            </a:r>
            <a:r>
              <a:rPr lang="en-US" dirty="0">
                <a:latin typeface="+mn-lt"/>
              </a:rPr>
              <a:t> (second row, first option from the left). </a:t>
            </a:r>
          </a:p>
          <a:p>
            <a:pPr marL="232943" indent="-232943" defTabSz="931774" eaLnBrk="1" fontAlgn="auto" hangingPunct="1">
              <a:spcBef>
                <a:spcPts val="0"/>
              </a:spcBef>
              <a:spcAft>
                <a:spcPts val="0"/>
              </a:spcAft>
              <a:buFont typeface="+mj-lt"/>
              <a:buAutoNum type="arabicPeriod"/>
              <a:defRPr/>
            </a:pPr>
            <a:r>
              <a:rPr lang="en-US" dirty="0"/>
              <a:t>Under </a:t>
            </a:r>
            <a:r>
              <a:rPr lang="en-US" b="1" dirty="0"/>
              <a:t>Picture Tools</a:t>
            </a:r>
            <a:r>
              <a:rPr lang="en-US" dirty="0"/>
              <a:t>, on the </a:t>
            </a:r>
            <a:r>
              <a:rPr lang="en-US" b="1" dirty="0"/>
              <a:t>Format</a:t>
            </a:r>
            <a:r>
              <a:rPr lang="en-US" dirty="0"/>
              <a:t> tab, in the </a:t>
            </a:r>
            <a:r>
              <a:rPr lang="en-US" b="1" dirty="0"/>
              <a:t>Picture Styles </a:t>
            </a:r>
            <a:r>
              <a:rPr lang="en-US" dirty="0"/>
              <a:t>group, click </a:t>
            </a:r>
            <a:r>
              <a:rPr lang="en-US" b="1" dirty="0"/>
              <a:t>Picture Effects</a:t>
            </a:r>
            <a:r>
              <a:rPr lang="en-US" dirty="0"/>
              <a:t>, point to </a:t>
            </a:r>
            <a:r>
              <a:rPr lang="en-US" b="1" dirty="0"/>
              <a:t>Shadow</a:t>
            </a:r>
            <a:r>
              <a:rPr lang="en-US" dirty="0"/>
              <a:t>, and then under </a:t>
            </a:r>
            <a:r>
              <a:rPr lang="en-US" b="1" dirty="0"/>
              <a:t>Inner</a:t>
            </a:r>
            <a:r>
              <a:rPr lang="en-US" dirty="0"/>
              <a:t> click </a:t>
            </a:r>
            <a:r>
              <a:rPr lang="en-US" b="1" dirty="0"/>
              <a:t>Inside Diagonal Top Left </a:t>
            </a:r>
            <a:r>
              <a:rPr lang="en-US" dirty="0"/>
              <a:t>(first row, first option from the left).</a:t>
            </a:r>
          </a:p>
          <a:p>
            <a:pPr marL="232943" indent="-232943" defTabSz="931774" eaLnBrk="1" fontAlgn="auto" hangingPunct="1">
              <a:spcBef>
                <a:spcPts val="0"/>
              </a:spcBef>
              <a:spcAft>
                <a:spcPts val="0"/>
              </a:spcAft>
              <a:buFont typeface="+mj-lt"/>
              <a:buAutoNum type="arabicPeriod"/>
              <a:defRPr/>
            </a:pPr>
            <a:r>
              <a:rPr lang="en-US" dirty="0">
                <a:latin typeface="+mn-lt"/>
              </a:rPr>
              <a:t>Drag the picture so that it is positioned above the middle of the slide. </a:t>
            </a:r>
          </a:p>
          <a:p>
            <a:pPr marL="232943" indent="-232943" defTabSz="931774" eaLnBrk="1" fontAlgn="auto" hangingPunct="1">
              <a:spcBef>
                <a:spcPts val="0"/>
              </a:spcBef>
              <a:spcAft>
                <a:spcPts val="0"/>
              </a:spcAft>
              <a:buFont typeface="+mj-lt"/>
              <a:buAutoNum type="arabicPeriod"/>
              <a:defRPr/>
            </a:pPr>
            <a:r>
              <a:rPr lang="en-US" dirty="0">
                <a:latin typeface="+mn-lt"/>
              </a:rPr>
              <a:t>On the </a:t>
            </a:r>
            <a:r>
              <a:rPr lang="en-US" b="1" dirty="0">
                <a:latin typeface="+mn-lt"/>
              </a:rPr>
              <a:t>Home</a:t>
            </a:r>
            <a:r>
              <a:rPr lang="en-US" dirty="0">
                <a:latin typeface="+mn-lt"/>
              </a:rPr>
              <a:t> tab, in the </a:t>
            </a:r>
            <a:r>
              <a:rPr lang="en-US" b="1" dirty="0">
                <a:latin typeface="+mn-lt"/>
              </a:rPr>
              <a:t>Clipboard</a:t>
            </a:r>
            <a:r>
              <a:rPr lang="en-US" dirty="0">
                <a:latin typeface="+mn-lt"/>
              </a:rPr>
              <a:t> group, click the arrow next to </a:t>
            </a:r>
            <a:r>
              <a:rPr lang="en-US" b="1" dirty="0">
                <a:latin typeface="+mn-lt"/>
              </a:rPr>
              <a:t>Copy</a:t>
            </a:r>
            <a:r>
              <a:rPr lang="en-US" dirty="0">
                <a:latin typeface="+mn-lt"/>
              </a:rPr>
              <a:t>, and then click </a:t>
            </a:r>
            <a:r>
              <a:rPr lang="en-US" b="1" dirty="0">
                <a:latin typeface="+mn-lt"/>
              </a:rPr>
              <a:t>Duplicate</a:t>
            </a:r>
            <a:r>
              <a:rPr lang="en-US" dirty="0">
                <a:latin typeface="+mn-lt"/>
              </a:rPr>
              <a:t>.</a:t>
            </a:r>
          </a:p>
          <a:p>
            <a:pPr marL="232943" indent="-232943" defTabSz="931774" eaLnBrk="1" fontAlgn="auto" hangingPunct="1">
              <a:spcBef>
                <a:spcPts val="0"/>
              </a:spcBef>
              <a:spcAft>
                <a:spcPts val="0"/>
              </a:spcAft>
              <a:buFont typeface="+mj-lt"/>
              <a:buAutoNum type="arabicPeriod"/>
              <a:defRPr/>
            </a:pPr>
            <a:r>
              <a:rPr lang="en-US" dirty="0">
                <a:latin typeface="+mn-lt"/>
              </a:rPr>
              <a:t>Press and hold CTRL and select both pictures on the slide. On the </a:t>
            </a:r>
            <a:r>
              <a:rPr lang="en-US" b="1" dirty="0">
                <a:latin typeface="+mn-lt"/>
              </a:rPr>
              <a:t>Home</a:t>
            </a:r>
            <a:r>
              <a:rPr lang="en-US" dirty="0">
                <a:latin typeface="+mn-lt"/>
              </a:rPr>
              <a:t> tab, in the </a:t>
            </a:r>
            <a:r>
              <a:rPr lang="en-US" b="1" dirty="0">
                <a:latin typeface="+mn-lt"/>
              </a:rPr>
              <a:t>Drawing</a:t>
            </a:r>
            <a:r>
              <a:rPr lang="en-US" dirty="0">
                <a:latin typeface="+mn-lt"/>
              </a:rPr>
              <a:t> group, click </a:t>
            </a:r>
            <a:r>
              <a:rPr lang="en-US" b="1" dirty="0">
                <a:latin typeface="+mn-lt"/>
              </a:rPr>
              <a:t>Arrange</a:t>
            </a:r>
            <a:r>
              <a:rPr lang="en-US" dirty="0">
                <a:latin typeface="+mn-lt"/>
              </a:rPr>
              <a:t>, point to </a:t>
            </a:r>
            <a:r>
              <a:rPr lang="en-US" b="1" dirty="0">
                <a:latin typeface="+mn-lt"/>
              </a:rPr>
              <a:t>Align</a:t>
            </a:r>
            <a:r>
              <a:rPr lang="en-US" dirty="0">
                <a:latin typeface="+mn-lt"/>
              </a:rPr>
              <a:t>, and then do the following:</a:t>
            </a:r>
          </a:p>
          <a:p>
            <a:pPr marL="698830" lvl="1" indent="-232943" defTabSz="931774" eaLnBrk="1" fontAlgn="auto" hangingPunct="1">
              <a:spcBef>
                <a:spcPts val="0"/>
              </a:spcBef>
              <a:spcAft>
                <a:spcPts val="0"/>
              </a:spcAft>
              <a:buFont typeface="+mj-lt"/>
              <a:buAutoNum type="arabicPeriod"/>
              <a:defRPr/>
            </a:pPr>
            <a:r>
              <a:rPr lang="en-US" dirty="0">
                <a:latin typeface="+mn-lt"/>
              </a:rPr>
              <a:t>Click </a:t>
            </a:r>
            <a:r>
              <a:rPr lang="en-US" b="1" dirty="0">
                <a:latin typeface="+mn-lt"/>
              </a:rPr>
              <a:t>Align to Slide</a:t>
            </a:r>
            <a:r>
              <a:rPr lang="en-US" dirty="0">
                <a:latin typeface="+mn-lt"/>
              </a:rPr>
              <a:t>.</a:t>
            </a:r>
          </a:p>
          <a:p>
            <a:pPr marL="698830" lvl="1" indent="-232943" defTabSz="931774" eaLnBrk="1" fontAlgn="auto" hangingPunct="1">
              <a:spcBef>
                <a:spcPts val="0"/>
              </a:spcBef>
              <a:spcAft>
                <a:spcPts val="0"/>
              </a:spcAft>
              <a:buFont typeface="+mj-lt"/>
              <a:buAutoNum type="arabicPeriod"/>
              <a:defRPr/>
            </a:pPr>
            <a:r>
              <a:rPr lang="en-US" dirty="0">
                <a:latin typeface="+mn-lt"/>
              </a:rPr>
              <a:t>Click</a:t>
            </a:r>
            <a:r>
              <a:rPr lang="en-US" b="1" dirty="0">
                <a:latin typeface="+mn-lt"/>
              </a:rPr>
              <a:t> Align Center</a:t>
            </a:r>
            <a:r>
              <a:rPr lang="en-US" dirty="0">
                <a:latin typeface="+mn-lt"/>
              </a:rPr>
              <a:t>. </a:t>
            </a:r>
          </a:p>
          <a:p>
            <a:pPr marL="698830" lvl="1" indent="-232943" defTabSz="931774" eaLnBrk="1" fontAlgn="auto" hangingPunct="1">
              <a:spcBef>
                <a:spcPts val="0"/>
              </a:spcBef>
              <a:spcAft>
                <a:spcPts val="0"/>
              </a:spcAft>
              <a:buFont typeface="+mj-lt"/>
              <a:buAutoNum type="arabicPeriod"/>
              <a:defRPr/>
            </a:pPr>
            <a:r>
              <a:rPr lang="en-US" dirty="0">
                <a:latin typeface="+mn-lt"/>
              </a:rPr>
              <a:t>Click</a:t>
            </a:r>
            <a:r>
              <a:rPr lang="en-US" b="1" dirty="0">
                <a:latin typeface="+mn-lt"/>
              </a:rPr>
              <a:t> Align Selected Objects</a:t>
            </a:r>
            <a:r>
              <a:rPr lang="en-US" dirty="0">
                <a:latin typeface="+mn-lt"/>
              </a:rPr>
              <a:t>. </a:t>
            </a:r>
          </a:p>
          <a:p>
            <a:pPr marL="698830" lvl="1" indent="-232943" defTabSz="931774" eaLnBrk="1" fontAlgn="auto" hangingPunct="1">
              <a:spcBef>
                <a:spcPts val="0"/>
              </a:spcBef>
              <a:spcAft>
                <a:spcPts val="0"/>
              </a:spcAft>
              <a:buFont typeface="+mj-lt"/>
              <a:buAutoNum type="arabicPeriod"/>
              <a:defRPr/>
            </a:pPr>
            <a:r>
              <a:rPr lang="en-US" dirty="0">
                <a:latin typeface="+mn-lt"/>
              </a:rPr>
              <a:t>Click </a:t>
            </a:r>
            <a:r>
              <a:rPr lang="en-US" b="1" dirty="0">
                <a:latin typeface="+mn-lt"/>
              </a:rPr>
              <a:t>Align Middle</a:t>
            </a:r>
            <a:r>
              <a:rPr lang="en-US" dirty="0">
                <a:latin typeface="+mn-lt"/>
              </a:rPr>
              <a:t>. </a:t>
            </a:r>
          </a:p>
          <a:p>
            <a:pPr marL="232943" indent="-232943" defTabSz="931774" eaLnBrk="1" fontAlgn="auto" hangingPunct="1">
              <a:spcBef>
                <a:spcPts val="0"/>
              </a:spcBef>
              <a:spcAft>
                <a:spcPts val="0"/>
              </a:spcAft>
              <a:buFont typeface="+mj-lt"/>
              <a:buAutoNum type="arabicPeriod"/>
              <a:defRPr/>
            </a:pPr>
            <a:r>
              <a:rPr lang="en-US" dirty="0">
                <a:latin typeface="+mn-lt"/>
              </a:rPr>
              <a:t>Select only the duplicate (top) picture. Under </a:t>
            </a:r>
            <a:r>
              <a:rPr lang="en-US" b="1" dirty="0">
                <a:latin typeface="+mn-lt"/>
              </a:rPr>
              <a:t>Picture</a:t>
            </a:r>
            <a:r>
              <a:rPr lang="en-US" dirty="0">
                <a:latin typeface="+mn-lt"/>
              </a:rPr>
              <a:t> </a:t>
            </a:r>
            <a:r>
              <a:rPr lang="en-US" b="1" dirty="0">
                <a:latin typeface="+mn-lt"/>
              </a:rPr>
              <a:t>Tools</a:t>
            </a:r>
            <a:r>
              <a:rPr lang="en-US" dirty="0">
                <a:latin typeface="+mn-lt"/>
              </a:rPr>
              <a:t>, on the </a:t>
            </a:r>
            <a:r>
              <a:rPr lang="en-US" b="1" dirty="0">
                <a:latin typeface="+mn-lt"/>
              </a:rPr>
              <a:t>Format</a:t>
            </a:r>
            <a:r>
              <a:rPr lang="en-US" dirty="0">
                <a:latin typeface="+mn-lt"/>
              </a:rPr>
              <a:t> tab, in the </a:t>
            </a:r>
            <a:r>
              <a:rPr lang="en-US" b="1" dirty="0">
                <a:latin typeface="+mn-lt"/>
              </a:rPr>
              <a:t>Size</a:t>
            </a:r>
            <a:r>
              <a:rPr lang="en-US" dirty="0">
                <a:latin typeface="+mn-lt"/>
              </a:rPr>
              <a:t> group, click the </a:t>
            </a:r>
            <a:r>
              <a:rPr lang="en-US" b="1" dirty="0">
                <a:latin typeface="+mn-lt"/>
              </a:rPr>
              <a:t>Size and Position</a:t>
            </a:r>
            <a:r>
              <a:rPr lang="en-US" dirty="0">
                <a:latin typeface="+mn-lt"/>
              </a:rPr>
              <a:t> dialog box launcher. In the </a:t>
            </a:r>
            <a:r>
              <a:rPr lang="en-US" b="1" dirty="0">
                <a:latin typeface="+mn-lt"/>
              </a:rPr>
              <a:t>Format Picture </a:t>
            </a:r>
            <a:r>
              <a:rPr lang="en-US" dirty="0">
                <a:latin typeface="+mn-lt"/>
              </a:rPr>
              <a:t>dialog box, resize or crop the image so that the width</a:t>
            </a:r>
            <a:r>
              <a:rPr lang="en-US" b="1" dirty="0">
                <a:latin typeface="+mn-lt"/>
              </a:rPr>
              <a:t> </a:t>
            </a:r>
            <a:r>
              <a:rPr lang="en-US" dirty="0">
                <a:latin typeface="+mn-lt"/>
              </a:rPr>
              <a:t>is set to </a:t>
            </a:r>
            <a:r>
              <a:rPr lang="en-US" b="1" dirty="0">
                <a:latin typeface="+mn-lt"/>
              </a:rPr>
              <a:t>2.33”</a:t>
            </a:r>
            <a:r>
              <a:rPr lang="en-US" dirty="0">
                <a:latin typeface="+mn-lt"/>
              </a:rPr>
              <a:t>. To crop the picture, click </a:t>
            </a:r>
            <a:r>
              <a:rPr lang="en-US" b="1" dirty="0">
                <a:latin typeface="+mn-lt"/>
              </a:rPr>
              <a:t>Crop</a:t>
            </a:r>
            <a:r>
              <a:rPr lang="en-US" dirty="0">
                <a:latin typeface="+mn-lt"/>
              </a:rPr>
              <a:t> in the left pane, and in the right pane, under </a:t>
            </a:r>
            <a:r>
              <a:rPr lang="en-US" b="1" dirty="0">
                <a:latin typeface="+mn-lt"/>
              </a:rPr>
              <a:t>Crop position</a:t>
            </a:r>
            <a:r>
              <a:rPr lang="en-US" dirty="0">
                <a:latin typeface="+mn-lt"/>
              </a:rPr>
              <a:t>, enter values into the </a:t>
            </a:r>
            <a:r>
              <a:rPr lang="en-US" b="1" dirty="0">
                <a:latin typeface="+mn-lt"/>
              </a:rPr>
              <a:t>Height</a:t>
            </a:r>
            <a:r>
              <a:rPr lang="en-US" dirty="0">
                <a:latin typeface="+mn-lt"/>
              </a:rPr>
              <a:t>, </a:t>
            </a:r>
            <a:r>
              <a:rPr lang="en-US" b="1" dirty="0">
                <a:latin typeface="+mn-lt"/>
              </a:rPr>
              <a:t>Width</a:t>
            </a:r>
            <a:r>
              <a:rPr lang="en-US" dirty="0">
                <a:latin typeface="+mn-lt"/>
              </a:rPr>
              <a:t>, </a:t>
            </a:r>
            <a:r>
              <a:rPr lang="en-US" b="1" dirty="0">
                <a:latin typeface="+mn-lt"/>
              </a:rPr>
              <a:t>Left</a:t>
            </a:r>
            <a:r>
              <a:rPr lang="en-US" dirty="0">
                <a:latin typeface="+mn-lt"/>
              </a:rPr>
              <a:t>, and </a:t>
            </a:r>
            <a:r>
              <a:rPr lang="en-US" b="1" dirty="0">
                <a:latin typeface="+mn-lt"/>
              </a:rPr>
              <a:t>Top</a:t>
            </a:r>
            <a:r>
              <a:rPr lang="en-US" dirty="0">
                <a:latin typeface="+mn-lt"/>
              </a:rPr>
              <a:t> boxes. To resize the picture, click </a:t>
            </a:r>
            <a:r>
              <a:rPr lang="en-US" b="1" dirty="0">
                <a:latin typeface="+mn-lt"/>
              </a:rPr>
              <a:t>Size</a:t>
            </a:r>
            <a:r>
              <a:rPr lang="en-US" dirty="0">
                <a:latin typeface="+mn-lt"/>
              </a:rPr>
              <a:t> in the left pane, and in the right pane, under </a:t>
            </a:r>
            <a:r>
              <a:rPr lang="en-US" b="1" dirty="0">
                <a:latin typeface="+mn-lt"/>
              </a:rPr>
              <a:t>Size and rotate</a:t>
            </a:r>
            <a:r>
              <a:rPr lang="en-US" dirty="0">
                <a:latin typeface="+mn-lt"/>
              </a:rPr>
              <a:t>, enter values into the </a:t>
            </a:r>
            <a:r>
              <a:rPr lang="en-US" b="1" dirty="0">
                <a:latin typeface="+mn-lt"/>
              </a:rPr>
              <a:t>Height</a:t>
            </a:r>
            <a:r>
              <a:rPr lang="en-US" dirty="0">
                <a:latin typeface="+mn-lt"/>
              </a:rPr>
              <a:t> and </a:t>
            </a:r>
            <a:r>
              <a:rPr lang="en-US" b="1" dirty="0">
                <a:latin typeface="+mn-lt"/>
              </a:rPr>
              <a:t>Width</a:t>
            </a:r>
            <a:r>
              <a:rPr lang="en-US" dirty="0">
                <a:latin typeface="+mn-lt"/>
              </a:rPr>
              <a:t> boxes.</a:t>
            </a:r>
          </a:p>
          <a:p>
            <a:pPr marL="232943" indent="-232943" defTabSz="931774" eaLnBrk="1" fontAlgn="auto" hangingPunct="1">
              <a:spcBef>
                <a:spcPts val="0"/>
              </a:spcBef>
              <a:spcAft>
                <a:spcPts val="0"/>
              </a:spcAft>
              <a:buFont typeface="+mj-lt"/>
              <a:buAutoNum type="arabicPeriod"/>
              <a:defRPr/>
            </a:pPr>
            <a:r>
              <a:rPr lang="en-US" dirty="0">
                <a:latin typeface="+mn-lt"/>
              </a:rPr>
              <a:t>Under </a:t>
            </a:r>
            <a:r>
              <a:rPr lang="en-US" b="1" dirty="0">
                <a:latin typeface="+mn-lt"/>
              </a:rPr>
              <a:t>Picture Tools</a:t>
            </a:r>
            <a:r>
              <a:rPr lang="en-US" dirty="0">
                <a:latin typeface="+mn-lt"/>
              </a:rPr>
              <a:t>, on the </a:t>
            </a:r>
            <a:r>
              <a:rPr lang="en-US" b="1" dirty="0">
                <a:latin typeface="+mn-lt"/>
              </a:rPr>
              <a:t>Format</a:t>
            </a:r>
            <a:r>
              <a:rPr lang="en-US" dirty="0">
                <a:latin typeface="+mn-lt"/>
              </a:rPr>
              <a:t> tab, in the </a:t>
            </a:r>
            <a:r>
              <a:rPr lang="en-US" b="1" dirty="0">
                <a:latin typeface="+mn-lt"/>
              </a:rPr>
              <a:t>Adjust</a:t>
            </a:r>
            <a:r>
              <a:rPr lang="en-US" dirty="0">
                <a:latin typeface="+mn-lt"/>
              </a:rPr>
              <a:t> group, click </a:t>
            </a:r>
            <a:r>
              <a:rPr lang="en-US" b="1" dirty="0">
                <a:latin typeface="+mn-lt"/>
              </a:rPr>
              <a:t>Color</a:t>
            </a:r>
            <a:r>
              <a:rPr lang="en-US" dirty="0">
                <a:latin typeface="+mn-lt"/>
              </a:rPr>
              <a:t>, and then under </a:t>
            </a:r>
            <a:r>
              <a:rPr lang="en-US" b="1" dirty="0">
                <a:latin typeface="+mn-lt"/>
              </a:rPr>
              <a:t>Recolor</a:t>
            </a:r>
            <a:r>
              <a:rPr lang="en-US" dirty="0">
                <a:latin typeface="+mn-lt"/>
              </a:rPr>
              <a:t>, click </a:t>
            </a:r>
            <a:r>
              <a:rPr lang="en-US" b="1" dirty="0">
                <a:latin typeface="+mn-lt"/>
              </a:rPr>
              <a:t>No Recolor</a:t>
            </a:r>
            <a:r>
              <a:rPr lang="en-US" dirty="0">
                <a:latin typeface="+mn-lt"/>
              </a:rPr>
              <a:t>. </a:t>
            </a:r>
          </a:p>
          <a:p>
            <a:pPr marL="232943" indent="-232943" defTabSz="931774" eaLnBrk="1" fontAlgn="auto" hangingPunct="1">
              <a:spcBef>
                <a:spcPts val="0"/>
              </a:spcBef>
              <a:spcAft>
                <a:spcPts val="0"/>
              </a:spcAft>
              <a:buFont typeface="+mj-lt"/>
              <a:buAutoNum type="arabicPeriod"/>
              <a:defRPr/>
            </a:pPr>
            <a:r>
              <a:rPr lang="en-US" dirty="0">
                <a:latin typeface="+mn-lt"/>
              </a:rPr>
              <a:t>On the </a:t>
            </a:r>
            <a:r>
              <a:rPr lang="en-US" b="1" dirty="0">
                <a:latin typeface="+mn-lt"/>
              </a:rPr>
              <a:t>Home</a:t>
            </a:r>
            <a:r>
              <a:rPr lang="en-US" dirty="0">
                <a:latin typeface="+mn-lt"/>
              </a:rPr>
              <a:t> tab, in the </a:t>
            </a:r>
            <a:r>
              <a:rPr lang="en-US" b="1" dirty="0">
                <a:latin typeface="+mn-lt"/>
              </a:rPr>
              <a:t>Drawing</a:t>
            </a:r>
            <a:r>
              <a:rPr lang="en-US" dirty="0">
                <a:latin typeface="+mn-lt"/>
              </a:rPr>
              <a:t> group, click </a:t>
            </a:r>
            <a:r>
              <a:rPr lang="en-US" b="1" dirty="0">
                <a:latin typeface="+mn-lt"/>
              </a:rPr>
              <a:t>Shapes</a:t>
            </a:r>
            <a:r>
              <a:rPr lang="en-US" dirty="0">
                <a:latin typeface="+mn-lt"/>
              </a:rPr>
              <a:t>, and then under </a:t>
            </a:r>
            <a:r>
              <a:rPr lang="en-US" b="1" dirty="0">
                <a:latin typeface="+mn-lt"/>
              </a:rPr>
              <a:t>Rectangles</a:t>
            </a:r>
            <a:r>
              <a:rPr lang="en-US" dirty="0">
                <a:latin typeface="+mn-lt"/>
              </a:rPr>
              <a:t> click </a:t>
            </a:r>
            <a:r>
              <a:rPr lang="en-US" b="1" dirty="0">
                <a:latin typeface="+mn-lt"/>
              </a:rPr>
              <a:t>Rectangle</a:t>
            </a:r>
            <a:r>
              <a:rPr lang="en-US" dirty="0">
                <a:latin typeface="+mn-lt"/>
              </a:rPr>
              <a:t> (first option from the left). On the slide, drag to draw a rectangle. </a:t>
            </a:r>
          </a:p>
          <a:p>
            <a:pPr marL="232943" indent="-232943" defTabSz="931774" eaLnBrk="1" fontAlgn="auto" hangingPunct="1">
              <a:spcBef>
                <a:spcPts val="0"/>
              </a:spcBef>
              <a:spcAft>
                <a:spcPts val="0"/>
              </a:spcAft>
              <a:buFont typeface="+mj-lt"/>
              <a:buAutoNum type="arabicPeriod"/>
              <a:defRPr/>
            </a:pPr>
            <a:r>
              <a:rPr lang="en-US" dirty="0">
                <a:latin typeface="+mn-lt"/>
              </a:rPr>
              <a:t>Select the rectangle. Under </a:t>
            </a:r>
            <a:r>
              <a:rPr lang="en-US" b="1" dirty="0">
                <a:latin typeface="+mn-lt"/>
              </a:rPr>
              <a:t>Drawing Tools</a:t>
            </a:r>
            <a:r>
              <a:rPr lang="en-US" dirty="0">
                <a:latin typeface="+mn-lt"/>
              </a:rPr>
              <a:t>, on the </a:t>
            </a:r>
            <a:r>
              <a:rPr lang="en-US" b="1" dirty="0">
                <a:latin typeface="+mn-lt"/>
              </a:rPr>
              <a:t>Format</a:t>
            </a:r>
            <a:r>
              <a:rPr lang="en-US" dirty="0">
                <a:latin typeface="+mn-lt"/>
              </a:rPr>
              <a:t> tab, in the </a:t>
            </a:r>
            <a:r>
              <a:rPr lang="en-US" b="1" dirty="0">
                <a:latin typeface="+mn-lt"/>
              </a:rPr>
              <a:t>Size</a:t>
            </a:r>
            <a:r>
              <a:rPr lang="en-US" dirty="0">
                <a:latin typeface="+mn-lt"/>
              </a:rPr>
              <a:t> group, do the following:</a:t>
            </a:r>
          </a:p>
          <a:p>
            <a:pPr marL="698830" lvl="1" indent="-232943" defTabSz="931774" eaLnBrk="1" fontAlgn="auto" hangingPunct="1">
              <a:spcBef>
                <a:spcPts val="0"/>
              </a:spcBef>
              <a:spcAft>
                <a:spcPts val="0"/>
              </a:spcAft>
              <a:buFont typeface="Arial" pitchFamily="34" charset="0"/>
              <a:buChar char="•"/>
              <a:defRPr/>
            </a:pPr>
            <a:r>
              <a:rPr lang="en-US" dirty="0">
                <a:latin typeface="+mn-lt"/>
              </a:rPr>
              <a:t>In the </a:t>
            </a:r>
            <a:r>
              <a:rPr lang="en-US" b="1" dirty="0">
                <a:latin typeface="+mn-lt"/>
              </a:rPr>
              <a:t>Shape Height </a:t>
            </a:r>
            <a:r>
              <a:rPr lang="en-US" dirty="0">
                <a:latin typeface="+mn-lt"/>
              </a:rPr>
              <a:t>box, enter </a:t>
            </a:r>
            <a:r>
              <a:rPr lang="en-US" b="1" dirty="0">
                <a:latin typeface="+mn-lt"/>
              </a:rPr>
              <a:t>7.5”</a:t>
            </a:r>
            <a:r>
              <a:rPr lang="en-US" dirty="0">
                <a:latin typeface="+mn-lt"/>
              </a:rPr>
              <a:t>.</a:t>
            </a:r>
          </a:p>
          <a:p>
            <a:pPr marL="698830" lvl="1" indent="-232943" defTabSz="931774" eaLnBrk="1" fontAlgn="auto" hangingPunct="1">
              <a:spcBef>
                <a:spcPts val="0"/>
              </a:spcBef>
              <a:spcAft>
                <a:spcPts val="0"/>
              </a:spcAft>
              <a:buFont typeface="Arial" pitchFamily="34" charset="0"/>
              <a:buChar char="•"/>
              <a:defRPr/>
            </a:pPr>
            <a:r>
              <a:rPr lang="en-US" dirty="0">
                <a:latin typeface="+mn-lt"/>
              </a:rPr>
              <a:t>In the </a:t>
            </a:r>
            <a:r>
              <a:rPr lang="en-US" b="1" dirty="0">
                <a:latin typeface="+mn-lt"/>
              </a:rPr>
              <a:t>Shape Width </a:t>
            </a:r>
            <a:r>
              <a:rPr lang="en-US" dirty="0">
                <a:latin typeface="+mn-lt"/>
              </a:rPr>
              <a:t>box, enter </a:t>
            </a:r>
            <a:r>
              <a:rPr lang="en-US" b="1" dirty="0">
                <a:latin typeface="+mn-lt"/>
              </a:rPr>
              <a:t>2.33”</a:t>
            </a:r>
            <a:r>
              <a:rPr lang="en-US" dirty="0">
                <a:latin typeface="+mn-lt"/>
              </a:rPr>
              <a:t>.</a:t>
            </a:r>
          </a:p>
          <a:p>
            <a:pPr marL="232943" indent="-232943" defTabSz="931774" eaLnBrk="1" fontAlgn="auto" hangingPunct="1">
              <a:spcBef>
                <a:spcPts val="0"/>
              </a:spcBef>
              <a:spcAft>
                <a:spcPts val="0"/>
              </a:spcAft>
              <a:buFont typeface="+mj-lt"/>
              <a:buAutoNum type="arabicPeriod"/>
              <a:defRPr/>
            </a:pPr>
            <a:r>
              <a:rPr lang="en-US" dirty="0">
                <a:latin typeface="+mn-lt"/>
              </a:rPr>
              <a:t>Select the rectangle. Under </a:t>
            </a:r>
            <a:r>
              <a:rPr lang="en-US" b="1" dirty="0">
                <a:latin typeface="+mn-lt"/>
              </a:rPr>
              <a:t>Drawing Tools</a:t>
            </a:r>
            <a:r>
              <a:rPr lang="en-US" dirty="0">
                <a:latin typeface="+mn-lt"/>
              </a:rPr>
              <a:t>, on the </a:t>
            </a:r>
            <a:r>
              <a:rPr lang="en-US" b="1" dirty="0">
                <a:latin typeface="+mn-lt"/>
              </a:rPr>
              <a:t>Format</a:t>
            </a:r>
            <a:r>
              <a:rPr lang="en-US" dirty="0">
                <a:latin typeface="+mn-lt"/>
              </a:rPr>
              <a:t> tab, in the </a:t>
            </a:r>
            <a:r>
              <a:rPr lang="en-US" b="1" dirty="0">
                <a:latin typeface="+mn-lt"/>
              </a:rPr>
              <a:t>Shape Styles </a:t>
            </a:r>
            <a:r>
              <a:rPr lang="en-US" dirty="0">
                <a:latin typeface="+mn-lt"/>
              </a:rPr>
              <a:t>group, click </a:t>
            </a:r>
            <a:r>
              <a:rPr lang="en-US" b="1" dirty="0">
                <a:latin typeface="+mn-lt"/>
              </a:rPr>
              <a:t>Shape Outline</a:t>
            </a:r>
            <a:r>
              <a:rPr lang="en-US" dirty="0">
                <a:latin typeface="+mn-lt"/>
              </a:rPr>
              <a:t>, and then click </a:t>
            </a:r>
            <a:r>
              <a:rPr lang="en-US" b="1" dirty="0">
                <a:latin typeface="+mn-lt"/>
              </a:rPr>
              <a:t>No Outline</a:t>
            </a:r>
            <a:r>
              <a:rPr lang="en-US" dirty="0">
                <a:latin typeface="+mn-lt"/>
              </a:rPr>
              <a:t>.</a:t>
            </a:r>
          </a:p>
          <a:p>
            <a:pPr marL="232943" indent="-232943">
              <a:buFont typeface="+mj-lt"/>
              <a:buAutoNum type="arabicPeriod"/>
            </a:pPr>
            <a:r>
              <a:rPr lang="en-US" dirty="0">
                <a:latin typeface="+mn-lt"/>
              </a:rPr>
              <a:t>Under </a:t>
            </a:r>
            <a:r>
              <a:rPr lang="en-US" b="1" dirty="0">
                <a:latin typeface="+mn-lt"/>
              </a:rPr>
              <a:t>Drawing</a:t>
            </a:r>
            <a:r>
              <a:rPr lang="en-US" dirty="0">
                <a:latin typeface="+mn-lt"/>
              </a:rPr>
              <a:t> </a:t>
            </a:r>
            <a:r>
              <a:rPr lang="en-US" b="1" dirty="0">
                <a:latin typeface="+mn-lt"/>
              </a:rPr>
              <a:t>Tools</a:t>
            </a:r>
            <a:r>
              <a:rPr lang="en-US" dirty="0">
                <a:latin typeface="+mn-lt"/>
              </a:rPr>
              <a:t>, on the </a:t>
            </a:r>
            <a:r>
              <a:rPr lang="en-US" b="1" dirty="0">
                <a:latin typeface="+mn-lt"/>
              </a:rPr>
              <a:t>Format</a:t>
            </a:r>
            <a:r>
              <a:rPr lang="en-US" dirty="0">
                <a:latin typeface="+mn-lt"/>
              </a:rPr>
              <a:t> tab, in the </a:t>
            </a:r>
            <a:r>
              <a:rPr lang="en-US" b="1" dirty="0">
                <a:latin typeface="+mn-lt"/>
              </a:rPr>
              <a:t>Shape</a:t>
            </a:r>
            <a:r>
              <a:rPr lang="en-US" dirty="0">
                <a:latin typeface="+mn-lt"/>
              </a:rPr>
              <a:t> </a:t>
            </a:r>
            <a:r>
              <a:rPr lang="en-US" b="1" dirty="0">
                <a:latin typeface="+mn-lt"/>
              </a:rPr>
              <a:t>Styles</a:t>
            </a:r>
            <a:r>
              <a:rPr lang="en-US" dirty="0">
                <a:latin typeface="+mn-lt"/>
              </a:rPr>
              <a:t> group, click </a:t>
            </a:r>
            <a:r>
              <a:rPr lang="en-US" b="1" dirty="0">
                <a:latin typeface="+mn-lt"/>
              </a:rPr>
              <a:t>Shape</a:t>
            </a:r>
            <a:r>
              <a:rPr lang="en-US" dirty="0">
                <a:latin typeface="+mn-lt"/>
              </a:rPr>
              <a:t> </a:t>
            </a:r>
            <a:r>
              <a:rPr lang="en-US" b="1" dirty="0">
                <a:latin typeface="+mn-lt"/>
              </a:rPr>
              <a:t>Fill</a:t>
            </a:r>
            <a:r>
              <a:rPr lang="en-US" dirty="0">
                <a:latin typeface="+mn-lt"/>
              </a:rPr>
              <a:t>, point to </a:t>
            </a:r>
            <a:r>
              <a:rPr lang="en-US" b="1" dirty="0">
                <a:latin typeface="+mn-lt"/>
              </a:rPr>
              <a:t>Gradient</a:t>
            </a:r>
            <a:r>
              <a:rPr lang="en-US" dirty="0">
                <a:latin typeface="+mn-lt"/>
              </a:rPr>
              <a:t>, and then click </a:t>
            </a:r>
            <a:r>
              <a:rPr lang="en-US" b="1" dirty="0">
                <a:latin typeface="+mn-lt"/>
              </a:rPr>
              <a:t>More</a:t>
            </a:r>
            <a:r>
              <a:rPr lang="en-US" dirty="0">
                <a:latin typeface="+mn-lt"/>
              </a:rPr>
              <a:t> </a:t>
            </a:r>
            <a:r>
              <a:rPr lang="en-US" b="1" dirty="0">
                <a:latin typeface="+mn-lt"/>
              </a:rPr>
              <a:t>Gradients</a:t>
            </a:r>
            <a:r>
              <a:rPr lang="en-US" dirty="0">
                <a:latin typeface="+mn-lt"/>
              </a:rPr>
              <a:t>. In the </a:t>
            </a:r>
            <a:r>
              <a:rPr lang="en-US" b="1" dirty="0">
                <a:latin typeface="+mn-lt"/>
              </a:rPr>
              <a:t>Format Shape</a:t>
            </a:r>
            <a:r>
              <a:rPr lang="en-US" dirty="0">
                <a:latin typeface="+mn-lt"/>
              </a:rPr>
              <a:t> dialog box click </a:t>
            </a:r>
            <a:r>
              <a:rPr lang="en-US" b="1" dirty="0">
                <a:latin typeface="+mn-lt"/>
              </a:rPr>
              <a:t>Fill</a:t>
            </a:r>
            <a:r>
              <a:rPr lang="en-US" dirty="0">
                <a:latin typeface="+mn-lt"/>
              </a:rPr>
              <a:t> in the left pane, select </a:t>
            </a:r>
            <a:r>
              <a:rPr lang="en-US" b="1" dirty="0">
                <a:latin typeface="+mn-lt"/>
              </a:rPr>
              <a:t>Gradient fill </a:t>
            </a:r>
            <a:r>
              <a:rPr lang="en-US" dirty="0">
                <a:latin typeface="+mn-lt"/>
              </a:rPr>
              <a:t>in the </a:t>
            </a:r>
            <a:r>
              <a:rPr lang="en-US" b="1" dirty="0">
                <a:latin typeface="+mn-lt"/>
              </a:rPr>
              <a:t>Fill</a:t>
            </a:r>
            <a:r>
              <a:rPr lang="en-US" dirty="0">
                <a:latin typeface="+mn-lt"/>
              </a:rPr>
              <a:t> pane, and then do the following:</a:t>
            </a:r>
          </a:p>
          <a:p>
            <a:pPr marL="640594" lvl="1" indent="-174708">
              <a:buFont typeface="Arial" pitchFamily="34" charset="0"/>
              <a:buChar char="•"/>
            </a:pPr>
            <a:r>
              <a:rPr lang="en-US" dirty="0">
                <a:latin typeface="+mn-lt"/>
              </a:rPr>
              <a:t>In the </a:t>
            </a:r>
            <a:r>
              <a:rPr lang="en-US" b="1" dirty="0">
                <a:latin typeface="+mn-lt"/>
              </a:rPr>
              <a:t>Type</a:t>
            </a:r>
            <a:r>
              <a:rPr lang="en-US" dirty="0">
                <a:latin typeface="+mn-lt"/>
              </a:rPr>
              <a:t> list, select </a:t>
            </a:r>
            <a:r>
              <a:rPr lang="en-US" b="1" dirty="0">
                <a:latin typeface="+mn-lt"/>
              </a:rPr>
              <a:t>Linear</a:t>
            </a:r>
            <a:r>
              <a:rPr lang="en-US" dirty="0">
                <a:latin typeface="+mn-lt"/>
              </a:rPr>
              <a:t>. </a:t>
            </a:r>
          </a:p>
          <a:p>
            <a:pPr marL="640594" lvl="1" indent="-174708">
              <a:buFont typeface="Arial" pitchFamily="34" charset="0"/>
              <a:buChar char="•"/>
            </a:pPr>
            <a:r>
              <a:rPr lang="en-US" dirty="0">
                <a:latin typeface="+mn-lt"/>
              </a:rPr>
              <a:t>In the </a:t>
            </a:r>
            <a:r>
              <a:rPr lang="en-US" b="1" dirty="0">
                <a:latin typeface="+mn-lt"/>
              </a:rPr>
              <a:t>Angle</a:t>
            </a:r>
            <a:r>
              <a:rPr lang="en-US" dirty="0">
                <a:latin typeface="+mn-lt"/>
              </a:rPr>
              <a:t> box, enter </a:t>
            </a:r>
            <a:r>
              <a:rPr lang="en-US" b="1" dirty="0">
                <a:latin typeface="+mn-lt"/>
              </a:rPr>
              <a:t>90</a:t>
            </a:r>
            <a:r>
              <a:rPr lang="en-US" dirty="0">
                <a:latin typeface="+mn-lt"/>
              </a:rPr>
              <a:t>.</a:t>
            </a:r>
          </a:p>
          <a:p>
            <a:pPr marL="640594" lvl="1" indent="-174708">
              <a:buFont typeface="Arial" pitchFamily="34" charset="0"/>
              <a:buChar char="•"/>
            </a:pPr>
            <a:r>
              <a:rPr lang="en-US" dirty="0">
                <a:latin typeface="+mn-lt"/>
              </a:rPr>
              <a:t>Under </a:t>
            </a:r>
            <a:r>
              <a:rPr lang="en-US" b="1" dirty="0">
                <a:latin typeface="+mn-lt"/>
              </a:rPr>
              <a:t>Gradient stops</a:t>
            </a:r>
            <a:r>
              <a:rPr lang="en-US" dirty="0">
                <a:latin typeface="+mn-lt"/>
              </a:rPr>
              <a:t>, click </a:t>
            </a:r>
            <a:r>
              <a:rPr lang="en-US" b="1" dirty="0">
                <a:latin typeface="+mn-lt"/>
              </a:rPr>
              <a:t>Add gradient stops </a:t>
            </a:r>
            <a:r>
              <a:rPr lang="en-US" dirty="0">
                <a:latin typeface="+mn-lt"/>
              </a:rPr>
              <a:t>or </a:t>
            </a:r>
            <a:r>
              <a:rPr lang="en-US" b="1" dirty="0">
                <a:latin typeface="+mn-lt"/>
              </a:rPr>
              <a:t>Remove gradient stops </a:t>
            </a:r>
            <a:r>
              <a:rPr lang="en-US" dirty="0">
                <a:latin typeface="+mn-lt"/>
              </a:rPr>
              <a:t>until two stops appear in the slider. </a:t>
            </a:r>
          </a:p>
          <a:p>
            <a:pPr marL="232943" indent="-232943">
              <a:buFont typeface="+mj-lt"/>
              <a:buAutoNum type="arabicPeriod"/>
            </a:pPr>
            <a:r>
              <a:rPr lang="en-US" dirty="0">
                <a:latin typeface="+mn-lt"/>
              </a:rPr>
              <a:t> Also under Gradient stops, customize the gradient stops as follows:</a:t>
            </a:r>
          </a:p>
          <a:p>
            <a:pPr marL="640594" lvl="1" indent="-174708">
              <a:buFont typeface="Arial" pitchFamily="34" charset="0"/>
              <a:buChar char="•"/>
            </a:pPr>
            <a:r>
              <a:rPr lang="en-US" dirty="0">
                <a:latin typeface="+mn-lt"/>
              </a:rPr>
              <a:t>Select the first stop in the slider, and then do the following: </a:t>
            </a:r>
          </a:p>
          <a:p>
            <a:pPr marL="1106481" lvl="2" indent="-174708">
              <a:buFont typeface="Arial" pitchFamily="34" charset="0"/>
              <a:buChar char="•"/>
            </a:pPr>
            <a:r>
              <a:rPr lang="en-US" dirty="0">
                <a:latin typeface="+mn-lt"/>
              </a:rPr>
              <a:t>In the </a:t>
            </a:r>
            <a:r>
              <a:rPr lang="en-US" b="1" dirty="0">
                <a:latin typeface="+mn-lt"/>
              </a:rPr>
              <a:t>Position</a:t>
            </a:r>
            <a:r>
              <a:rPr lang="en-US" dirty="0">
                <a:latin typeface="+mn-lt"/>
              </a:rPr>
              <a:t> box, enter </a:t>
            </a:r>
            <a:r>
              <a:rPr lang="en-US" b="1" dirty="0">
                <a:latin typeface="+mn-lt"/>
              </a:rPr>
              <a:t>0%</a:t>
            </a:r>
            <a:r>
              <a:rPr lang="en-US" dirty="0">
                <a:latin typeface="+mn-lt"/>
              </a:rPr>
              <a:t>.</a:t>
            </a:r>
          </a:p>
          <a:p>
            <a:pPr marL="1106481" lvl="2" indent="-174708">
              <a:buFont typeface="Arial" pitchFamily="34" charset="0"/>
              <a:buChar char="•"/>
            </a:pPr>
            <a:r>
              <a:rPr lang="en-US" dirty="0">
                <a:latin typeface="+mn-lt"/>
              </a:rPr>
              <a:t>Click the button next to </a:t>
            </a:r>
            <a:r>
              <a:rPr lang="en-US" b="1" dirty="0">
                <a:latin typeface="+mn-lt"/>
              </a:rPr>
              <a:t>Color</a:t>
            </a:r>
            <a:r>
              <a:rPr lang="en-US" dirty="0">
                <a:latin typeface="+mn-lt"/>
              </a:rPr>
              <a:t>, and then under </a:t>
            </a:r>
            <a:r>
              <a:rPr lang="en-US" b="1" dirty="0">
                <a:latin typeface="+mn-lt"/>
              </a:rPr>
              <a:t>Theme Colors </a:t>
            </a:r>
            <a:r>
              <a:rPr lang="en-US" dirty="0">
                <a:latin typeface="+mn-lt"/>
              </a:rPr>
              <a:t>click </a:t>
            </a:r>
            <a:r>
              <a:rPr lang="en-US" b="1" dirty="0">
                <a:latin typeface="+mn-lt"/>
              </a:rPr>
              <a:t>White, Background 1 </a:t>
            </a:r>
            <a:r>
              <a:rPr lang="en-US" dirty="0">
                <a:latin typeface="+mn-lt"/>
              </a:rPr>
              <a:t>(first row, first option from the left).</a:t>
            </a:r>
          </a:p>
          <a:p>
            <a:pPr marL="1106481" lvl="2" indent="-174708">
              <a:buFont typeface="Arial" pitchFamily="34" charset="0"/>
              <a:buChar char="•"/>
            </a:pPr>
            <a:r>
              <a:rPr lang="en-US" dirty="0">
                <a:latin typeface="+mn-lt"/>
              </a:rPr>
              <a:t>In the Transparency box, enter </a:t>
            </a:r>
            <a:r>
              <a:rPr lang="en-US" b="1" dirty="0">
                <a:latin typeface="+mn-lt"/>
              </a:rPr>
              <a:t>55%</a:t>
            </a:r>
            <a:r>
              <a:rPr lang="en-US" dirty="0">
                <a:latin typeface="+mn-lt"/>
              </a:rPr>
              <a:t>. </a:t>
            </a:r>
          </a:p>
          <a:p>
            <a:pPr marL="640594" lvl="1" indent="-174708">
              <a:buFont typeface="Arial" pitchFamily="34" charset="0"/>
              <a:buChar char="•"/>
            </a:pPr>
            <a:r>
              <a:rPr lang="en-US" b="1" dirty="0">
                <a:latin typeface="+mn-lt"/>
              </a:rPr>
              <a:t> </a:t>
            </a:r>
            <a:r>
              <a:rPr lang="en-US" dirty="0">
                <a:latin typeface="+mn-lt"/>
              </a:rPr>
              <a:t>Select the second stop in the slider, and then do the following: </a:t>
            </a:r>
          </a:p>
          <a:p>
            <a:pPr marL="1106481" lvl="2" indent="-174708">
              <a:buFont typeface="Arial" pitchFamily="34" charset="0"/>
              <a:buChar char="•"/>
            </a:pPr>
            <a:r>
              <a:rPr lang="en-US" dirty="0">
                <a:latin typeface="+mn-lt"/>
              </a:rPr>
              <a:t>In the </a:t>
            </a:r>
            <a:r>
              <a:rPr lang="en-US" b="1" dirty="0">
                <a:latin typeface="+mn-lt"/>
              </a:rPr>
              <a:t>Position</a:t>
            </a:r>
            <a:r>
              <a:rPr lang="en-US" dirty="0">
                <a:latin typeface="+mn-lt"/>
              </a:rPr>
              <a:t> box, enter </a:t>
            </a:r>
            <a:r>
              <a:rPr lang="en-US" b="1" dirty="0">
                <a:latin typeface="+mn-lt"/>
              </a:rPr>
              <a:t>100%</a:t>
            </a:r>
            <a:r>
              <a:rPr lang="en-US" dirty="0">
                <a:latin typeface="+mn-lt"/>
              </a:rPr>
              <a:t>.</a:t>
            </a:r>
          </a:p>
          <a:p>
            <a:pPr marL="1106481" lvl="2" indent="-174708">
              <a:buFont typeface="Arial" pitchFamily="34" charset="0"/>
              <a:buChar char="•"/>
            </a:pPr>
            <a:r>
              <a:rPr lang="en-US" dirty="0">
                <a:latin typeface="+mn-lt"/>
              </a:rPr>
              <a:t>Click the button next to </a:t>
            </a:r>
            <a:r>
              <a:rPr lang="en-US" b="1" dirty="0">
                <a:latin typeface="+mn-lt"/>
              </a:rPr>
              <a:t>Color</a:t>
            </a:r>
            <a:r>
              <a:rPr lang="en-US" dirty="0">
                <a:latin typeface="+mn-lt"/>
              </a:rPr>
              <a:t>, and then under </a:t>
            </a:r>
            <a:r>
              <a:rPr lang="en-US" b="1" dirty="0">
                <a:latin typeface="+mn-lt"/>
              </a:rPr>
              <a:t>Theme Colors </a:t>
            </a:r>
            <a:r>
              <a:rPr lang="en-US" dirty="0">
                <a:latin typeface="+mn-lt"/>
              </a:rPr>
              <a:t>click </a:t>
            </a:r>
            <a:r>
              <a:rPr lang="en-US" b="1" dirty="0">
                <a:latin typeface="+mn-lt"/>
              </a:rPr>
              <a:t>White, Background 1 </a:t>
            </a:r>
            <a:r>
              <a:rPr lang="en-US" dirty="0">
                <a:latin typeface="+mn-lt"/>
              </a:rPr>
              <a:t>(first row, first option from the left).</a:t>
            </a:r>
          </a:p>
          <a:p>
            <a:pPr marL="1106481" lvl="2" indent="-174708">
              <a:buFont typeface="Arial" pitchFamily="34" charset="0"/>
              <a:buChar char="•"/>
            </a:pPr>
            <a:r>
              <a:rPr lang="en-US" dirty="0">
                <a:latin typeface="+mn-lt"/>
              </a:rPr>
              <a:t>In the Transparency box, enter </a:t>
            </a:r>
            <a:r>
              <a:rPr lang="en-US" b="1" dirty="0">
                <a:latin typeface="+mn-lt"/>
              </a:rPr>
              <a:t>100%</a:t>
            </a:r>
            <a:r>
              <a:rPr lang="en-US" dirty="0">
                <a:latin typeface="+mn-lt"/>
              </a:rPr>
              <a:t>. </a:t>
            </a:r>
          </a:p>
          <a:p>
            <a:pPr marL="232943" indent="-232943" defTabSz="931774" eaLnBrk="1" fontAlgn="auto" hangingPunct="1">
              <a:spcBef>
                <a:spcPts val="0"/>
              </a:spcBef>
              <a:spcAft>
                <a:spcPts val="0"/>
              </a:spcAft>
              <a:buFont typeface="+mj-lt"/>
              <a:buAutoNum type="arabicPeriod"/>
              <a:defRPr/>
            </a:pPr>
            <a:r>
              <a:rPr lang="en-US" dirty="0">
                <a:latin typeface="+mn-lt"/>
              </a:rPr>
              <a:t>On the slide, drag the rectangle to cover the duplicate picture. </a:t>
            </a:r>
          </a:p>
          <a:p>
            <a:pPr marL="232943" indent="-232943" defTabSz="931774" eaLnBrk="1" fontAlgn="auto" hangingPunct="1">
              <a:spcBef>
                <a:spcPts val="0"/>
              </a:spcBef>
              <a:spcAft>
                <a:spcPts val="0"/>
              </a:spcAft>
              <a:buFont typeface="+mj-lt"/>
              <a:buAutoNum type="arabicPeriod"/>
              <a:defRPr/>
            </a:pPr>
            <a:r>
              <a:rPr lang="en-US" dirty="0">
                <a:latin typeface="+mn-lt"/>
              </a:rPr>
              <a:t>Select the rectangle. On the </a:t>
            </a:r>
            <a:r>
              <a:rPr lang="en-US" b="1" dirty="0">
                <a:latin typeface="+mn-lt"/>
              </a:rPr>
              <a:t>Home</a:t>
            </a:r>
            <a:r>
              <a:rPr lang="en-US" dirty="0">
                <a:latin typeface="+mn-lt"/>
              </a:rPr>
              <a:t> tab, in the </a:t>
            </a:r>
            <a:r>
              <a:rPr lang="en-US" b="1" dirty="0">
                <a:latin typeface="+mn-lt"/>
              </a:rPr>
              <a:t>Drawing</a:t>
            </a:r>
            <a:r>
              <a:rPr lang="en-US" dirty="0">
                <a:latin typeface="+mn-lt"/>
              </a:rPr>
              <a:t> group, click </a:t>
            </a:r>
            <a:r>
              <a:rPr lang="en-US" b="1" dirty="0">
                <a:latin typeface="+mn-lt"/>
              </a:rPr>
              <a:t>Arrange</a:t>
            </a:r>
            <a:r>
              <a:rPr lang="en-US" dirty="0">
                <a:latin typeface="+mn-lt"/>
              </a:rPr>
              <a:t>, and then do the following:</a:t>
            </a:r>
          </a:p>
          <a:p>
            <a:pPr marL="698830" lvl="1" indent="-232943" defTabSz="931774" eaLnBrk="1" fontAlgn="auto" hangingPunct="1">
              <a:spcBef>
                <a:spcPts val="0"/>
              </a:spcBef>
              <a:spcAft>
                <a:spcPts val="0"/>
              </a:spcAft>
              <a:buFont typeface="+mj-lt"/>
              <a:buAutoNum type="arabicPeriod"/>
              <a:defRPr/>
            </a:pPr>
            <a:r>
              <a:rPr lang="en-US" dirty="0">
                <a:latin typeface="+mn-lt"/>
              </a:rPr>
              <a:t>Point to </a:t>
            </a:r>
            <a:r>
              <a:rPr lang="en-US" b="1" dirty="0">
                <a:latin typeface="+mn-lt"/>
              </a:rPr>
              <a:t>Align</a:t>
            </a:r>
            <a:r>
              <a:rPr lang="en-US" dirty="0">
                <a:latin typeface="+mn-lt"/>
              </a:rPr>
              <a:t>, and then click </a:t>
            </a:r>
            <a:r>
              <a:rPr lang="en-US" b="1" dirty="0">
                <a:latin typeface="+mn-lt"/>
              </a:rPr>
              <a:t>Align to Slide</a:t>
            </a:r>
            <a:r>
              <a:rPr lang="en-US" dirty="0">
                <a:latin typeface="+mn-lt"/>
              </a:rPr>
              <a:t>.</a:t>
            </a:r>
          </a:p>
          <a:p>
            <a:pPr marL="698830" lvl="1" indent="-232943" defTabSz="931774" eaLnBrk="1" fontAlgn="auto" hangingPunct="1">
              <a:spcBef>
                <a:spcPts val="0"/>
              </a:spcBef>
              <a:spcAft>
                <a:spcPts val="0"/>
              </a:spcAft>
              <a:buFont typeface="+mj-lt"/>
              <a:buAutoNum type="arabicPeriod"/>
              <a:defRPr/>
            </a:pPr>
            <a:r>
              <a:rPr lang="en-US" dirty="0">
                <a:latin typeface="+mn-lt"/>
              </a:rPr>
              <a:t>Point to </a:t>
            </a:r>
            <a:r>
              <a:rPr lang="en-US" b="1" dirty="0">
                <a:latin typeface="+mn-lt"/>
              </a:rPr>
              <a:t>Align</a:t>
            </a:r>
            <a:r>
              <a:rPr lang="en-US" dirty="0">
                <a:latin typeface="+mn-lt"/>
              </a:rPr>
              <a:t>, and then click </a:t>
            </a:r>
            <a:r>
              <a:rPr lang="en-US" b="1" dirty="0">
                <a:latin typeface="+mn-lt"/>
              </a:rPr>
              <a:t>Align Middle</a:t>
            </a:r>
            <a:r>
              <a:rPr lang="en-US" dirty="0">
                <a:latin typeface="+mn-lt"/>
              </a:rPr>
              <a:t>. </a:t>
            </a:r>
          </a:p>
          <a:p>
            <a:pPr marL="698830" lvl="1" indent="-232943" defTabSz="931774" eaLnBrk="1" fontAlgn="auto" hangingPunct="1">
              <a:spcBef>
                <a:spcPts val="0"/>
              </a:spcBef>
              <a:spcAft>
                <a:spcPts val="0"/>
              </a:spcAft>
              <a:buFont typeface="+mj-lt"/>
              <a:buAutoNum type="arabicPeriod"/>
              <a:defRPr/>
            </a:pPr>
            <a:r>
              <a:rPr lang="en-US" dirty="0">
                <a:latin typeface="+mn-lt"/>
              </a:rPr>
              <a:t>Click </a:t>
            </a:r>
            <a:r>
              <a:rPr lang="en-US" b="1" dirty="0">
                <a:latin typeface="+mn-lt"/>
              </a:rPr>
              <a:t>Send Backward</a:t>
            </a:r>
            <a:r>
              <a:rPr lang="en-US" dirty="0">
                <a:latin typeface="+mn-lt"/>
              </a:rPr>
              <a:t>. </a:t>
            </a:r>
          </a:p>
          <a:p>
            <a:pPr marL="232943" indent="-232943" defTabSz="931774" eaLnBrk="1" fontAlgn="auto" hangingPunct="1">
              <a:spcBef>
                <a:spcPts val="0"/>
              </a:spcBef>
              <a:spcAft>
                <a:spcPts val="0"/>
              </a:spcAft>
              <a:buFont typeface="+mj-lt"/>
              <a:buAutoNum type="arabicPeriod"/>
              <a:defRPr/>
            </a:pPr>
            <a:r>
              <a:rPr lang="en-US" dirty="0">
                <a:latin typeface="+mn-lt"/>
              </a:rPr>
              <a:t>On the </a:t>
            </a:r>
            <a:r>
              <a:rPr lang="en-US" b="1" dirty="0">
                <a:latin typeface="+mn-lt"/>
              </a:rPr>
              <a:t>Home</a:t>
            </a:r>
            <a:r>
              <a:rPr lang="en-US" dirty="0">
                <a:latin typeface="+mn-lt"/>
              </a:rPr>
              <a:t> tab, in the </a:t>
            </a:r>
            <a:r>
              <a:rPr lang="en-US" b="1" dirty="0">
                <a:latin typeface="+mn-lt"/>
              </a:rPr>
              <a:t>Drawing</a:t>
            </a:r>
            <a:r>
              <a:rPr lang="en-US" dirty="0">
                <a:latin typeface="+mn-lt"/>
              </a:rPr>
              <a:t> group, click </a:t>
            </a:r>
            <a:r>
              <a:rPr lang="en-US" b="1" dirty="0">
                <a:latin typeface="+mn-lt"/>
              </a:rPr>
              <a:t>Shapes</a:t>
            </a:r>
            <a:r>
              <a:rPr lang="en-US" dirty="0">
                <a:latin typeface="+mn-lt"/>
              </a:rPr>
              <a:t>, and then under </a:t>
            </a:r>
            <a:r>
              <a:rPr lang="en-US" b="1" dirty="0">
                <a:latin typeface="+mn-lt"/>
              </a:rPr>
              <a:t>Rectangles</a:t>
            </a:r>
            <a:r>
              <a:rPr lang="en-US" dirty="0">
                <a:latin typeface="+mn-lt"/>
              </a:rPr>
              <a:t> click </a:t>
            </a:r>
            <a:r>
              <a:rPr lang="en-US" b="1" dirty="0">
                <a:latin typeface="+mn-lt"/>
              </a:rPr>
              <a:t>Rectangle</a:t>
            </a:r>
            <a:r>
              <a:rPr lang="en-US" dirty="0">
                <a:latin typeface="+mn-lt"/>
              </a:rPr>
              <a:t> (first option from the left). On the slide, drag to draw another rectangle. </a:t>
            </a:r>
          </a:p>
          <a:p>
            <a:pPr marL="232943" indent="-232943" defTabSz="931774" eaLnBrk="1" fontAlgn="auto" hangingPunct="1">
              <a:spcBef>
                <a:spcPts val="0"/>
              </a:spcBef>
              <a:spcAft>
                <a:spcPts val="0"/>
              </a:spcAft>
              <a:buFont typeface="+mj-lt"/>
              <a:buAutoNum type="arabicPeriod"/>
              <a:defRPr/>
            </a:pPr>
            <a:r>
              <a:rPr lang="en-US" dirty="0">
                <a:latin typeface="+mn-lt"/>
              </a:rPr>
              <a:t>Select the rectangle. Under </a:t>
            </a:r>
            <a:r>
              <a:rPr lang="en-US" b="1" dirty="0">
                <a:latin typeface="+mn-lt"/>
              </a:rPr>
              <a:t>Drawing Tools</a:t>
            </a:r>
            <a:r>
              <a:rPr lang="en-US" dirty="0">
                <a:latin typeface="+mn-lt"/>
              </a:rPr>
              <a:t>, on the </a:t>
            </a:r>
            <a:r>
              <a:rPr lang="en-US" b="1" dirty="0">
                <a:latin typeface="+mn-lt"/>
              </a:rPr>
              <a:t>Format</a:t>
            </a:r>
            <a:r>
              <a:rPr lang="en-US" dirty="0">
                <a:latin typeface="+mn-lt"/>
              </a:rPr>
              <a:t> tab, in the </a:t>
            </a:r>
            <a:r>
              <a:rPr lang="en-US" b="1" dirty="0">
                <a:latin typeface="+mn-lt"/>
              </a:rPr>
              <a:t>Size</a:t>
            </a:r>
            <a:r>
              <a:rPr lang="en-US" dirty="0">
                <a:latin typeface="+mn-lt"/>
              </a:rPr>
              <a:t> group, do the following:</a:t>
            </a:r>
          </a:p>
          <a:p>
            <a:pPr marL="698830" lvl="1" indent="-232943" defTabSz="931774" eaLnBrk="1" fontAlgn="auto" hangingPunct="1">
              <a:spcBef>
                <a:spcPts val="0"/>
              </a:spcBef>
              <a:spcAft>
                <a:spcPts val="0"/>
              </a:spcAft>
              <a:buFont typeface="Arial" pitchFamily="34" charset="0"/>
              <a:buChar char="•"/>
              <a:defRPr/>
            </a:pPr>
            <a:r>
              <a:rPr lang="en-US" dirty="0">
                <a:latin typeface="+mn-lt"/>
              </a:rPr>
              <a:t>In the </a:t>
            </a:r>
            <a:r>
              <a:rPr lang="en-US" b="1" dirty="0">
                <a:latin typeface="+mn-lt"/>
              </a:rPr>
              <a:t>Shape Height </a:t>
            </a:r>
            <a:r>
              <a:rPr lang="en-US" dirty="0">
                <a:latin typeface="+mn-lt"/>
              </a:rPr>
              <a:t>box, enter </a:t>
            </a:r>
            <a:r>
              <a:rPr lang="en-US" b="1" dirty="0">
                <a:latin typeface="+mn-lt"/>
              </a:rPr>
              <a:t>4”</a:t>
            </a:r>
            <a:r>
              <a:rPr lang="en-US" dirty="0">
                <a:latin typeface="+mn-lt"/>
              </a:rPr>
              <a:t>.</a:t>
            </a:r>
          </a:p>
          <a:p>
            <a:pPr marL="698830" lvl="1" indent="-232943" defTabSz="931774" eaLnBrk="1" fontAlgn="auto" hangingPunct="1">
              <a:spcBef>
                <a:spcPts val="0"/>
              </a:spcBef>
              <a:spcAft>
                <a:spcPts val="0"/>
              </a:spcAft>
              <a:buFont typeface="Arial" pitchFamily="34" charset="0"/>
              <a:buChar char="•"/>
              <a:defRPr/>
            </a:pPr>
            <a:r>
              <a:rPr lang="en-US" dirty="0">
                <a:latin typeface="+mn-lt"/>
              </a:rPr>
              <a:t>In the </a:t>
            </a:r>
            <a:r>
              <a:rPr lang="en-US" b="1" dirty="0">
                <a:latin typeface="+mn-lt"/>
              </a:rPr>
              <a:t>Shape Width </a:t>
            </a:r>
            <a:r>
              <a:rPr lang="en-US" dirty="0">
                <a:latin typeface="+mn-lt"/>
              </a:rPr>
              <a:t>box, enter </a:t>
            </a:r>
            <a:r>
              <a:rPr lang="en-US" b="1" dirty="0">
                <a:latin typeface="+mn-lt"/>
              </a:rPr>
              <a:t>2.67”</a:t>
            </a:r>
            <a:r>
              <a:rPr lang="en-US" dirty="0">
                <a:latin typeface="+mn-lt"/>
              </a:rPr>
              <a:t>.</a:t>
            </a:r>
          </a:p>
          <a:p>
            <a:pPr marL="232943" indent="-232943" defTabSz="931774" eaLnBrk="1" fontAlgn="auto" hangingPunct="1">
              <a:spcBef>
                <a:spcPts val="0"/>
              </a:spcBef>
              <a:spcAft>
                <a:spcPts val="0"/>
              </a:spcAft>
              <a:buFont typeface="+mj-lt"/>
              <a:buAutoNum type="arabicPeriod"/>
              <a:defRPr/>
            </a:pPr>
            <a:r>
              <a:rPr lang="en-US" dirty="0">
                <a:latin typeface="+mn-lt"/>
              </a:rPr>
              <a:t>Under </a:t>
            </a:r>
            <a:r>
              <a:rPr lang="en-US" b="1" dirty="0">
                <a:latin typeface="+mn-lt"/>
              </a:rPr>
              <a:t>Drawing Tools</a:t>
            </a:r>
            <a:r>
              <a:rPr lang="en-US" dirty="0">
                <a:latin typeface="+mn-lt"/>
              </a:rPr>
              <a:t>, on the </a:t>
            </a:r>
            <a:r>
              <a:rPr lang="en-US" b="1" dirty="0">
                <a:latin typeface="+mn-lt"/>
              </a:rPr>
              <a:t>Format</a:t>
            </a:r>
            <a:r>
              <a:rPr lang="en-US" dirty="0">
                <a:latin typeface="+mn-lt"/>
              </a:rPr>
              <a:t> tab, in the </a:t>
            </a:r>
            <a:r>
              <a:rPr lang="en-US" b="1" dirty="0">
                <a:latin typeface="+mn-lt"/>
              </a:rPr>
              <a:t>Shape Styles </a:t>
            </a:r>
            <a:r>
              <a:rPr lang="en-US" dirty="0">
                <a:latin typeface="+mn-lt"/>
              </a:rPr>
              <a:t>group, click </a:t>
            </a:r>
            <a:r>
              <a:rPr lang="en-US" b="1" dirty="0">
                <a:latin typeface="+mn-lt"/>
              </a:rPr>
              <a:t>Shape Fill</a:t>
            </a:r>
            <a:r>
              <a:rPr lang="en-US" dirty="0">
                <a:latin typeface="+mn-lt"/>
              </a:rPr>
              <a:t>, point to </a:t>
            </a:r>
            <a:r>
              <a:rPr lang="en-US" b="1" dirty="0">
                <a:latin typeface="+mn-lt"/>
              </a:rPr>
              <a:t>Gradient</a:t>
            </a:r>
            <a:r>
              <a:rPr lang="en-US" dirty="0">
                <a:latin typeface="+mn-lt"/>
              </a:rPr>
              <a:t>, and then click </a:t>
            </a:r>
            <a:r>
              <a:rPr lang="en-US" b="1" dirty="0">
                <a:latin typeface="+mn-lt"/>
              </a:rPr>
              <a:t>No fill</a:t>
            </a:r>
            <a:r>
              <a:rPr lang="en-US" dirty="0">
                <a:latin typeface="+mn-lt"/>
              </a:rPr>
              <a:t>. </a:t>
            </a:r>
          </a:p>
          <a:p>
            <a:pPr marL="232943" indent="-232943" defTabSz="931774" eaLnBrk="1" fontAlgn="auto" hangingPunct="1">
              <a:spcBef>
                <a:spcPts val="0"/>
              </a:spcBef>
              <a:spcAft>
                <a:spcPts val="0"/>
              </a:spcAft>
              <a:buFont typeface="+mj-lt"/>
              <a:buAutoNum type="arabicPeriod"/>
              <a:defRPr/>
            </a:pPr>
            <a:r>
              <a:rPr lang="en-US" dirty="0">
                <a:latin typeface="+mn-lt"/>
              </a:rPr>
              <a:t>Under </a:t>
            </a:r>
            <a:r>
              <a:rPr lang="en-US" b="1" dirty="0">
                <a:latin typeface="+mn-lt"/>
              </a:rPr>
              <a:t>Drawing Tools</a:t>
            </a:r>
            <a:r>
              <a:rPr lang="en-US" dirty="0">
                <a:latin typeface="+mn-lt"/>
              </a:rPr>
              <a:t>, on the </a:t>
            </a:r>
            <a:r>
              <a:rPr lang="en-US" b="1" dirty="0">
                <a:latin typeface="+mn-lt"/>
              </a:rPr>
              <a:t>Format</a:t>
            </a:r>
            <a:r>
              <a:rPr lang="en-US" dirty="0">
                <a:latin typeface="+mn-lt"/>
              </a:rPr>
              <a:t> tab, in the </a:t>
            </a:r>
            <a:r>
              <a:rPr lang="en-US" b="1" dirty="0">
                <a:latin typeface="+mn-lt"/>
              </a:rPr>
              <a:t>Shape Styles </a:t>
            </a:r>
            <a:r>
              <a:rPr lang="en-US" dirty="0">
                <a:latin typeface="+mn-lt"/>
              </a:rPr>
              <a:t>group, click the </a:t>
            </a:r>
            <a:r>
              <a:rPr lang="en-US" b="1" dirty="0">
                <a:latin typeface="+mn-lt"/>
              </a:rPr>
              <a:t>Format Shape </a:t>
            </a:r>
            <a:r>
              <a:rPr lang="en-US" dirty="0">
                <a:latin typeface="+mn-lt"/>
              </a:rPr>
              <a:t>dialog box launcher. In the </a:t>
            </a:r>
            <a:r>
              <a:rPr lang="en-US" b="1" dirty="0">
                <a:latin typeface="+mn-lt"/>
              </a:rPr>
              <a:t>Format Shape </a:t>
            </a:r>
            <a:r>
              <a:rPr lang="en-US" dirty="0">
                <a:latin typeface="+mn-lt"/>
              </a:rPr>
              <a:t>dialog box, click </a:t>
            </a:r>
            <a:r>
              <a:rPr lang="en-US" b="1" dirty="0">
                <a:latin typeface="+mn-lt"/>
              </a:rPr>
              <a:t>Line Color </a:t>
            </a:r>
            <a:r>
              <a:rPr lang="en-US" dirty="0">
                <a:latin typeface="+mn-lt"/>
              </a:rPr>
              <a:t>in the left pane, select </a:t>
            </a:r>
            <a:r>
              <a:rPr lang="en-US" b="1" dirty="0">
                <a:latin typeface="+mn-lt"/>
              </a:rPr>
              <a:t>Solid line </a:t>
            </a:r>
            <a:r>
              <a:rPr lang="en-US" dirty="0">
                <a:latin typeface="+mn-lt"/>
              </a:rPr>
              <a:t>in the </a:t>
            </a:r>
            <a:r>
              <a:rPr lang="en-US" b="1" dirty="0">
                <a:latin typeface="+mn-lt"/>
              </a:rPr>
              <a:t>Line Color </a:t>
            </a:r>
            <a:r>
              <a:rPr lang="en-US" dirty="0">
                <a:latin typeface="+mn-lt"/>
              </a:rPr>
              <a:t>pane, and then do the following:</a:t>
            </a:r>
          </a:p>
          <a:p>
            <a:pPr marL="698830" lvl="1" indent="-232943" defTabSz="931774" eaLnBrk="1" fontAlgn="auto" hangingPunct="1">
              <a:spcBef>
                <a:spcPts val="0"/>
              </a:spcBef>
              <a:spcAft>
                <a:spcPts val="0"/>
              </a:spcAft>
              <a:buFont typeface="Arial" pitchFamily="34" charset="0"/>
              <a:buChar char="•"/>
              <a:defRPr/>
            </a:pPr>
            <a:r>
              <a:rPr lang="en-US" dirty="0">
                <a:latin typeface="+mn-lt"/>
              </a:rPr>
              <a:t>Click the button next to </a:t>
            </a:r>
            <a:r>
              <a:rPr lang="en-US" b="1" dirty="0">
                <a:latin typeface="+mn-lt"/>
              </a:rPr>
              <a:t>Color</a:t>
            </a:r>
            <a:r>
              <a:rPr lang="en-US" dirty="0">
                <a:latin typeface="+mn-lt"/>
              </a:rPr>
              <a:t>, and then under </a:t>
            </a:r>
            <a:r>
              <a:rPr lang="en-US" b="1" dirty="0">
                <a:latin typeface="+mn-lt"/>
              </a:rPr>
              <a:t>Theme Colors </a:t>
            </a:r>
            <a:r>
              <a:rPr lang="en-US" dirty="0">
                <a:latin typeface="+mn-lt"/>
              </a:rPr>
              <a:t>click </a:t>
            </a:r>
            <a:r>
              <a:rPr lang="en-US" b="1" dirty="0">
                <a:latin typeface="+mn-lt"/>
              </a:rPr>
              <a:t>White, Background 1 </a:t>
            </a:r>
            <a:r>
              <a:rPr lang="en-US" dirty="0">
                <a:latin typeface="+mn-lt"/>
              </a:rPr>
              <a:t>(first row, first option from the left). </a:t>
            </a:r>
          </a:p>
          <a:p>
            <a:pPr marL="698830" lvl="1" indent="-232943" defTabSz="931774" eaLnBrk="1" fontAlgn="auto" hangingPunct="1">
              <a:spcBef>
                <a:spcPts val="0"/>
              </a:spcBef>
              <a:spcAft>
                <a:spcPts val="0"/>
              </a:spcAft>
              <a:buFont typeface="Arial" pitchFamily="34" charset="0"/>
              <a:buChar char="•"/>
              <a:defRPr/>
            </a:pPr>
            <a:r>
              <a:rPr lang="en-US" dirty="0">
                <a:latin typeface="+mn-lt"/>
              </a:rPr>
              <a:t>In the </a:t>
            </a:r>
            <a:r>
              <a:rPr lang="en-US" b="1" dirty="0">
                <a:latin typeface="+mn-lt"/>
              </a:rPr>
              <a:t>Transparency</a:t>
            </a:r>
            <a:r>
              <a:rPr lang="en-US" dirty="0">
                <a:latin typeface="+mn-lt"/>
              </a:rPr>
              <a:t> box, enter </a:t>
            </a:r>
            <a:r>
              <a:rPr lang="en-US" b="1" dirty="0">
                <a:latin typeface="+mn-lt"/>
              </a:rPr>
              <a:t>70%</a:t>
            </a:r>
            <a:r>
              <a:rPr lang="en-US" dirty="0">
                <a:latin typeface="+mn-lt"/>
              </a:rPr>
              <a:t>.</a:t>
            </a:r>
          </a:p>
          <a:p>
            <a:pPr marL="232943" indent="-232943" defTabSz="931774" eaLnBrk="1" fontAlgn="auto" hangingPunct="1">
              <a:spcBef>
                <a:spcPts val="0"/>
              </a:spcBef>
              <a:spcAft>
                <a:spcPts val="0"/>
              </a:spcAft>
              <a:buFont typeface="+mj-lt"/>
              <a:buAutoNum type="arabicPeriod"/>
              <a:defRPr/>
            </a:pPr>
            <a:r>
              <a:rPr lang="en-US" dirty="0">
                <a:latin typeface="+mn-lt"/>
              </a:rPr>
              <a:t>Also in the </a:t>
            </a:r>
            <a:r>
              <a:rPr lang="en-US" b="1" dirty="0">
                <a:latin typeface="+mn-lt"/>
              </a:rPr>
              <a:t>Format Shape </a:t>
            </a:r>
            <a:r>
              <a:rPr lang="en-US" dirty="0">
                <a:latin typeface="+mn-lt"/>
              </a:rPr>
              <a:t>dialog box, click </a:t>
            </a:r>
            <a:r>
              <a:rPr lang="en-US" b="1" dirty="0">
                <a:latin typeface="+mn-lt"/>
              </a:rPr>
              <a:t>Line Style </a:t>
            </a:r>
            <a:r>
              <a:rPr lang="en-US" dirty="0">
                <a:latin typeface="+mn-lt"/>
              </a:rPr>
              <a:t>in the left pane, and then do the following in the </a:t>
            </a:r>
            <a:r>
              <a:rPr lang="en-US" b="1" dirty="0">
                <a:latin typeface="+mn-lt"/>
              </a:rPr>
              <a:t>Line Style </a:t>
            </a:r>
            <a:r>
              <a:rPr lang="en-US" dirty="0">
                <a:latin typeface="+mn-lt"/>
              </a:rPr>
              <a:t>pane:</a:t>
            </a:r>
          </a:p>
          <a:p>
            <a:pPr marL="698830" lvl="1" indent="-232943" defTabSz="931774" eaLnBrk="1" fontAlgn="auto" hangingPunct="1">
              <a:spcBef>
                <a:spcPts val="0"/>
              </a:spcBef>
              <a:spcAft>
                <a:spcPts val="0"/>
              </a:spcAft>
              <a:buFont typeface="Arial" pitchFamily="34" charset="0"/>
              <a:buChar char="•"/>
              <a:defRPr/>
            </a:pPr>
            <a:r>
              <a:rPr lang="en-US" dirty="0">
                <a:latin typeface="+mn-lt"/>
              </a:rPr>
              <a:t>In the </a:t>
            </a:r>
            <a:r>
              <a:rPr lang="en-US" b="1" dirty="0">
                <a:latin typeface="+mn-lt"/>
              </a:rPr>
              <a:t>Width</a:t>
            </a:r>
            <a:r>
              <a:rPr lang="en-US" dirty="0">
                <a:latin typeface="+mn-lt"/>
              </a:rPr>
              <a:t> box, enter </a:t>
            </a:r>
            <a:r>
              <a:rPr lang="en-US" b="1" dirty="0">
                <a:latin typeface="+mn-lt"/>
              </a:rPr>
              <a:t>0.75 pt</a:t>
            </a:r>
            <a:r>
              <a:rPr lang="en-US" dirty="0">
                <a:latin typeface="+mn-lt"/>
              </a:rPr>
              <a:t>. </a:t>
            </a:r>
          </a:p>
          <a:p>
            <a:pPr marL="698830" lvl="1" indent="-232943" defTabSz="931774" eaLnBrk="1" fontAlgn="auto" hangingPunct="1">
              <a:spcBef>
                <a:spcPts val="0"/>
              </a:spcBef>
              <a:spcAft>
                <a:spcPts val="0"/>
              </a:spcAft>
              <a:buFont typeface="Arial" pitchFamily="34" charset="0"/>
              <a:buChar char="•"/>
              <a:defRPr/>
            </a:pPr>
            <a:r>
              <a:rPr lang="en-US" dirty="0">
                <a:latin typeface="+mn-lt"/>
              </a:rPr>
              <a:t>Click the button next to </a:t>
            </a:r>
            <a:r>
              <a:rPr lang="en-US" b="1" dirty="0">
                <a:latin typeface="+mn-lt"/>
              </a:rPr>
              <a:t>Dash type</a:t>
            </a:r>
            <a:r>
              <a:rPr lang="en-US" dirty="0">
                <a:latin typeface="+mn-lt"/>
              </a:rPr>
              <a:t>, and then click </a:t>
            </a:r>
            <a:r>
              <a:rPr lang="en-US" b="1" dirty="0">
                <a:latin typeface="+mn-lt"/>
              </a:rPr>
              <a:t>Square Dot </a:t>
            </a:r>
            <a:r>
              <a:rPr lang="en-US" dirty="0">
                <a:latin typeface="+mn-lt"/>
              </a:rPr>
              <a:t>(third option from the top).</a:t>
            </a:r>
          </a:p>
          <a:p>
            <a:pPr marL="232943" indent="-232943" defTabSz="931774" eaLnBrk="1" fontAlgn="auto" hangingPunct="1">
              <a:spcBef>
                <a:spcPts val="0"/>
              </a:spcBef>
              <a:spcAft>
                <a:spcPts val="0"/>
              </a:spcAft>
              <a:buFont typeface="+mj-lt"/>
              <a:buAutoNum type="arabicPeriod"/>
              <a:defRPr/>
            </a:pPr>
            <a:r>
              <a:rPr lang="en-US" dirty="0"/>
              <a:t>Drag the dotted rectangle on top of the small, full-color picture. </a:t>
            </a:r>
          </a:p>
          <a:p>
            <a:pPr marL="232943" indent="-232943" defTabSz="931774" eaLnBrk="1" fontAlgn="auto" hangingPunct="1">
              <a:spcBef>
                <a:spcPts val="0"/>
              </a:spcBef>
              <a:spcAft>
                <a:spcPts val="0"/>
              </a:spcAft>
              <a:buFont typeface="+mj-lt"/>
              <a:buAutoNum type="arabicPeriod"/>
              <a:defRPr/>
            </a:pPr>
            <a:r>
              <a:rPr lang="en-US" dirty="0"/>
              <a:t>Press and hold SHIFT and select the dotted rectangle, the small picture, and the large picture on the slide. On the </a:t>
            </a:r>
            <a:r>
              <a:rPr lang="en-US" b="1" dirty="0"/>
              <a:t>Home</a:t>
            </a:r>
            <a:r>
              <a:rPr lang="en-US" dirty="0"/>
              <a:t> tab, in the </a:t>
            </a:r>
            <a:r>
              <a:rPr lang="en-US" b="1" dirty="0"/>
              <a:t>Drawing</a:t>
            </a:r>
            <a:r>
              <a:rPr lang="en-US" dirty="0"/>
              <a:t> group, click </a:t>
            </a:r>
            <a:r>
              <a:rPr lang="en-US" b="1" dirty="0"/>
              <a:t>Arrange</a:t>
            </a:r>
            <a:r>
              <a:rPr lang="en-US" dirty="0"/>
              <a:t>, point to </a:t>
            </a:r>
            <a:r>
              <a:rPr lang="en-US" b="1" dirty="0"/>
              <a:t>Align</a:t>
            </a:r>
            <a:r>
              <a:rPr lang="en-US" dirty="0"/>
              <a:t>, and then do the following:</a:t>
            </a:r>
          </a:p>
          <a:p>
            <a:pPr marL="698830" lvl="1" indent="-232943" defTabSz="931774" eaLnBrk="1" fontAlgn="auto" hangingPunct="1">
              <a:spcBef>
                <a:spcPts val="0"/>
              </a:spcBef>
              <a:spcAft>
                <a:spcPts val="0"/>
              </a:spcAft>
              <a:buFont typeface="Arial" pitchFamily="34" charset="0"/>
              <a:buChar char="•"/>
              <a:defRPr/>
            </a:pPr>
            <a:r>
              <a:rPr lang="en-US" dirty="0"/>
              <a:t>Click </a:t>
            </a:r>
            <a:r>
              <a:rPr lang="en-US" b="1" dirty="0"/>
              <a:t>Align Selected Objects</a:t>
            </a:r>
            <a:r>
              <a:rPr lang="en-US" dirty="0"/>
              <a:t>. </a:t>
            </a:r>
          </a:p>
          <a:p>
            <a:pPr marL="698830" lvl="1" indent="-232943" defTabSz="931774" eaLnBrk="1" fontAlgn="auto" hangingPunct="1">
              <a:spcBef>
                <a:spcPts val="0"/>
              </a:spcBef>
              <a:spcAft>
                <a:spcPts val="0"/>
              </a:spcAft>
              <a:buFont typeface="Arial" pitchFamily="34" charset="0"/>
              <a:buChar char="•"/>
              <a:defRPr/>
            </a:pPr>
            <a:r>
              <a:rPr lang="en-US" dirty="0"/>
              <a:t>Click </a:t>
            </a:r>
            <a:r>
              <a:rPr lang="en-US" b="1" dirty="0"/>
              <a:t>Align Middle</a:t>
            </a:r>
            <a:r>
              <a:rPr lang="en-US" dirty="0"/>
              <a:t>. </a:t>
            </a:r>
          </a:p>
          <a:p>
            <a:pPr marL="232943" indent="-232943" defTabSz="931774" eaLnBrk="1" fontAlgn="auto" hangingPunct="1">
              <a:spcBef>
                <a:spcPts val="0"/>
              </a:spcBef>
              <a:spcAft>
                <a:spcPts val="0"/>
              </a:spcAft>
              <a:buFont typeface="+mj-lt"/>
              <a:buAutoNum type="arabicPeriod"/>
              <a:defRPr/>
            </a:pPr>
            <a:r>
              <a:rPr lang="en-US" dirty="0"/>
              <a:t>On the </a:t>
            </a:r>
            <a:r>
              <a:rPr lang="en-US" b="1" dirty="0"/>
              <a:t>Insert</a:t>
            </a:r>
            <a:r>
              <a:rPr lang="en-US" dirty="0"/>
              <a:t> tab, in the </a:t>
            </a:r>
            <a:r>
              <a:rPr lang="en-US" b="1" dirty="0"/>
              <a:t>Text</a:t>
            </a:r>
            <a:r>
              <a:rPr lang="en-US" dirty="0"/>
              <a:t> group, click </a:t>
            </a:r>
            <a:r>
              <a:rPr lang="en-US" b="1" dirty="0"/>
              <a:t>Text Box</a:t>
            </a:r>
            <a:r>
              <a:rPr lang="en-US" dirty="0"/>
              <a:t>, and then on the slide, drag to draw the text box.</a:t>
            </a:r>
          </a:p>
          <a:p>
            <a:pPr marL="232943" indent="-232943" defTabSz="931774" eaLnBrk="1" fontAlgn="auto" hangingPunct="1">
              <a:spcBef>
                <a:spcPts val="0"/>
              </a:spcBef>
              <a:spcAft>
                <a:spcPts val="0"/>
              </a:spcAft>
              <a:buFont typeface="+mj-lt"/>
              <a:buAutoNum type="arabicPeriod"/>
              <a:defRPr/>
            </a:pPr>
            <a:r>
              <a:rPr lang="en-US" dirty="0"/>
              <a:t>Enter text in the text box, select the text, and then on the </a:t>
            </a:r>
            <a:r>
              <a:rPr lang="en-US" b="1" dirty="0"/>
              <a:t>Home</a:t>
            </a:r>
            <a:r>
              <a:rPr lang="en-US" dirty="0"/>
              <a:t> tab, in the </a:t>
            </a:r>
            <a:r>
              <a:rPr lang="en-US" b="1" dirty="0"/>
              <a:t>Font</a:t>
            </a:r>
            <a:r>
              <a:rPr lang="en-US" dirty="0"/>
              <a:t> group, select </a:t>
            </a:r>
            <a:r>
              <a:rPr lang="en-US" b="1" dirty="0">
                <a:solidFill>
                  <a:schemeClr val="accent6"/>
                </a:solidFill>
                <a:latin typeface="+mn-lt"/>
              </a:rPr>
              <a:t>Gill Sans MT Condensed</a:t>
            </a:r>
            <a:r>
              <a:rPr lang="en-US" b="1" dirty="0"/>
              <a:t> </a:t>
            </a:r>
            <a:r>
              <a:rPr lang="en-US" dirty="0"/>
              <a:t>from the </a:t>
            </a:r>
            <a:r>
              <a:rPr lang="en-US" b="1" dirty="0"/>
              <a:t>Font</a:t>
            </a:r>
            <a:r>
              <a:rPr lang="en-US" dirty="0"/>
              <a:t> list, select </a:t>
            </a:r>
            <a:r>
              <a:rPr lang="en-US" b="1" dirty="0">
                <a:solidFill>
                  <a:schemeClr val="accent6"/>
                </a:solidFill>
                <a:latin typeface="+mn-lt"/>
              </a:rPr>
              <a:t>24</a:t>
            </a:r>
            <a:r>
              <a:rPr lang="en-US" dirty="0"/>
              <a:t> from the </a:t>
            </a:r>
            <a:r>
              <a:rPr lang="en-US" b="1" dirty="0"/>
              <a:t>Font Size </a:t>
            </a:r>
            <a:r>
              <a:rPr lang="en-US" dirty="0"/>
              <a:t>list, click the button next to </a:t>
            </a:r>
            <a:r>
              <a:rPr lang="en-US" b="1" dirty="0"/>
              <a:t>Font Color</a:t>
            </a:r>
            <a:r>
              <a:rPr lang="en-US" dirty="0"/>
              <a:t>, and then under </a:t>
            </a:r>
            <a:r>
              <a:rPr lang="en-US" b="1" dirty="0"/>
              <a:t>Theme Colors </a:t>
            </a:r>
            <a:r>
              <a:rPr lang="en-US" dirty="0"/>
              <a:t>click </a:t>
            </a:r>
            <a:r>
              <a:rPr lang="en-US" b="1" dirty="0"/>
              <a:t>White, Background 1 </a:t>
            </a:r>
            <a:r>
              <a:rPr lang="en-US" dirty="0"/>
              <a:t>(first row, first option from the left).</a:t>
            </a:r>
          </a:p>
          <a:p>
            <a:pPr marL="232943" indent="-232943" defTabSz="931774" eaLnBrk="1" fontAlgn="auto" hangingPunct="1">
              <a:spcBef>
                <a:spcPts val="0"/>
              </a:spcBef>
              <a:spcAft>
                <a:spcPts val="0"/>
              </a:spcAft>
              <a:buFont typeface="+mj-lt"/>
              <a:buAutoNum type="arabicPeriod"/>
              <a:defRPr/>
            </a:pPr>
            <a:r>
              <a:rPr lang="en-US" dirty="0"/>
              <a:t>On the </a:t>
            </a:r>
            <a:r>
              <a:rPr lang="en-US" b="1" dirty="0"/>
              <a:t>Home</a:t>
            </a:r>
            <a:r>
              <a:rPr lang="en-US" dirty="0"/>
              <a:t> tab, in the </a:t>
            </a:r>
            <a:r>
              <a:rPr lang="en-US" b="1" dirty="0"/>
              <a:t>Paragraph</a:t>
            </a:r>
            <a:r>
              <a:rPr lang="en-US" dirty="0"/>
              <a:t> group, click </a:t>
            </a:r>
            <a:r>
              <a:rPr lang="en-US" b="1" dirty="0"/>
              <a:t>Center</a:t>
            </a:r>
            <a:r>
              <a:rPr lang="en-US" dirty="0"/>
              <a:t> to center the text within the text box.</a:t>
            </a:r>
          </a:p>
          <a:p>
            <a:pPr marL="232943" indent="-232943" defTabSz="931774" eaLnBrk="1" fontAlgn="auto" hangingPunct="1">
              <a:spcBef>
                <a:spcPts val="0"/>
              </a:spcBef>
              <a:spcAft>
                <a:spcPts val="0"/>
              </a:spcAft>
              <a:buFont typeface="+mj-lt"/>
              <a:buAutoNum type="arabicPeriod"/>
              <a:defRPr/>
            </a:pPr>
            <a:r>
              <a:rPr lang="en-US" dirty="0"/>
              <a:t>On the slide, drag the text box below the dotted rectangle.</a:t>
            </a:r>
          </a:p>
          <a:p>
            <a:pPr marL="232943" indent="-232943" defTabSz="931774" eaLnBrk="1" fontAlgn="auto" hangingPunct="1">
              <a:spcBef>
                <a:spcPts val="0"/>
              </a:spcBef>
              <a:spcAft>
                <a:spcPts val="0"/>
              </a:spcAft>
              <a:buFont typeface="+mj-lt"/>
              <a:buAutoNum type="arabicPeriod"/>
              <a:defRPr/>
            </a:pPr>
            <a:endParaRPr lang="en-US" dirty="0">
              <a:latin typeface="+mn-lt"/>
            </a:endParaRPr>
          </a:p>
          <a:p>
            <a:endParaRPr lang="en-US" dirty="0">
              <a:latin typeface="+mn-lt"/>
            </a:endParaRPr>
          </a:p>
          <a:p>
            <a:r>
              <a:rPr lang="en-US" dirty="0">
                <a:latin typeface="+mn-lt"/>
              </a:rPr>
              <a:t>To reproduce the background effects on this slide, do the following:</a:t>
            </a:r>
          </a:p>
          <a:p>
            <a:pPr marL="232943" indent="-232943">
              <a:buFont typeface="+mj-lt"/>
              <a:buAutoNum type="arabicPeriod"/>
            </a:pPr>
            <a:r>
              <a:rPr lang="en-US" dirty="0">
                <a:latin typeface="+mn-lt"/>
              </a:rPr>
              <a:t>Right-click the slide background area, and then click </a:t>
            </a:r>
            <a:r>
              <a:rPr lang="en-US" b="1" dirty="0">
                <a:latin typeface="+mn-lt"/>
              </a:rPr>
              <a:t>Format Background</a:t>
            </a:r>
            <a:r>
              <a:rPr lang="en-US" dirty="0">
                <a:latin typeface="+mn-lt"/>
              </a:rPr>
              <a:t>. In the </a:t>
            </a:r>
            <a:r>
              <a:rPr lang="en-US" b="1" dirty="0">
                <a:latin typeface="+mn-lt"/>
              </a:rPr>
              <a:t>Format Background </a:t>
            </a:r>
            <a:r>
              <a:rPr lang="en-US" dirty="0">
                <a:latin typeface="+mn-lt"/>
              </a:rPr>
              <a:t>dialog box, click </a:t>
            </a:r>
            <a:r>
              <a:rPr lang="en-US" b="1" dirty="0">
                <a:latin typeface="+mn-lt"/>
              </a:rPr>
              <a:t>Fill</a:t>
            </a:r>
            <a:r>
              <a:rPr lang="en-US" dirty="0">
                <a:latin typeface="+mn-lt"/>
              </a:rPr>
              <a:t> in the left pane, and then select </a:t>
            </a:r>
            <a:r>
              <a:rPr lang="en-US" b="1" dirty="0">
                <a:latin typeface="+mn-lt"/>
              </a:rPr>
              <a:t>Solid fill</a:t>
            </a:r>
            <a:r>
              <a:rPr lang="en-US" dirty="0">
                <a:latin typeface="+mn-lt"/>
              </a:rPr>
              <a:t> in the </a:t>
            </a:r>
            <a:r>
              <a:rPr lang="en-US" b="1" dirty="0">
                <a:latin typeface="+mn-lt"/>
              </a:rPr>
              <a:t>Fill</a:t>
            </a:r>
            <a:r>
              <a:rPr lang="en-US" dirty="0">
                <a:latin typeface="+mn-lt"/>
              </a:rPr>
              <a:t> pane. </a:t>
            </a:r>
          </a:p>
          <a:p>
            <a:pPr marL="232943" indent="-232943">
              <a:buFont typeface="+mj-lt"/>
              <a:buAutoNum type="arabicPeriod"/>
            </a:pPr>
            <a:r>
              <a:rPr lang="en-US" dirty="0">
                <a:latin typeface="+mn-lt"/>
              </a:rPr>
              <a:t>Also in the </a:t>
            </a:r>
            <a:r>
              <a:rPr lang="en-US" b="1" dirty="0">
                <a:latin typeface="+mn-lt"/>
              </a:rPr>
              <a:t>Fill</a:t>
            </a:r>
            <a:r>
              <a:rPr lang="en-US" dirty="0">
                <a:latin typeface="+mn-lt"/>
              </a:rPr>
              <a:t> pane, click the button next to </a:t>
            </a:r>
            <a:r>
              <a:rPr lang="en-US" b="1" dirty="0">
                <a:latin typeface="+mn-lt"/>
              </a:rPr>
              <a:t>Color</a:t>
            </a:r>
            <a:r>
              <a:rPr lang="en-US" dirty="0">
                <a:latin typeface="+mn-lt"/>
              </a:rPr>
              <a:t>, and then under </a:t>
            </a:r>
            <a:r>
              <a:rPr lang="en-US" b="1" dirty="0">
                <a:latin typeface="+mn-lt"/>
              </a:rPr>
              <a:t>Theme Colors </a:t>
            </a:r>
            <a:r>
              <a:rPr lang="en-US" dirty="0">
                <a:latin typeface="+mn-lt"/>
              </a:rPr>
              <a:t>click </a:t>
            </a:r>
            <a:r>
              <a:rPr lang="en-US" b="1" dirty="0">
                <a:latin typeface="+mn-lt"/>
              </a:rPr>
              <a:t>Black, Text 1, Lighter 15% </a:t>
            </a:r>
            <a:r>
              <a:rPr lang="en-US" dirty="0">
                <a:latin typeface="+mn-lt"/>
              </a:rPr>
              <a:t>(fifth row, second option from the left).</a:t>
            </a:r>
          </a:p>
          <a:p>
            <a:endParaRPr lang="en-US" dirty="0">
              <a:latin typeface="+mn-lt"/>
            </a:endParaRPr>
          </a:p>
          <a:p>
            <a:endParaRPr lang="en-US" dirty="0">
              <a:latin typeface="+mn-lt"/>
            </a:endParaRPr>
          </a:p>
          <a:p>
            <a:r>
              <a:rPr lang="en-US" dirty="0">
                <a:latin typeface="+mn-lt"/>
              </a:rPr>
              <a:t>To reproduce the animation effects on this slide, do the following:</a:t>
            </a:r>
          </a:p>
          <a:p>
            <a:pPr marL="232943" indent="-232943">
              <a:buFont typeface="+mj-lt"/>
              <a:buAutoNum type="arabicPeriod"/>
            </a:pPr>
            <a:r>
              <a:rPr lang="en-US" dirty="0">
                <a:latin typeface="+mn-lt"/>
              </a:rPr>
              <a:t>On the </a:t>
            </a:r>
            <a:r>
              <a:rPr lang="en-US" b="1" dirty="0">
                <a:latin typeface="+mn-lt"/>
              </a:rPr>
              <a:t>View</a:t>
            </a:r>
            <a:r>
              <a:rPr lang="en-US" dirty="0">
                <a:latin typeface="+mn-lt"/>
              </a:rPr>
              <a:t> tab, in the Zoom group, click </a:t>
            </a:r>
            <a:r>
              <a:rPr lang="en-US" b="1" dirty="0">
                <a:latin typeface="+mn-lt"/>
              </a:rPr>
              <a:t>Zoom</a:t>
            </a:r>
            <a:r>
              <a:rPr lang="en-US" dirty="0">
                <a:latin typeface="+mn-lt"/>
              </a:rPr>
              <a:t>, and then in the </a:t>
            </a:r>
            <a:r>
              <a:rPr lang="en-US" b="1" dirty="0">
                <a:latin typeface="+mn-lt"/>
              </a:rPr>
              <a:t>Zoom</a:t>
            </a:r>
            <a:r>
              <a:rPr lang="en-US" dirty="0">
                <a:latin typeface="+mn-lt"/>
              </a:rPr>
              <a:t> dialog box, in the </a:t>
            </a:r>
            <a:r>
              <a:rPr lang="en-US" b="1" dirty="0">
                <a:latin typeface="+mn-lt"/>
              </a:rPr>
              <a:t>Percent</a:t>
            </a:r>
            <a:r>
              <a:rPr lang="en-US" dirty="0">
                <a:latin typeface="+mn-lt"/>
              </a:rPr>
              <a:t> box, enter </a:t>
            </a:r>
            <a:r>
              <a:rPr lang="en-US" b="1" dirty="0">
                <a:latin typeface="+mn-lt"/>
              </a:rPr>
              <a:t>70%</a:t>
            </a:r>
            <a:r>
              <a:rPr lang="en-US" dirty="0">
                <a:latin typeface="+mn-lt"/>
              </a:rPr>
              <a:t>. (</a:t>
            </a:r>
            <a:r>
              <a:rPr lang="en-US" b="1" dirty="0">
                <a:latin typeface="+mn-lt"/>
              </a:rPr>
              <a:t>Note: </a:t>
            </a:r>
            <a:r>
              <a:rPr lang="en-US" dirty="0">
                <a:latin typeface="+mn-lt"/>
              </a:rPr>
              <a:t>Make sure that </a:t>
            </a:r>
            <a:r>
              <a:rPr lang="en-US" b="1" dirty="0">
                <a:latin typeface="+mn-lt"/>
              </a:rPr>
              <a:t>Fit</a:t>
            </a:r>
            <a:r>
              <a:rPr lang="en-US" dirty="0">
                <a:latin typeface="+mn-lt"/>
              </a:rPr>
              <a:t> is not selected in the </a:t>
            </a:r>
            <a:r>
              <a:rPr lang="en-US" b="1" dirty="0">
                <a:latin typeface="+mn-lt"/>
              </a:rPr>
              <a:t>Zoom</a:t>
            </a:r>
            <a:r>
              <a:rPr lang="en-US" dirty="0">
                <a:latin typeface="+mn-lt"/>
              </a:rPr>
              <a:t> dialog box.)</a:t>
            </a:r>
          </a:p>
          <a:p>
            <a:pPr marL="232943" indent="-232943">
              <a:buFont typeface="+mj-lt"/>
              <a:buAutoNum type="arabicPeriod"/>
            </a:pPr>
            <a:r>
              <a:rPr lang="en-US" dirty="0">
                <a:latin typeface="+mn-lt"/>
              </a:rPr>
              <a:t>On the slide, select the dotted rectangle. On the </a:t>
            </a:r>
            <a:r>
              <a:rPr lang="en-US" b="1" dirty="0">
                <a:latin typeface="+mn-lt"/>
              </a:rPr>
              <a:t>Animations</a:t>
            </a:r>
            <a:r>
              <a:rPr lang="en-US" dirty="0">
                <a:latin typeface="+mn-lt"/>
              </a:rPr>
              <a:t> tab, in the </a:t>
            </a:r>
            <a:r>
              <a:rPr lang="en-US" b="1" dirty="0">
                <a:latin typeface="+mn-lt"/>
              </a:rPr>
              <a:t>Advanced Animations</a:t>
            </a:r>
            <a:r>
              <a:rPr lang="en-US" dirty="0">
                <a:latin typeface="+mn-lt"/>
              </a:rPr>
              <a:t> group, click </a:t>
            </a:r>
            <a:r>
              <a:rPr lang="en-US" b="1" dirty="0">
                <a:latin typeface="+mn-lt"/>
              </a:rPr>
              <a:t>Add Animation</a:t>
            </a:r>
            <a:r>
              <a:rPr lang="en-US" dirty="0">
                <a:latin typeface="+mn-lt"/>
              </a:rPr>
              <a:t>, and then, under </a:t>
            </a:r>
            <a:r>
              <a:rPr lang="en-US" b="1" dirty="0">
                <a:latin typeface="+mn-lt"/>
              </a:rPr>
              <a:t>Motion Paths</a:t>
            </a:r>
            <a:r>
              <a:rPr lang="en-US" dirty="0">
                <a:latin typeface="+mn-lt"/>
              </a:rPr>
              <a:t>, click </a:t>
            </a:r>
            <a:r>
              <a:rPr lang="en-US" b="1" dirty="0">
                <a:latin typeface="+mn-lt"/>
              </a:rPr>
              <a:t>Custom Path</a:t>
            </a:r>
            <a:r>
              <a:rPr lang="en-US" dirty="0">
                <a:latin typeface="+mn-lt"/>
              </a:rPr>
              <a:t>.</a:t>
            </a:r>
          </a:p>
          <a:p>
            <a:pPr marL="232943" indent="-232943">
              <a:buFont typeface="+mj-lt"/>
              <a:buAutoNum type="arabicPeriod"/>
            </a:pPr>
            <a:r>
              <a:rPr lang="en-US" dirty="0">
                <a:latin typeface="+mn-lt"/>
              </a:rPr>
              <a:t>Press and hold SHIFT to conform the path to a straight, horizontal line, and then do the following on the slide:</a:t>
            </a:r>
          </a:p>
          <a:p>
            <a:pPr marL="698830" lvl="1" indent="-232943">
              <a:buFont typeface="+mj-lt"/>
              <a:buAutoNum type="arabicPeriod"/>
            </a:pPr>
            <a:r>
              <a:rPr lang="en-US" dirty="0">
                <a:latin typeface="+mn-lt"/>
              </a:rPr>
              <a:t>Click the center of the dotted rectangle to create the first motion-path point.</a:t>
            </a:r>
          </a:p>
          <a:p>
            <a:pPr marL="698830" lvl="1" indent="-232943">
              <a:buFont typeface="+mj-lt"/>
              <a:buAutoNum type="arabicPeriod"/>
            </a:pPr>
            <a:r>
              <a:rPr lang="en-US" dirty="0">
                <a:latin typeface="+mn-lt"/>
              </a:rPr>
              <a:t>Click approximately ½” beyond the right edge of the rectangle to create the second motion-path point. </a:t>
            </a:r>
          </a:p>
          <a:p>
            <a:pPr marL="698830" lvl="1" indent="-232943">
              <a:buFont typeface="+mj-lt"/>
              <a:buAutoNum type="arabicPeriod"/>
            </a:pPr>
            <a:r>
              <a:rPr lang="en-US" dirty="0">
                <a:latin typeface="+mn-lt"/>
              </a:rPr>
              <a:t>Double-click approximately 2” beyond the left edge of the slide to create the third and final motion-path point. </a:t>
            </a:r>
          </a:p>
          <a:p>
            <a:pPr marL="232943" indent="-232943">
              <a:buFont typeface="+mj-lt"/>
              <a:buAutoNum type="arabicPeriod"/>
            </a:pPr>
            <a:r>
              <a:rPr lang="en-US" dirty="0">
                <a:latin typeface="+mn-lt"/>
              </a:rPr>
              <a:t>On the slide, right-click the freeform motion path, and then click </a:t>
            </a:r>
            <a:r>
              <a:rPr lang="en-US" b="1" dirty="0">
                <a:latin typeface="+mn-lt"/>
              </a:rPr>
              <a:t>Reverse Path Direction</a:t>
            </a:r>
            <a:r>
              <a:rPr lang="en-US" dirty="0">
                <a:latin typeface="+mn-lt"/>
              </a:rPr>
              <a:t>. </a:t>
            </a:r>
          </a:p>
          <a:p>
            <a:pPr marL="232943" indent="-232943">
              <a:buFont typeface="+mj-lt"/>
              <a:buAutoNum type="arabicPeriod"/>
            </a:pPr>
            <a:r>
              <a:rPr lang="en-US" dirty="0">
                <a:latin typeface="+mn-lt"/>
              </a:rPr>
              <a:t>On the </a:t>
            </a:r>
            <a:r>
              <a:rPr lang="en-US" b="1" dirty="0">
                <a:latin typeface="+mn-lt"/>
              </a:rPr>
              <a:t>Animations</a:t>
            </a:r>
            <a:r>
              <a:rPr lang="en-US" dirty="0">
                <a:latin typeface="+mn-lt"/>
              </a:rPr>
              <a:t> tab, in the </a:t>
            </a:r>
            <a:r>
              <a:rPr lang="en-US" b="1" dirty="0">
                <a:latin typeface="+mn-lt"/>
              </a:rPr>
              <a:t>Timing</a:t>
            </a:r>
            <a:r>
              <a:rPr lang="en-US" dirty="0">
                <a:latin typeface="+mn-lt"/>
              </a:rPr>
              <a:t> group, in the </a:t>
            </a:r>
            <a:r>
              <a:rPr lang="en-US" b="1" dirty="0">
                <a:latin typeface="+mn-lt"/>
              </a:rPr>
              <a:t>Start</a:t>
            </a:r>
            <a:r>
              <a:rPr lang="en-US" dirty="0">
                <a:latin typeface="+mn-lt"/>
              </a:rPr>
              <a:t> list, select </a:t>
            </a:r>
            <a:r>
              <a:rPr lang="en-US" b="1" dirty="0">
                <a:latin typeface="+mn-lt"/>
              </a:rPr>
              <a:t>With</a:t>
            </a:r>
            <a:r>
              <a:rPr lang="en-US" dirty="0">
                <a:latin typeface="+mn-lt"/>
              </a:rPr>
              <a:t> </a:t>
            </a:r>
            <a:r>
              <a:rPr lang="en-US" b="1" dirty="0">
                <a:latin typeface="+mn-lt"/>
              </a:rPr>
              <a:t>Previous</a:t>
            </a:r>
            <a:r>
              <a:rPr lang="en-US" dirty="0">
                <a:latin typeface="+mn-lt"/>
              </a:rPr>
              <a:t>.</a:t>
            </a:r>
          </a:p>
          <a:p>
            <a:pPr marL="232943" indent="-232943">
              <a:buFont typeface="+mj-lt"/>
              <a:buAutoNum type="arabicPeriod"/>
            </a:pPr>
            <a:r>
              <a:rPr lang="en-US" dirty="0">
                <a:latin typeface="+mn-lt"/>
              </a:rPr>
              <a:t>On the slide, select the gradient-filled rectangle. On the </a:t>
            </a:r>
            <a:r>
              <a:rPr lang="en-US" b="1" dirty="0">
                <a:latin typeface="+mn-lt"/>
              </a:rPr>
              <a:t>Animations</a:t>
            </a:r>
            <a:r>
              <a:rPr lang="en-US" dirty="0">
                <a:latin typeface="+mn-lt"/>
              </a:rPr>
              <a:t> tab, in the </a:t>
            </a:r>
            <a:r>
              <a:rPr lang="en-US" b="1" dirty="0">
                <a:latin typeface="+mn-lt"/>
              </a:rPr>
              <a:t>Advanced Animations </a:t>
            </a:r>
            <a:r>
              <a:rPr lang="en-US" dirty="0">
                <a:latin typeface="+mn-lt"/>
              </a:rPr>
              <a:t>group, click </a:t>
            </a:r>
            <a:r>
              <a:rPr lang="en-US" b="1" dirty="0">
                <a:latin typeface="+mn-lt"/>
              </a:rPr>
              <a:t>Add Effect</a:t>
            </a:r>
            <a:r>
              <a:rPr lang="en-US" dirty="0">
                <a:latin typeface="+mn-lt"/>
              </a:rPr>
              <a:t>, and then click </a:t>
            </a:r>
            <a:r>
              <a:rPr lang="en-US" b="1" dirty="0">
                <a:latin typeface="+mn-lt"/>
              </a:rPr>
              <a:t>More Entrance Effects</a:t>
            </a:r>
            <a:r>
              <a:rPr lang="en-US" dirty="0">
                <a:latin typeface="+mn-lt"/>
              </a:rPr>
              <a:t>. In the </a:t>
            </a:r>
            <a:r>
              <a:rPr lang="en-US" b="1" dirty="0">
                <a:latin typeface="+mn-lt"/>
              </a:rPr>
              <a:t>Add Entrance Effect </a:t>
            </a:r>
            <a:r>
              <a:rPr lang="en-US" dirty="0">
                <a:latin typeface="+mn-lt"/>
              </a:rPr>
              <a:t>dialog box, under </a:t>
            </a:r>
            <a:r>
              <a:rPr lang="en-US" b="1" dirty="0">
                <a:latin typeface="+mn-lt"/>
              </a:rPr>
              <a:t>Subtle</a:t>
            </a:r>
            <a:r>
              <a:rPr lang="en-US" dirty="0">
                <a:latin typeface="+mn-lt"/>
              </a:rPr>
              <a:t>, click </a:t>
            </a:r>
            <a:r>
              <a:rPr lang="en-US" b="1" dirty="0">
                <a:latin typeface="+mn-lt"/>
              </a:rPr>
              <a:t>Fade</a:t>
            </a:r>
            <a:r>
              <a:rPr lang="en-US" dirty="0">
                <a:latin typeface="+mn-lt"/>
              </a:rPr>
              <a:t>, and then click </a:t>
            </a:r>
            <a:r>
              <a:rPr lang="en-US" b="1" dirty="0">
                <a:latin typeface="+mn-lt"/>
              </a:rPr>
              <a:t>OK</a:t>
            </a:r>
            <a:r>
              <a:rPr lang="en-US" dirty="0">
                <a:latin typeface="+mn-lt"/>
              </a:rPr>
              <a:t>. </a:t>
            </a:r>
          </a:p>
          <a:p>
            <a:pPr marL="232943" indent="-232943" defTabSz="931774" eaLnBrk="1" fontAlgn="auto" hangingPunct="1">
              <a:spcBef>
                <a:spcPts val="0"/>
              </a:spcBef>
              <a:spcAft>
                <a:spcPts val="0"/>
              </a:spcAft>
              <a:buFont typeface="+mj-lt"/>
              <a:buAutoNum type="arabicPeriod"/>
              <a:defRPr/>
            </a:pPr>
            <a:r>
              <a:rPr lang="en-US" dirty="0">
                <a:latin typeface="+mn-lt"/>
              </a:rPr>
              <a:t>On the </a:t>
            </a:r>
            <a:r>
              <a:rPr lang="en-US" b="1" dirty="0">
                <a:latin typeface="+mn-lt"/>
              </a:rPr>
              <a:t>Animations</a:t>
            </a:r>
            <a:r>
              <a:rPr lang="en-US" dirty="0">
                <a:latin typeface="+mn-lt"/>
              </a:rPr>
              <a:t> tab, in the </a:t>
            </a:r>
            <a:r>
              <a:rPr lang="en-US" b="1" dirty="0">
                <a:latin typeface="+mn-lt"/>
              </a:rPr>
              <a:t>Timing</a:t>
            </a:r>
            <a:r>
              <a:rPr lang="en-US" dirty="0">
                <a:latin typeface="+mn-lt"/>
              </a:rPr>
              <a:t> group, in the </a:t>
            </a:r>
            <a:r>
              <a:rPr lang="en-US" b="1" dirty="0">
                <a:latin typeface="+mn-lt"/>
              </a:rPr>
              <a:t>Start</a:t>
            </a:r>
            <a:r>
              <a:rPr lang="en-US" dirty="0">
                <a:latin typeface="+mn-lt"/>
              </a:rPr>
              <a:t> list, select </a:t>
            </a:r>
            <a:r>
              <a:rPr lang="en-US" b="1" dirty="0">
                <a:latin typeface="+mn-lt"/>
              </a:rPr>
              <a:t>With</a:t>
            </a:r>
            <a:r>
              <a:rPr lang="en-US" dirty="0">
                <a:latin typeface="+mn-lt"/>
              </a:rPr>
              <a:t> </a:t>
            </a:r>
            <a:r>
              <a:rPr lang="en-US" b="1" dirty="0">
                <a:latin typeface="+mn-lt"/>
              </a:rPr>
              <a:t>Previous</a:t>
            </a:r>
            <a:r>
              <a:rPr lang="en-US" dirty="0">
                <a:latin typeface="+mn-lt"/>
              </a:rPr>
              <a:t>.</a:t>
            </a:r>
          </a:p>
          <a:p>
            <a:pPr marL="232943" indent="-232943" defTabSz="931774" eaLnBrk="1" fontAlgn="auto" hangingPunct="1">
              <a:spcBef>
                <a:spcPts val="0"/>
              </a:spcBef>
              <a:spcAft>
                <a:spcPts val="0"/>
              </a:spcAft>
              <a:buFont typeface="+mj-lt"/>
              <a:buAutoNum type="arabicPeriod"/>
              <a:defRPr/>
            </a:pPr>
            <a:r>
              <a:rPr lang="en-US" dirty="0">
                <a:latin typeface="+mn-lt"/>
              </a:rPr>
              <a:t>On the </a:t>
            </a:r>
            <a:r>
              <a:rPr lang="en-US" b="1" dirty="0">
                <a:latin typeface="+mn-lt"/>
              </a:rPr>
              <a:t>Animations</a:t>
            </a:r>
            <a:r>
              <a:rPr lang="en-US" dirty="0">
                <a:latin typeface="+mn-lt"/>
              </a:rPr>
              <a:t> tab, in the </a:t>
            </a:r>
            <a:r>
              <a:rPr lang="en-US" b="1" dirty="0">
                <a:latin typeface="+mn-lt"/>
              </a:rPr>
              <a:t>Timing</a:t>
            </a:r>
            <a:r>
              <a:rPr lang="en-US" dirty="0">
                <a:latin typeface="+mn-lt"/>
              </a:rPr>
              <a:t> group, in the </a:t>
            </a:r>
            <a:r>
              <a:rPr lang="en-US" b="1" dirty="0">
                <a:latin typeface="+mn-lt"/>
              </a:rPr>
              <a:t>Duration </a:t>
            </a:r>
            <a:r>
              <a:rPr lang="en-US" dirty="0">
                <a:latin typeface="+mn-lt"/>
              </a:rPr>
              <a:t>box, enter </a:t>
            </a:r>
            <a:r>
              <a:rPr lang="en-US" b="1" dirty="0">
                <a:latin typeface="+mn-lt"/>
              </a:rPr>
              <a:t>0.5</a:t>
            </a:r>
            <a:r>
              <a:rPr lang="en-US" dirty="0">
                <a:latin typeface="+mn-lt"/>
              </a:rPr>
              <a:t>. </a:t>
            </a:r>
          </a:p>
          <a:p>
            <a:pPr marL="232943" indent="-232943" defTabSz="931774" eaLnBrk="1" fontAlgn="auto" hangingPunct="1">
              <a:spcBef>
                <a:spcPts val="0"/>
              </a:spcBef>
              <a:spcAft>
                <a:spcPts val="0"/>
              </a:spcAft>
              <a:buFont typeface="+mj-lt"/>
              <a:buAutoNum type="arabicPeriod"/>
              <a:defRPr/>
            </a:pPr>
            <a:r>
              <a:rPr lang="en-US" dirty="0">
                <a:latin typeface="+mn-lt"/>
              </a:rPr>
              <a:t>On the slide, select the gradient-filled rectangle. On the </a:t>
            </a:r>
            <a:r>
              <a:rPr lang="en-US" b="1" dirty="0">
                <a:latin typeface="+mn-lt"/>
              </a:rPr>
              <a:t>Animations</a:t>
            </a:r>
            <a:r>
              <a:rPr lang="en-US" dirty="0">
                <a:latin typeface="+mn-lt"/>
              </a:rPr>
              <a:t> tab, in the </a:t>
            </a:r>
            <a:r>
              <a:rPr lang="en-US" b="1" dirty="0">
                <a:latin typeface="+mn-lt"/>
              </a:rPr>
              <a:t>Advanced Animations </a:t>
            </a:r>
            <a:r>
              <a:rPr lang="en-US" dirty="0">
                <a:latin typeface="+mn-lt"/>
              </a:rPr>
              <a:t>group, click </a:t>
            </a:r>
            <a:r>
              <a:rPr lang="en-US" b="1" dirty="0">
                <a:latin typeface="+mn-lt"/>
              </a:rPr>
              <a:t>Add Effect</a:t>
            </a:r>
            <a:r>
              <a:rPr lang="en-US" dirty="0">
                <a:latin typeface="+mn-lt"/>
              </a:rPr>
              <a:t>, and then click </a:t>
            </a:r>
            <a:r>
              <a:rPr lang="en-US" b="1" dirty="0">
                <a:latin typeface="+mn-lt"/>
              </a:rPr>
              <a:t>More Motion Paths</a:t>
            </a:r>
            <a:r>
              <a:rPr lang="en-US" dirty="0">
                <a:latin typeface="+mn-lt"/>
              </a:rPr>
              <a:t>. In the </a:t>
            </a:r>
            <a:r>
              <a:rPr lang="en-US" b="1" dirty="0">
                <a:latin typeface="+mn-lt"/>
              </a:rPr>
              <a:t>Add Motion Path </a:t>
            </a:r>
            <a:r>
              <a:rPr lang="en-US" dirty="0">
                <a:latin typeface="+mn-lt"/>
              </a:rPr>
              <a:t>dialog box, under </a:t>
            </a:r>
            <a:r>
              <a:rPr lang="en-US" b="1" dirty="0">
                <a:latin typeface="+mn-lt"/>
              </a:rPr>
              <a:t>Lines and Curves</a:t>
            </a:r>
            <a:r>
              <a:rPr lang="en-US" dirty="0">
                <a:latin typeface="+mn-lt"/>
              </a:rPr>
              <a:t>, click </a:t>
            </a:r>
            <a:r>
              <a:rPr lang="en-US" b="1" dirty="0">
                <a:latin typeface="+mn-lt"/>
              </a:rPr>
              <a:t>Down</a:t>
            </a:r>
            <a:r>
              <a:rPr lang="en-US" dirty="0">
                <a:latin typeface="+mn-lt"/>
              </a:rPr>
              <a:t>, and then click </a:t>
            </a:r>
            <a:r>
              <a:rPr lang="en-US" b="1" dirty="0">
                <a:latin typeface="+mn-lt"/>
              </a:rPr>
              <a:t>OK</a:t>
            </a:r>
            <a:r>
              <a:rPr lang="en-US" dirty="0">
                <a:latin typeface="+mn-lt"/>
              </a:rPr>
              <a:t>. </a:t>
            </a:r>
          </a:p>
          <a:p>
            <a:pPr marL="232943" indent="-232943" defTabSz="931774" eaLnBrk="1" fontAlgn="auto" hangingPunct="1">
              <a:spcBef>
                <a:spcPts val="0"/>
              </a:spcBef>
              <a:spcAft>
                <a:spcPts val="0"/>
              </a:spcAft>
              <a:buFont typeface="+mj-lt"/>
              <a:buAutoNum type="arabicPeriod"/>
              <a:defRPr/>
            </a:pPr>
            <a:r>
              <a:rPr lang="en-US" dirty="0">
                <a:latin typeface="+mn-lt"/>
              </a:rPr>
              <a:t>On the </a:t>
            </a:r>
            <a:r>
              <a:rPr lang="en-US" b="1" dirty="0">
                <a:latin typeface="+mn-lt"/>
              </a:rPr>
              <a:t>Animations</a:t>
            </a:r>
            <a:r>
              <a:rPr lang="en-US" dirty="0">
                <a:latin typeface="+mn-lt"/>
              </a:rPr>
              <a:t> tab, in the </a:t>
            </a:r>
            <a:r>
              <a:rPr lang="en-US" b="1" dirty="0">
                <a:latin typeface="+mn-lt"/>
              </a:rPr>
              <a:t>Timing</a:t>
            </a:r>
            <a:r>
              <a:rPr lang="en-US" dirty="0">
                <a:latin typeface="+mn-lt"/>
              </a:rPr>
              <a:t> group, in the </a:t>
            </a:r>
            <a:r>
              <a:rPr lang="en-US" b="1" dirty="0">
                <a:latin typeface="+mn-lt"/>
              </a:rPr>
              <a:t>Start</a:t>
            </a:r>
            <a:r>
              <a:rPr lang="en-US" dirty="0">
                <a:latin typeface="+mn-lt"/>
              </a:rPr>
              <a:t> list, select </a:t>
            </a:r>
            <a:r>
              <a:rPr lang="en-US" b="1" dirty="0">
                <a:latin typeface="+mn-lt"/>
              </a:rPr>
              <a:t>With</a:t>
            </a:r>
            <a:r>
              <a:rPr lang="en-US" dirty="0">
                <a:latin typeface="+mn-lt"/>
              </a:rPr>
              <a:t> </a:t>
            </a:r>
            <a:r>
              <a:rPr lang="en-US" b="1" dirty="0">
                <a:latin typeface="+mn-lt"/>
              </a:rPr>
              <a:t>Previous</a:t>
            </a:r>
            <a:r>
              <a:rPr lang="en-US" dirty="0">
                <a:latin typeface="+mn-lt"/>
              </a:rPr>
              <a:t>.</a:t>
            </a:r>
          </a:p>
          <a:p>
            <a:pPr marL="232943" indent="-232943" defTabSz="931774" eaLnBrk="1" fontAlgn="auto" hangingPunct="1">
              <a:spcBef>
                <a:spcPts val="0"/>
              </a:spcBef>
              <a:spcAft>
                <a:spcPts val="0"/>
              </a:spcAft>
              <a:buFont typeface="+mj-lt"/>
              <a:buAutoNum type="arabicPeriod"/>
              <a:defRPr/>
            </a:pPr>
            <a:r>
              <a:rPr lang="en-US" dirty="0">
                <a:latin typeface="+mn-lt"/>
              </a:rPr>
              <a:t>On the </a:t>
            </a:r>
            <a:r>
              <a:rPr lang="en-US" b="1" dirty="0">
                <a:latin typeface="+mn-lt"/>
              </a:rPr>
              <a:t>Animations</a:t>
            </a:r>
            <a:r>
              <a:rPr lang="en-US" dirty="0">
                <a:latin typeface="+mn-lt"/>
              </a:rPr>
              <a:t> tab, in the </a:t>
            </a:r>
            <a:r>
              <a:rPr lang="en-US" b="1" dirty="0">
                <a:latin typeface="+mn-lt"/>
              </a:rPr>
              <a:t>Timing</a:t>
            </a:r>
            <a:r>
              <a:rPr lang="en-US" dirty="0">
                <a:latin typeface="+mn-lt"/>
              </a:rPr>
              <a:t> group, in the </a:t>
            </a:r>
            <a:r>
              <a:rPr lang="en-US" b="1" dirty="0">
                <a:latin typeface="+mn-lt"/>
              </a:rPr>
              <a:t>Duration </a:t>
            </a:r>
            <a:r>
              <a:rPr lang="en-US" dirty="0">
                <a:latin typeface="+mn-lt"/>
              </a:rPr>
              <a:t>box, enter </a:t>
            </a:r>
            <a:r>
              <a:rPr lang="en-US" b="1" dirty="0">
                <a:latin typeface="+mn-lt"/>
              </a:rPr>
              <a:t>2</a:t>
            </a:r>
            <a:r>
              <a:rPr lang="en-US" dirty="0">
                <a:latin typeface="+mn-lt"/>
              </a:rPr>
              <a:t>. </a:t>
            </a:r>
          </a:p>
          <a:p>
            <a:pPr marL="232943" indent="-232943">
              <a:buFont typeface="+mj-lt"/>
              <a:buAutoNum type="arabicPeriod"/>
            </a:pPr>
            <a:r>
              <a:rPr lang="en-US" dirty="0">
                <a:latin typeface="+mn-lt"/>
              </a:rPr>
              <a:t>On the slide, right-click the down motion path and click </a:t>
            </a:r>
            <a:r>
              <a:rPr lang="en-US" b="1" dirty="0">
                <a:latin typeface="+mn-lt"/>
              </a:rPr>
              <a:t>Reverse</a:t>
            </a:r>
            <a:r>
              <a:rPr lang="en-US" dirty="0">
                <a:latin typeface="+mn-lt"/>
              </a:rPr>
              <a:t> </a:t>
            </a:r>
            <a:r>
              <a:rPr lang="en-US" b="1" dirty="0">
                <a:latin typeface="+mn-lt"/>
              </a:rPr>
              <a:t>Path</a:t>
            </a:r>
            <a:r>
              <a:rPr lang="en-US" dirty="0">
                <a:latin typeface="+mn-lt"/>
              </a:rPr>
              <a:t> </a:t>
            </a:r>
            <a:r>
              <a:rPr lang="en-US" b="1" dirty="0">
                <a:latin typeface="+mn-lt"/>
              </a:rPr>
              <a:t>Direction</a:t>
            </a:r>
            <a:r>
              <a:rPr lang="en-US" dirty="0">
                <a:latin typeface="+mn-lt"/>
              </a:rPr>
              <a:t>.</a:t>
            </a:r>
          </a:p>
          <a:p>
            <a:pPr marL="232943" indent="-232943">
              <a:buFont typeface="+mj-lt"/>
              <a:buAutoNum type="arabicPeriod"/>
            </a:pPr>
            <a:r>
              <a:rPr lang="en-US" dirty="0">
                <a:latin typeface="+mn-lt"/>
              </a:rPr>
              <a:t>On the slide, select the smaller, full-color picture. On the </a:t>
            </a:r>
            <a:r>
              <a:rPr lang="en-US" b="1" dirty="0">
                <a:latin typeface="+mn-lt"/>
              </a:rPr>
              <a:t>Animations</a:t>
            </a:r>
            <a:r>
              <a:rPr lang="en-US" dirty="0">
                <a:latin typeface="+mn-lt"/>
              </a:rPr>
              <a:t> tab, in the </a:t>
            </a:r>
            <a:r>
              <a:rPr lang="en-US" b="1" dirty="0">
                <a:latin typeface="+mn-lt"/>
              </a:rPr>
              <a:t>Advanced Animations </a:t>
            </a:r>
            <a:r>
              <a:rPr lang="en-US" dirty="0">
                <a:latin typeface="+mn-lt"/>
              </a:rPr>
              <a:t>group, click </a:t>
            </a:r>
            <a:r>
              <a:rPr lang="en-US" b="1" dirty="0">
                <a:latin typeface="+mn-lt"/>
              </a:rPr>
              <a:t>Add Effect</a:t>
            </a:r>
            <a:r>
              <a:rPr lang="en-US" dirty="0">
                <a:latin typeface="+mn-lt"/>
              </a:rPr>
              <a:t>, and then click </a:t>
            </a:r>
            <a:r>
              <a:rPr lang="en-US" b="1" dirty="0">
                <a:latin typeface="+mn-lt"/>
              </a:rPr>
              <a:t>More Entrance Effects</a:t>
            </a:r>
            <a:r>
              <a:rPr lang="en-US" dirty="0">
                <a:latin typeface="+mn-lt"/>
              </a:rPr>
              <a:t>. In the </a:t>
            </a:r>
            <a:r>
              <a:rPr lang="en-US" b="1" dirty="0">
                <a:latin typeface="+mn-lt"/>
              </a:rPr>
              <a:t>Add Entrance Effect </a:t>
            </a:r>
            <a:r>
              <a:rPr lang="en-US" dirty="0">
                <a:latin typeface="+mn-lt"/>
              </a:rPr>
              <a:t>dialog box, under </a:t>
            </a:r>
            <a:r>
              <a:rPr lang="en-US" b="1" dirty="0">
                <a:latin typeface="+mn-lt"/>
              </a:rPr>
              <a:t>Subtle</a:t>
            </a:r>
            <a:r>
              <a:rPr lang="en-US" dirty="0">
                <a:latin typeface="+mn-lt"/>
              </a:rPr>
              <a:t>, click </a:t>
            </a:r>
            <a:r>
              <a:rPr lang="en-US" b="1" dirty="0">
                <a:latin typeface="+mn-lt"/>
              </a:rPr>
              <a:t>Fade</a:t>
            </a:r>
            <a:r>
              <a:rPr lang="en-US" dirty="0">
                <a:latin typeface="+mn-lt"/>
              </a:rPr>
              <a:t>, and then click </a:t>
            </a:r>
            <a:r>
              <a:rPr lang="en-US" b="1" dirty="0">
                <a:latin typeface="+mn-lt"/>
              </a:rPr>
              <a:t>OK</a:t>
            </a:r>
            <a:r>
              <a:rPr lang="en-US" dirty="0">
                <a:latin typeface="+mn-lt"/>
              </a:rPr>
              <a:t>. </a:t>
            </a:r>
          </a:p>
          <a:p>
            <a:pPr marL="232943" indent="-232943" defTabSz="931774" eaLnBrk="1" fontAlgn="auto" hangingPunct="1">
              <a:spcBef>
                <a:spcPts val="0"/>
              </a:spcBef>
              <a:spcAft>
                <a:spcPts val="0"/>
              </a:spcAft>
              <a:buFont typeface="+mj-lt"/>
              <a:buAutoNum type="arabicPeriod"/>
              <a:defRPr/>
            </a:pPr>
            <a:r>
              <a:rPr lang="en-US" dirty="0">
                <a:latin typeface="+mn-lt"/>
              </a:rPr>
              <a:t>On the </a:t>
            </a:r>
            <a:r>
              <a:rPr lang="en-US" b="1" dirty="0">
                <a:latin typeface="+mn-lt"/>
              </a:rPr>
              <a:t>Animations</a:t>
            </a:r>
            <a:r>
              <a:rPr lang="en-US" dirty="0">
                <a:latin typeface="+mn-lt"/>
              </a:rPr>
              <a:t> tab, in the </a:t>
            </a:r>
            <a:r>
              <a:rPr lang="en-US" b="1" dirty="0">
                <a:latin typeface="+mn-lt"/>
              </a:rPr>
              <a:t>Timing</a:t>
            </a:r>
            <a:r>
              <a:rPr lang="en-US" dirty="0">
                <a:latin typeface="+mn-lt"/>
              </a:rPr>
              <a:t> group, in the </a:t>
            </a:r>
            <a:r>
              <a:rPr lang="en-US" b="1" dirty="0">
                <a:latin typeface="+mn-lt"/>
              </a:rPr>
              <a:t>Start</a:t>
            </a:r>
            <a:r>
              <a:rPr lang="en-US" dirty="0">
                <a:latin typeface="+mn-lt"/>
              </a:rPr>
              <a:t> list, select </a:t>
            </a:r>
            <a:r>
              <a:rPr lang="en-US" b="1" dirty="0">
                <a:latin typeface="+mn-lt"/>
              </a:rPr>
              <a:t>With</a:t>
            </a:r>
            <a:r>
              <a:rPr lang="en-US" dirty="0">
                <a:latin typeface="+mn-lt"/>
              </a:rPr>
              <a:t> </a:t>
            </a:r>
            <a:r>
              <a:rPr lang="en-US" b="1" dirty="0">
                <a:latin typeface="+mn-lt"/>
              </a:rPr>
              <a:t>Previous</a:t>
            </a:r>
            <a:r>
              <a:rPr lang="en-US" dirty="0">
                <a:latin typeface="+mn-lt"/>
              </a:rPr>
              <a:t>.</a:t>
            </a:r>
          </a:p>
          <a:p>
            <a:pPr marL="232943" indent="-232943" defTabSz="931774" eaLnBrk="1" fontAlgn="auto" hangingPunct="1">
              <a:spcBef>
                <a:spcPts val="0"/>
              </a:spcBef>
              <a:spcAft>
                <a:spcPts val="0"/>
              </a:spcAft>
              <a:buFont typeface="+mj-lt"/>
              <a:buAutoNum type="arabicPeriod"/>
              <a:defRPr/>
            </a:pPr>
            <a:r>
              <a:rPr lang="en-US" dirty="0">
                <a:latin typeface="+mn-lt"/>
              </a:rPr>
              <a:t>On the </a:t>
            </a:r>
            <a:r>
              <a:rPr lang="en-US" b="1" dirty="0">
                <a:latin typeface="+mn-lt"/>
              </a:rPr>
              <a:t>Animations</a:t>
            </a:r>
            <a:r>
              <a:rPr lang="en-US" dirty="0">
                <a:latin typeface="+mn-lt"/>
              </a:rPr>
              <a:t> tab, in the </a:t>
            </a:r>
            <a:r>
              <a:rPr lang="en-US" b="1" dirty="0">
                <a:latin typeface="+mn-lt"/>
              </a:rPr>
              <a:t>Timing</a:t>
            </a:r>
            <a:r>
              <a:rPr lang="en-US" dirty="0">
                <a:latin typeface="+mn-lt"/>
              </a:rPr>
              <a:t> group, in the </a:t>
            </a:r>
            <a:r>
              <a:rPr lang="en-US" b="1" dirty="0">
                <a:latin typeface="+mn-lt"/>
              </a:rPr>
              <a:t>Duration </a:t>
            </a:r>
            <a:r>
              <a:rPr lang="en-US" dirty="0">
                <a:latin typeface="+mn-lt"/>
              </a:rPr>
              <a:t>box, enter </a:t>
            </a:r>
            <a:r>
              <a:rPr lang="en-US" b="1" dirty="0">
                <a:latin typeface="+mn-lt"/>
              </a:rPr>
              <a:t>2</a:t>
            </a:r>
            <a:r>
              <a:rPr lang="en-US" dirty="0">
                <a:latin typeface="+mn-lt"/>
              </a:rPr>
              <a:t>. </a:t>
            </a:r>
          </a:p>
          <a:p>
            <a:pPr marL="232943" indent="-232943" defTabSz="931774" eaLnBrk="1" fontAlgn="auto" hangingPunct="1">
              <a:spcBef>
                <a:spcPts val="0"/>
              </a:spcBef>
              <a:spcAft>
                <a:spcPts val="0"/>
              </a:spcAft>
              <a:buFont typeface="+mj-lt"/>
              <a:buAutoNum type="arabicPeriod"/>
              <a:defRPr/>
            </a:pPr>
            <a:r>
              <a:rPr lang="en-US" dirty="0">
                <a:latin typeface="+mn-lt"/>
              </a:rPr>
              <a:t>On the </a:t>
            </a:r>
            <a:r>
              <a:rPr lang="en-US" b="1" dirty="0">
                <a:latin typeface="+mn-lt"/>
              </a:rPr>
              <a:t>Animations</a:t>
            </a:r>
            <a:r>
              <a:rPr lang="en-US" dirty="0">
                <a:latin typeface="+mn-lt"/>
              </a:rPr>
              <a:t> tab, in the </a:t>
            </a:r>
            <a:r>
              <a:rPr lang="en-US" b="1" dirty="0">
                <a:latin typeface="+mn-lt"/>
              </a:rPr>
              <a:t>Timing</a:t>
            </a:r>
            <a:r>
              <a:rPr lang="en-US" dirty="0">
                <a:latin typeface="+mn-lt"/>
              </a:rPr>
              <a:t> group, in the </a:t>
            </a:r>
            <a:r>
              <a:rPr lang="en-US" b="1" dirty="0">
                <a:latin typeface="+mn-lt"/>
              </a:rPr>
              <a:t>Delay </a:t>
            </a:r>
            <a:r>
              <a:rPr lang="en-US" dirty="0">
                <a:latin typeface="+mn-lt"/>
              </a:rPr>
              <a:t>box, enter </a:t>
            </a:r>
            <a:r>
              <a:rPr lang="en-US" b="1" dirty="0">
                <a:latin typeface="+mn-lt"/>
              </a:rPr>
              <a:t>1.5</a:t>
            </a:r>
            <a:r>
              <a:rPr lang="en-US" dirty="0">
                <a:latin typeface="+mn-lt"/>
              </a:rPr>
              <a:t>. </a:t>
            </a:r>
          </a:p>
          <a:p>
            <a:pPr marL="232943" indent="-232943">
              <a:buFont typeface="+mj-lt"/>
              <a:buAutoNum type="arabicPeriod"/>
            </a:pPr>
            <a:r>
              <a:rPr lang="en-US" dirty="0">
                <a:latin typeface="+mn-lt"/>
              </a:rPr>
              <a:t>On the slide, select the text box. On the </a:t>
            </a:r>
            <a:r>
              <a:rPr lang="en-US" b="1" dirty="0">
                <a:latin typeface="+mn-lt"/>
              </a:rPr>
              <a:t>Animations</a:t>
            </a:r>
            <a:r>
              <a:rPr lang="en-US" dirty="0">
                <a:latin typeface="+mn-lt"/>
              </a:rPr>
              <a:t> tab, in the </a:t>
            </a:r>
            <a:r>
              <a:rPr lang="en-US" b="1" dirty="0">
                <a:latin typeface="+mn-lt"/>
              </a:rPr>
              <a:t>Advanced Animations </a:t>
            </a:r>
            <a:r>
              <a:rPr lang="en-US" dirty="0">
                <a:latin typeface="+mn-lt"/>
              </a:rPr>
              <a:t>group, click </a:t>
            </a:r>
            <a:r>
              <a:rPr lang="en-US" b="1" dirty="0">
                <a:latin typeface="+mn-lt"/>
              </a:rPr>
              <a:t>Add Effect</a:t>
            </a:r>
            <a:r>
              <a:rPr lang="en-US" dirty="0">
                <a:latin typeface="+mn-lt"/>
              </a:rPr>
              <a:t>, and then click </a:t>
            </a:r>
            <a:r>
              <a:rPr lang="en-US" b="1" dirty="0">
                <a:latin typeface="+mn-lt"/>
              </a:rPr>
              <a:t>More Entrance Effects</a:t>
            </a:r>
            <a:r>
              <a:rPr lang="en-US" dirty="0">
                <a:latin typeface="+mn-lt"/>
              </a:rPr>
              <a:t>. In the </a:t>
            </a:r>
            <a:r>
              <a:rPr lang="en-US" b="1" dirty="0">
                <a:latin typeface="+mn-lt"/>
              </a:rPr>
              <a:t>Add Entrance Effect </a:t>
            </a:r>
            <a:r>
              <a:rPr lang="en-US" dirty="0">
                <a:latin typeface="+mn-lt"/>
              </a:rPr>
              <a:t>dialog box, under </a:t>
            </a:r>
            <a:r>
              <a:rPr lang="en-US" b="1" dirty="0">
                <a:latin typeface="+mn-lt"/>
              </a:rPr>
              <a:t>Subtle</a:t>
            </a:r>
            <a:r>
              <a:rPr lang="en-US" dirty="0">
                <a:latin typeface="+mn-lt"/>
              </a:rPr>
              <a:t>, click </a:t>
            </a:r>
            <a:r>
              <a:rPr lang="en-US" b="1" dirty="0">
                <a:latin typeface="+mn-lt"/>
              </a:rPr>
              <a:t>Fade</a:t>
            </a:r>
            <a:r>
              <a:rPr lang="en-US" dirty="0">
                <a:latin typeface="+mn-lt"/>
              </a:rPr>
              <a:t>, and then click </a:t>
            </a:r>
            <a:r>
              <a:rPr lang="en-US" b="1" dirty="0">
                <a:latin typeface="+mn-lt"/>
              </a:rPr>
              <a:t>OK</a:t>
            </a:r>
            <a:r>
              <a:rPr lang="en-US" dirty="0">
                <a:latin typeface="+mn-lt"/>
              </a:rPr>
              <a:t>. </a:t>
            </a:r>
          </a:p>
          <a:p>
            <a:pPr marL="232943" indent="-232943" defTabSz="931774" eaLnBrk="1" fontAlgn="auto" hangingPunct="1">
              <a:spcBef>
                <a:spcPts val="0"/>
              </a:spcBef>
              <a:spcAft>
                <a:spcPts val="0"/>
              </a:spcAft>
              <a:buFont typeface="+mj-lt"/>
              <a:buAutoNum type="arabicPeriod"/>
              <a:defRPr/>
            </a:pPr>
            <a:r>
              <a:rPr lang="en-US" dirty="0">
                <a:latin typeface="+mn-lt"/>
              </a:rPr>
              <a:t>On the </a:t>
            </a:r>
            <a:r>
              <a:rPr lang="en-US" b="1" dirty="0">
                <a:latin typeface="+mn-lt"/>
              </a:rPr>
              <a:t>Animations</a:t>
            </a:r>
            <a:r>
              <a:rPr lang="en-US" dirty="0">
                <a:latin typeface="+mn-lt"/>
              </a:rPr>
              <a:t> tab, in the </a:t>
            </a:r>
            <a:r>
              <a:rPr lang="en-US" b="1" dirty="0">
                <a:latin typeface="+mn-lt"/>
              </a:rPr>
              <a:t>Timing</a:t>
            </a:r>
            <a:r>
              <a:rPr lang="en-US" dirty="0">
                <a:latin typeface="+mn-lt"/>
              </a:rPr>
              <a:t> group, in the </a:t>
            </a:r>
            <a:r>
              <a:rPr lang="en-US" b="1" dirty="0">
                <a:latin typeface="+mn-lt"/>
              </a:rPr>
              <a:t>Start</a:t>
            </a:r>
            <a:r>
              <a:rPr lang="en-US" dirty="0">
                <a:latin typeface="+mn-lt"/>
              </a:rPr>
              <a:t> list, select </a:t>
            </a:r>
            <a:r>
              <a:rPr lang="en-US" b="1" dirty="0">
                <a:latin typeface="+mn-lt"/>
              </a:rPr>
              <a:t>With</a:t>
            </a:r>
            <a:r>
              <a:rPr lang="en-US" dirty="0">
                <a:latin typeface="+mn-lt"/>
              </a:rPr>
              <a:t> </a:t>
            </a:r>
            <a:r>
              <a:rPr lang="en-US" b="1" dirty="0">
                <a:latin typeface="+mn-lt"/>
              </a:rPr>
              <a:t>Previous</a:t>
            </a:r>
            <a:r>
              <a:rPr lang="en-US" dirty="0">
                <a:latin typeface="+mn-lt"/>
              </a:rPr>
              <a:t>.</a:t>
            </a:r>
          </a:p>
          <a:p>
            <a:pPr marL="232943" indent="-232943" defTabSz="931774" eaLnBrk="1" fontAlgn="auto" hangingPunct="1">
              <a:spcBef>
                <a:spcPts val="0"/>
              </a:spcBef>
              <a:spcAft>
                <a:spcPts val="0"/>
              </a:spcAft>
              <a:buFont typeface="+mj-lt"/>
              <a:buAutoNum type="arabicPeriod"/>
              <a:defRPr/>
            </a:pPr>
            <a:r>
              <a:rPr lang="en-US" dirty="0">
                <a:latin typeface="+mn-lt"/>
              </a:rPr>
              <a:t>On the </a:t>
            </a:r>
            <a:r>
              <a:rPr lang="en-US" b="1" dirty="0">
                <a:latin typeface="+mn-lt"/>
              </a:rPr>
              <a:t>Animations</a:t>
            </a:r>
            <a:r>
              <a:rPr lang="en-US" dirty="0">
                <a:latin typeface="+mn-lt"/>
              </a:rPr>
              <a:t> tab, in the </a:t>
            </a:r>
            <a:r>
              <a:rPr lang="en-US" b="1" dirty="0">
                <a:latin typeface="+mn-lt"/>
              </a:rPr>
              <a:t>Timing</a:t>
            </a:r>
            <a:r>
              <a:rPr lang="en-US" dirty="0">
                <a:latin typeface="+mn-lt"/>
              </a:rPr>
              <a:t> group, in the </a:t>
            </a:r>
            <a:r>
              <a:rPr lang="en-US" b="1" dirty="0">
                <a:latin typeface="+mn-lt"/>
              </a:rPr>
              <a:t>Duration </a:t>
            </a:r>
            <a:r>
              <a:rPr lang="en-US" dirty="0">
                <a:latin typeface="+mn-lt"/>
              </a:rPr>
              <a:t>box, enter </a:t>
            </a:r>
            <a:r>
              <a:rPr lang="en-US" b="1" dirty="0">
                <a:latin typeface="+mn-lt"/>
              </a:rPr>
              <a:t>1</a:t>
            </a:r>
            <a:r>
              <a:rPr lang="en-US" dirty="0">
                <a:latin typeface="+mn-lt"/>
              </a:rPr>
              <a:t>. </a:t>
            </a:r>
          </a:p>
          <a:p>
            <a:pPr marL="232943" indent="-232943">
              <a:buFont typeface="+mj-lt"/>
              <a:buAutoNum type="arabicPeriod"/>
            </a:pPr>
            <a:endParaRPr lang="en-US" dirty="0">
              <a:latin typeface="+mn-lt"/>
            </a:endParaRPr>
          </a:p>
        </p:txBody>
      </p:sp>
      <p:sp>
        <p:nvSpPr>
          <p:cNvPr id="6" name="Slide Image Placeholder 5"/>
          <p:cNvSpPr>
            <a:spLocks noGrp="1" noRot="1" noChangeAspect="1"/>
          </p:cNvSpPr>
          <p:nvPr>
            <p:ph type="sldImg"/>
          </p:nvPr>
        </p:nvSpPr>
        <p:spPr>
          <a:xfrm>
            <a:off x="517525" y="471488"/>
            <a:ext cx="3224213" cy="2419350"/>
          </a:xfr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numCol="2" spcCol="186355">
            <a:noAutofit/>
          </a:bodyPr>
          <a:lstStyle/>
          <a:p>
            <a:r>
              <a:rPr lang="en-US" sz="1400" b="1" dirty="0"/>
              <a:t>Animated recolored picture fades in over black and white copy</a:t>
            </a:r>
          </a:p>
          <a:p>
            <a:r>
              <a:rPr lang="en-US" sz="1400" dirty="0"/>
              <a:t>(Advanced)</a:t>
            </a:r>
          </a:p>
          <a:p>
            <a:endParaRPr lang="en-US" dirty="0"/>
          </a:p>
          <a:p>
            <a:endParaRPr lang="en-US" dirty="0"/>
          </a:p>
          <a:p>
            <a:r>
              <a:rPr lang="en-US" dirty="0">
                <a:latin typeface="+mn-lt"/>
              </a:rPr>
              <a:t>To reproduce the picture effects on this slide, do the following:</a:t>
            </a:r>
          </a:p>
          <a:p>
            <a:pPr marL="232943" indent="-232943" defTabSz="931774" eaLnBrk="1" fontAlgn="auto" hangingPunct="1">
              <a:spcBef>
                <a:spcPts val="0"/>
              </a:spcBef>
              <a:spcAft>
                <a:spcPts val="0"/>
              </a:spcAft>
              <a:buFont typeface="+mj-lt"/>
              <a:buAutoNum type="arabicPeriod"/>
              <a:defRPr/>
            </a:pPr>
            <a:r>
              <a:rPr lang="en-US" dirty="0"/>
              <a:t>On the </a:t>
            </a:r>
            <a:r>
              <a:rPr lang="en-US" b="1" dirty="0"/>
              <a:t>Home</a:t>
            </a:r>
            <a:r>
              <a:rPr lang="en-US" dirty="0"/>
              <a:t> tab, in the </a:t>
            </a:r>
            <a:r>
              <a:rPr lang="en-US" b="1" dirty="0"/>
              <a:t>Slides</a:t>
            </a:r>
            <a:r>
              <a:rPr lang="en-US" dirty="0"/>
              <a:t> group, click </a:t>
            </a:r>
            <a:r>
              <a:rPr lang="en-US" b="1" dirty="0"/>
              <a:t>Layout</a:t>
            </a:r>
            <a:r>
              <a:rPr lang="en-US" dirty="0"/>
              <a:t> and then click </a:t>
            </a:r>
            <a:r>
              <a:rPr lang="en-US" b="1" dirty="0"/>
              <a:t>Blank</a:t>
            </a:r>
            <a:r>
              <a:rPr lang="en-US" dirty="0"/>
              <a:t>. </a:t>
            </a:r>
          </a:p>
          <a:p>
            <a:pPr marL="232943" indent="-232943" defTabSz="931774" eaLnBrk="1" fontAlgn="auto" hangingPunct="1">
              <a:spcBef>
                <a:spcPts val="0"/>
              </a:spcBef>
              <a:spcAft>
                <a:spcPts val="0"/>
              </a:spcAft>
              <a:buFont typeface="+mj-lt"/>
              <a:buAutoNum type="arabicPeriod"/>
              <a:defRPr/>
            </a:pPr>
            <a:r>
              <a:rPr lang="en-US" dirty="0"/>
              <a:t>On the </a:t>
            </a:r>
            <a:r>
              <a:rPr lang="en-US" b="1" dirty="0"/>
              <a:t>Insert</a:t>
            </a:r>
            <a:r>
              <a:rPr lang="en-US" dirty="0"/>
              <a:t> tab, in the </a:t>
            </a:r>
            <a:r>
              <a:rPr lang="en-US" b="1" dirty="0"/>
              <a:t>Images </a:t>
            </a:r>
            <a:r>
              <a:rPr lang="en-US" dirty="0"/>
              <a:t>group, click </a:t>
            </a:r>
            <a:r>
              <a:rPr lang="en-US" b="1" dirty="0"/>
              <a:t>Picture</a:t>
            </a:r>
            <a:r>
              <a:rPr lang="en-US" dirty="0"/>
              <a:t>. In the </a:t>
            </a:r>
            <a:r>
              <a:rPr lang="en-US" b="1" dirty="0"/>
              <a:t>Insert Picture </a:t>
            </a:r>
            <a:r>
              <a:rPr lang="en-US" dirty="0"/>
              <a:t>dialog box, select a picture, and then click </a:t>
            </a:r>
            <a:r>
              <a:rPr lang="en-US" b="1" dirty="0"/>
              <a:t>Insert</a:t>
            </a:r>
            <a:r>
              <a:rPr lang="en-US" dirty="0"/>
              <a:t>. </a:t>
            </a:r>
          </a:p>
          <a:p>
            <a:pPr marL="232943" indent="-232943" defTabSz="931774" eaLnBrk="1" fontAlgn="auto" hangingPunct="1">
              <a:spcBef>
                <a:spcPts val="0"/>
              </a:spcBef>
              <a:spcAft>
                <a:spcPts val="0"/>
              </a:spcAft>
              <a:buFont typeface="+mj-lt"/>
              <a:buAutoNum type="arabicPeriod"/>
              <a:defRPr/>
            </a:pPr>
            <a:r>
              <a:rPr lang="en-US" dirty="0">
                <a:latin typeface="+mn-lt"/>
              </a:rPr>
              <a:t>Under </a:t>
            </a:r>
            <a:r>
              <a:rPr lang="en-US" b="1" dirty="0">
                <a:latin typeface="+mn-lt"/>
              </a:rPr>
              <a:t>Picture</a:t>
            </a:r>
            <a:r>
              <a:rPr lang="en-US" dirty="0">
                <a:latin typeface="+mn-lt"/>
              </a:rPr>
              <a:t> </a:t>
            </a:r>
            <a:r>
              <a:rPr lang="en-US" b="1" dirty="0">
                <a:latin typeface="+mn-lt"/>
              </a:rPr>
              <a:t>Tools</a:t>
            </a:r>
            <a:r>
              <a:rPr lang="en-US" dirty="0">
                <a:latin typeface="+mn-lt"/>
              </a:rPr>
              <a:t>, on the </a:t>
            </a:r>
            <a:r>
              <a:rPr lang="en-US" b="1" dirty="0">
                <a:latin typeface="+mn-lt"/>
              </a:rPr>
              <a:t>Format</a:t>
            </a:r>
            <a:r>
              <a:rPr lang="en-US" dirty="0">
                <a:latin typeface="+mn-lt"/>
              </a:rPr>
              <a:t> tab, in the </a:t>
            </a:r>
            <a:r>
              <a:rPr lang="en-US" b="1" dirty="0">
                <a:latin typeface="+mn-lt"/>
              </a:rPr>
              <a:t>Size</a:t>
            </a:r>
            <a:r>
              <a:rPr lang="en-US" dirty="0">
                <a:latin typeface="+mn-lt"/>
              </a:rPr>
              <a:t> group, click the </a:t>
            </a:r>
            <a:r>
              <a:rPr lang="en-US" b="1" dirty="0">
                <a:latin typeface="+mn-lt"/>
              </a:rPr>
              <a:t>Size and Position</a:t>
            </a:r>
            <a:r>
              <a:rPr lang="en-US" dirty="0">
                <a:latin typeface="+mn-lt"/>
              </a:rPr>
              <a:t> dialog box launcher. In the </a:t>
            </a:r>
            <a:r>
              <a:rPr lang="en-US" b="1" dirty="0">
                <a:latin typeface="+mn-lt"/>
              </a:rPr>
              <a:t>Format Picture </a:t>
            </a:r>
            <a:r>
              <a:rPr lang="en-US" dirty="0">
                <a:latin typeface="+mn-lt"/>
              </a:rPr>
              <a:t>dialog box, resize or crop the image so that the height is set to </a:t>
            </a:r>
            <a:r>
              <a:rPr lang="en-US" b="1" dirty="0">
                <a:latin typeface="+mn-lt"/>
              </a:rPr>
              <a:t>3.58”</a:t>
            </a:r>
            <a:r>
              <a:rPr lang="en-US" dirty="0">
                <a:latin typeface="+mn-lt"/>
              </a:rPr>
              <a:t> and the width</a:t>
            </a:r>
            <a:r>
              <a:rPr lang="en-US" b="1" dirty="0">
                <a:latin typeface="+mn-lt"/>
              </a:rPr>
              <a:t> </a:t>
            </a:r>
            <a:r>
              <a:rPr lang="en-US" dirty="0">
                <a:latin typeface="+mn-lt"/>
              </a:rPr>
              <a:t>is set to </a:t>
            </a:r>
            <a:r>
              <a:rPr lang="en-US" b="1" dirty="0">
                <a:latin typeface="+mn-lt"/>
              </a:rPr>
              <a:t>8”</a:t>
            </a:r>
            <a:r>
              <a:rPr lang="en-US" dirty="0">
                <a:latin typeface="+mn-lt"/>
              </a:rPr>
              <a:t>. To crop the picture, click </a:t>
            </a:r>
            <a:r>
              <a:rPr lang="en-US" b="1" dirty="0">
                <a:latin typeface="+mn-lt"/>
              </a:rPr>
              <a:t>Crop</a:t>
            </a:r>
            <a:r>
              <a:rPr lang="en-US" dirty="0">
                <a:latin typeface="+mn-lt"/>
              </a:rPr>
              <a:t> in the left pane, and in the right pane, under </a:t>
            </a:r>
            <a:r>
              <a:rPr lang="en-US" b="1" dirty="0">
                <a:latin typeface="+mn-lt"/>
              </a:rPr>
              <a:t>Crop position</a:t>
            </a:r>
            <a:r>
              <a:rPr lang="en-US" dirty="0">
                <a:latin typeface="+mn-lt"/>
              </a:rPr>
              <a:t>, enter values into the </a:t>
            </a:r>
            <a:r>
              <a:rPr lang="en-US" b="1" dirty="0">
                <a:latin typeface="+mn-lt"/>
              </a:rPr>
              <a:t>Height</a:t>
            </a:r>
            <a:r>
              <a:rPr lang="en-US" dirty="0">
                <a:latin typeface="+mn-lt"/>
              </a:rPr>
              <a:t>, </a:t>
            </a:r>
            <a:r>
              <a:rPr lang="en-US" b="1" dirty="0">
                <a:latin typeface="+mn-lt"/>
              </a:rPr>
              <a:t>Width</a:t>
            </a:r>
            <a:r>
              <a:rPr lang="en-US" dirty="0">
                <a:latin typeface="+mn-lt"/>
              </a:rPr>
              <a:t>, </a:t>
            </a:r>
            <a:r>
              <a:rPr lang="en-US" b="1" dirty="0">
                <a:latin typeface="+mn-lt"/>
              </a:rPr>
              <a:t>Left</a:t>
            </a:r>
            <a:r>
              <a:rPr lang="en-US" dirty="0">
                <a:latin typeface="+mn-lt"/>
              </a:rPr>
              <a:t>, and </a:t>
            </a:r>
            <a:r>
              <a:rPr lang="en-US" b="1" dirty="0">
                <a:latin typeface="+mn-lt"/>
              </a:rPr>
              <a:t>Top</a:t>
            </a:r>
            <a:r>
              <a:rPr lang="en-US" dirty="0">
                <a:latin typeface="+mn-lt"/>
              </a:rPr>
              <a:t> boxes. To resize the picture, click </a:t>
            </a:r>
            <a:r>
              <a:rPr lang="en-US" b="1" dirty="0">
                <a:latin typeface="+mn-lt"/>
              </a:rPr>
              <a:t>Size</a:t>
            </a:r>
            <a:r>
              <a:rPr lang="en-US" dirty="0">
                <a:latin typeface="+mn-lt"/>
              </a:rPr>
              <a:t> in the left pane, and in the right pane, under </a:t>
            </a:r>
            <a:r>
              <a:rPr lang="en-US" b="1" dirty="0">
                <a:latin typeface="+mn-lt"/>
              </a:rPr>
              <a:t>Size and rotate</a:t>
            </a:r>
            <a:r>
              <a:rPr lang="en-US" dirty="0">
                <a:latin typeface="+mn-lt"/>
              </a:rPr>
              <a:t>, enter values into the </a:t>
            </a:r>
            <a:r>
              <a:rPr lang="en-US" b="1" dirty="0">
                <a:latin typeface="+mn-lt"/>
              </a:rPr>
              <a:t>Height</a:t>
            </a:r>
            <a:r>
              <a:rPr lang="en-US" dirty="0">
                <a:latin typeface="+mn-lt"/>
              </a:rPr>
              <a:t> and </a:t>
            </a:r>
            <a:r>
              <a:rPr lang="en-US" b="1" dirty="0">
                <a:latin typeface="+mn-lt"/>
              </a:rPr>
              <a:t>Width</a:t>
            </a:r>
            <a:r>
              <a:rPr lang="en-US" dirty="0">
                <a:latin typeface="+mn-lt"/>
              </a:rPr>
              <a:t> boxes.</a:t>
            </a:r>
            <a:endParaRPr lang="en-US" dirty="0"/>
          </a:p>
          <a:p>
            <a:pPr marL="232943" indent="-232943" defTabSz="931774" eaLnBrk="1" fontAlgn="auto" hangingPunct="1">
              <a:spcBef>
                <a:spcPts val="0"/>
              </a:spcBef>
              <a:spcAft>
                <a:spcPts val="0"/>
              </a:spcAft>
              <a:buFont typeface="+mj-lt"/>
              <a:buAutoNum type="arabicPeriod"/>
              <a:defRPr/>
            </a:pPr>
            <a:r>
              <a:rPr lang="en-US" dirty="0"/>
              <a:t>Under </a:t>
            </a:r>
            <a:r>
              <a:rPr lang="en-US" b="1" dirty="0"/>
              <a:t>Picture Tools</a:t>
            </a:r>
            <a:r>
              <a:rPr lang="en-US" dirty="0"/>
              <a:t>, on the </a:t>
            </a:r>
            <a:r>
              <a:rPr lang="en-US" b="1" dirty="0"/>
              <a:t>Format</a:t>
            </a:r>
            <a:r>
              <a:rPr lang="en-US" dirty="0"/>
              <a:t> tab, in the </a:t>
            </a:r>
            <a:r>
              <a:rPr lang="en-US" b="1" dirty="0"/>
              <a:t>Adjust</a:t>
            </a:r>
            <a:r>
              <a:rPr lang="en-US" dirty="0"/>
              <a:t> group, click </a:t>
            </a:r>
            <a:r>
              <a:rPr lang="en-US" b="1" dirty="0"/>
              <a:t>Color</a:t>
            </a:r>
            <a:r>
              <a:rPr lang="en-US" dirty="0"/>
              <a:t>, and then under </a:t>
            </a:r>
            <a:r>
              <a:rPr lang="en-US" b="1" dirty="0"/>
              <a:t>Recolor </a:t>
            </a:r>
            <a:r>
              <a:rPr lang="en-US" dirty="0"/>
              <a:t>click </a:t>
            </a:r>
            <a:r>
              <a:rPr lang="en-US" b="1" dirty="0"/>
              <a:t>Dark Blue, </a:t>
            </a:r>
            <a:r>
              <a:rPr lang="en-US" b="1" dirty="0">
                <a:latin typeface="+mn-lt"/>
              </a:rPr>
              <a:t>Text color 2 Dark</a:t>
            </a:r>
            <a:r>
              <a:rPr lang="en-US" dirty="0">
                <a:latin typeface="+mn-lt"/>
              </a:rPr>
              <a:t> (second row, first option from the left). </a:t>
            </a:r>
          </a:p>
          <a:p>
            <a:pPr marL="232943" indent="-232943" defTabSz="931774" eaLnBrk="1" fontAlgn="auto" hangingPunct="1">
              <a:spcBef>
                <a:spcPts val="0"/>
              </a:spcBef>
              <a:spcAft>
                <a:spcPts val="0"/>
              </a:spcAft>
              <a:buFont typeface="+mj-lt"/>
              <a:buAutoNum type="arabicPeriod"/>
              <a:defRPr/>
            </a:pPr>
            <a:r>
              <a:rPr lang="en-US" dirty="0"/>
              <a:t>Under </a:t>
            </a:r>
            <a:r>
              <a:rPr lang="en-US" b="1" dirty="0"/>
              <a:t>Picture Tools</a:t>
            </a:r>
            <a:r>
              <a:rPr lang="en-US" dirty="0"/>
              <a:t>, on the </a:t>
            </a:r>
            <a:r>
              <a:rPr lang="en-US" b="1" dirty="0"/>
              <a:t>Format</a:t>
            </a:r>
            <a:r>
              <a:rPr lang="en-US" dirty="0"/>
              <a:t> tab, in the </a:t>
            </a:r>
            <a:r>
              <a:rPr lang="en-US" b="1" dirty="0"/>
              <a:t>Picture Styles </a:t>
            </a:r>
            <a:r>
              <a:rPr lang="en-US" dirty="0"/>
              <a:t>group, click </a:t>
            </a:r>
            <a:r>
              <a:rPr lang="en-US" b="1" dirty="0"/>
              <a:t>Picture Effects</a:t>
            </a:r>
            <a:r>
              <a:rPr lang="en-US" dirty="0"/>
              <a:t>, point to </a:t>
            </a:r>
            <a:r>
              <a:rPr lang="en-US" b="1" dirty="0"/>
              <a:t>Shadow</a:t>
            </a:r>
            <a:r>
              <a:rPr lang="en-US" dirty="0"/>
              <a:t>, and then under </a:t>
            </a:r>
            <a:r>
              <a:rPr lang="en-US" b="1" dirty="0"/>
              <a:t>Inner</a:t>
            </a:r>
            <a:r>
              <a:rPr lang="en-US" dirty="0"/>
              <a:t> click </a:t>
            </a:r>
            <a:r>
              <a:rPr lang="en-US" b="1" dirty="0"/>
              <a:t>Inside Diagonal Top Left </a:t>
            </a:r>
            <a:r>
              <a:rPr lang="en-US" dirty="0"/>
              <a:t>(first row, first option from the left).</a:t>
            </a:r>
          </a:p>
          <a:p>
            <a:pPr marL="232943" indent="-232943" defTabSz="931774" eaLnBrk="1" fontAlgn="auto" hangingPunct="1">
              <a:spcBef>
                <a:spcPts val="0"/>
              </a:spcBef>
              <a:spcAft>
                <a:spcPts val="0"/>
              </a:spcAft>
              <a:buFont typeface="+mj-lt"/>
              <a:buAutoNum type="arabicPeriod"/>
              <a:defRPr/>
            </a:pPr>
            <a:r>
              <a:rPr lang="en-US" dirty="0">
                <a:latin typeface="+mn-lt"/>
              </a:rPr>
              <a:t>Drag the picture so that it is positioned above the middle of the slide. </a:t>
            </a:r>
          </a:p>
          <a:p>
            <a:pPr marL="232943" indent="-232943" defTabSz="931774" eaLnBrk="1" fontAlgn="auto" hangingPunct="1">
              <a:spcBef>
                <a:spcPts val="0"/>
              </a:spcBef>
              <a:spcAft>
                <a:spcPts val="0"/>
              </a:spcAft>
              <a:buFont typeface="+mj-lt"/>
              <a:buAutoNum type="arabicPeriod"/>
              <a:defRPr/>
            </a:pPr>
            <a:r>
              <a:rPr lang="en-US" dirty="0">
                <a:latin typeface="+mn-lt"/>
              </a:rPr>
              <a:t>On the </a:t>
            </a:r>
            <a:r>
              <a:rPr lang="en-US" b="1" dirty="0">
                <a:latin typeface="+mn-lt"/>
              </a:rPr>
              <a:t>Home</a:t>
            </a:r>
            <a:r>
              <a:rPr lang="en-US" dirty="0">
                <a:latin typeface="+mn-lt"/>
              </a:rPr>
              <a:t> tab, in the </a:t>
            </a:r>
            <a:r>
              <a:rPr lang="en-US" b="1" dirty="0">
                <a:latin typeface="+mn-lt"/>
              </a:rPr>
              <a:t>Clipboard</a:t>
            </a:r>
            <a:r>
              <a:rPr lang="en-US" dirty="0">
                <a:latin typeface="+mn-lt"/>
              </a:rPr>
              <a:t> group, click the arrow next to </a:t>
            </a:r>
            <a:r>
              <a:rPr lang="en-US" b="1" dirty="0">
                <a:latin typeface="+mn-lt"/>
              </a:rPr>
              <a:t>Copy</a:t>
            </a:r>
            <a:r>
              <a:rPr lang="en-US" dirty="0">
                <a:latin typeface="+mn-lt"/>
              </a:rPr>
              <a:t>, and then click </a:t>
            </a:r>
            <a:r>
              <a:rPr lang="en-US" b="1" dirty="0">
                <a:latin typeface="+mn-lt"/>
              </a:rPr>
              <a:t>Duplicate</a:t>
            </a:r>
            <a:r>
              <a:rPr lang="en-US" dirty="0">
                <a:latin typeface="+mn-lt"/>
              </a:rPr>
              <a:t>.</a:t>
            </a:r>
          </a:p>
          <a:p>
            <a:pPr marL="232943" indent="-232943" defTabSz="931774" eaLnBrk="1" fontAlgn="auto" hangingPunct="1">
              <a:spcBef>
                <a:spcPts val="0"/>
              </a:spcBef>
              <a:spcAft>
                <a:spcPts val="0"/>
              </a:spcAft>
              <a:buFont typeface="+mj-lt"/>
              <a:buAutoNum type="arabicPeriod"/>
              <a:defRPr/>
            </a:pPr>
            <a:r>
              <a:rPr lang="en-US" dirty="0">
                <a:latin typeface="+mn-lt"/>
              </a:rPr>
              <a:t>Press and hold CTRL and select both pictures on the slide. On the </a:t>
            </a:r>
            <a:r>
              <a:rPr lang="en-US" b="1" dirty="0">
                <a:latin typeface="+mn-lt"/>
              </a:rPr>
              <a:t>Home</a:t>
            </a:r>
            <a:r>
              <a:rPr lang="en-US" dirty="0">
                <a:latin typeface="+mn-lt"/>
              </a:rPr>
              <a:t> tab, in the </a:t>
            </a:r>
            <a:r>
              <a:rPr lang="en-US" b="1" dirty="0">
                <a:latin typeface="+mn-lt"/>
              </a:rPr>
              <a:t>Drawing</a:t>
            </a:r>
            <a:r>
              <a:rPr lang="en-US" dirty="0">
                <a:latin typeface="+mn-lt"/>
              </a:rPr>
              <a:t> group, click </a:t>
            </a:r>
            <a:r>
              <a:rPr lang="en-US" b="1" dirty="0">
                <a:latin typeface="+mn-lt"/>
              </a:rPr>
              <a:t>Arrange</a:t>
            </a:r>
            <a:r>
              <a:rPr lang="en-US" dirty="0">
                <a:latin typeface="+mn-lt"/>
              </a:rPr>
              <a:t>, point to </a:t>
            </a:r>
            <a:r>
              <a:rPr lang="en-US" b="1" dirty="0">
                <a:latin typeface="+mn-lt"/>
              </a:rPr>
              <a:t>Align</a:t>
            </a:r>
            <a:r>
              <a:rPr lang="en-US" dirty="0">
                <a:latin typeface="+mn-lt"/>
              </a:rPr>
              <a:t>, and then do the following:</a:t>
            </a:r>
          </a:p>
          <a:p>
            <a:pPr marL="698830" lvl="1" indent="-232943" defTabSz="931774" eaLnBrk="1" fontAlgn="auto" hangingPunct="1">
              <a:spcBef>
                <a:spcPts val="0"/>
              </a:spcBef>
              <a:spcAft>
                <a:spcPts val="0"/>
              </a:spcAft>
              <a:buFont typeface="+mj-lt"/>
              <a:buAutoNum type="arabicPeriod"/>
              <a:defRPr/>
            </a:pPr>
            <a:r>
              <a:rPr lang="en-US" dirty="0">
                <a:latin typeface="+mn-lt"/>
              </a:rPr>
              <a:t>Click </a:t>
            </a:r>
            <a:r>
              <a:rPr lang="en-US" b="1" dirty="0">
                <a:latin typeface="+mn-lt"/>
              </a:rPr>
              <a:t>Align to Slide</a:t>
            </a:r>
            <a:r>
              <a:rPr lang="en-US" dirty="0">
                <a:latin typeface="+mn-lt"/>
              </a:rPr>
              <a:t>.</a:t>
            </a:r>
          </a:p>
          <a:p>
            <a:pPr marL="698830" lvl="1" indent="-232943" defTabSz="931774" eaLnBrk="1" fontAlgn="auto" hangingPunct="1">
              <a:spcBef>
                <a:spcPts val="0"/>
              </a:spcBef>
              <a:spcAft>
                <a:spcPts val="0"/>
              </a:spcAft>
              <a:buFont typeface="+mj-lt"/>
              <a:buAutoNum type="arabicPeriod"/>
              <a:defRPr/>
            </a:pPr>
            <a:r>
              <a:rPr lang="en-US" dirty="0">
                <a:latin typeface="+mn-lt"/>
              </a:rPr>
              <a:t>Click</a:t>
            </a:r>
            <a:r>
              <a:rPr lang="en-US" b="1" dirty="0">
                <a:latin typeface="+mn-lt"/>
              </a:rPr>
              <a:t> Align Center</a:t>
            </a:r>
            <a:r>
              <a:rPr lang="en-US" dirty="0">
                <a:latin typeface="+mn-lt"/>
              </a:rPr>
              <a:t>. </a:t>
            </a:r>
          </a:p>
          <a:p>
            <a:pPr marL="698830" lvl="1" indent="-232943" defTabSz="931774" eaLnBrk="1" fontAlgn="auto" hangingPunct="1">
              <a:spcBef>
                <a:spcPts val="0"/>
              </a:spcBef>
              <a:spcAft>
                <a:spcPts val="0"/>
              </a:spcAft>
              <a:buFont typeface="+mj-lt"/>
              <a:buAutoNum type="arabicPeriod"/>
              <a:defRPr/>
            </a:pPr>
            <a:r>
              <a:rPr lang="en-US" dirty="0">
                <a:latin typeface="+mn-lt"/>
              </a:rPr>
              <a:t>Click</a:t>
            </a:r>
            <a:r>
              <a:rPr lang="en-US" b="1" dirty="0">
                <a:latin typeface="+mn-lt"/>
              </a:rPr>
              <a:t> Align Selected Objects</a:t>
            </a:r>
            <a:r>
              <a:rPr lang="en-US" dirty="0">
                <a:latin typeface="+mn-lt"/>
              </a:rPr>
              <a:t>. </a:t>
            </a:r>
          </a:p>
          <a:p>
            <a:pPr marL="698830" lvl="1" indent="-232943" defTabSz="931774" eaLnBrk="1" fontAlgn="auto" hangingPunct="1">
              <a:spcBef>
                <a:spcPts val="0"/>
              </a:spcBef>
              <a:spcAft>
                <a:spcPts val="0"/>
              </a:spcAft>
              <a:buFont typeface="+mj-lt"/>
              <a:buAutoNum type="arabicPeriod"/>
              <a:defRPr/>
            </a:pPr>
            <a:r>
              <a:rPr lang="en-US" dirty="0">
                <a:latin typeface="+mn-lt"/>
              </a:rPr>
              <a:t>Click </a:t>
            </a:r>
            <a:r>
              <a:rPr lang="en-US" b="1" dirty="0">
                <a:latin typeface="+mn-lt"/>
              </a:rPr>
              <a:t>Align Middle</a:t>
            </a:r>
            <a:r>
              <a:rPr lang="en-US" dirty="0">
                <a:latin typeface="+mn-lt"/>
              </a:rPr>
              <a:t>. </a:t>
            </a:r>
          </a:p>
          <a:p>
            <a:pPr marL="232943" indent="-232943" defTabSz="931774" eaLnBrk="1" fontAlgn="auto" hangingPunct="1">
              <a:spcBef>
                <a:spcPts val="0"/>
              </a:spcBef>
              <a:spcAft>
                <a:spcPts val="0"/>
              </a:spcAft>
              <a:buFont typeface="+mj-lt"/>
              <a:buAutoNum type="arabicPeriod"/>
              <a:defRPr/>
            </a:pPr>
            <a:r>
              <a:rPr lang="en-US" dirty="0">
                <a:latin typeface="+mn-lt"/>
              </a:rPr>
              <a:t>Select only the duplicate (top) picture. Under </a:t>
            </a:r>
            <a:r>
              <a:rPr lang="en-US" b="1" dirty="0">
                <a:latin typeface="+mn-lt"/>
              </a:rPr>
              <a:t>Picture</a:t>
            </a:r>
            <a:r>
              <a:rPr lang="en-US" dirty="0">
                <a:latin typeface="+mn-lt"/>
              </a:rPr>
              <a:t> </a:t>
            </a:r>
            <a:r>
              <a:rPr lang="en-US" b="1" dirty="0">
                <a:latin typeface="+mn-lt"/>
              </a:rPr>
              <a:t>Tools</a:t>
            </a:r>
            <a:r>
              <a:rPr lang="en-US" dirty="0">
                <a:latin typeface="+mn-lt"/>
              </a:rPr>
              <a:t>, on the </a:t>
            </a:r>
            <a:r>
              <a:rPr lang="en-US" b="1" dirty="0">
                <a:latin typeface="+mn-lt"/>
              </a:rPr>
              <a:t>Format</a:t>
            </a:r>
            <a:r>
              <a:rPr lang="en-US" dirty="0">
                <a:latin typeface="+mn-lt"/>
              </a:rPr>
              <a:t> tab, in the </a:t>
            </a:r>
            <a:r>
              <a:rPr lang="en-US" b="1" dirty="0">
                <a:latin typeface="+mn-lt"/>
              </a:rPr>
              <a:t>Size</a:t>
            </a:r>
            <a:r>
              <a:rPr lang="en-US" dirty="0">
                <a:latin typeface="+mn-lt"/>
              </a:rPr>
              <a:t> group, click the </a:t>
            </a:r>
            <a:r>
              <a:rPr lang="en-US" b="1" dirty="0">
                <a:latin typeface="+mn-lt"/>
              </a:rPr>
              <a:t>Size and Position</a:t>
            </a:r>
            <a:r>
              <a:rPr lang="en-US" dirty="0">
                <a:latin typeface="+mn-lt"/>
              </a:rPr>
              <a:t> dialog box launcher. In the </a:t>
            </a:r>
            <a:r>
              <a:rPr lang="en-US" b="1" dirty="0">
                <a:latin typeface="+mn-lt"/>
              </a:rPr>
              <a:t>Format Picture </a:t>
            </a:r>
            <a:r>
              <a:rPr lang="en-US" dirty="0">
                <a:latin typeface="+mn-lt"/>
              </a:rPr>
              <a:t>dialog box, resize or crop the image so that the width</a:t>
            </a:r>
            <a:r>
              <a:rPr lang="en-US" b="1" dirty="0">
                <a:latin typeface="+mn-lt"/>
              </a:rPr>
              <a:t> </a:t>
            </a:r>
            <a:r>
              <a:rPr lang="en-US" dirty="0">
                <a:latin typeface="+mn-lt"/>
              </a:rPr>
              <a:t>is set to </a:t>
            </a:r>
            <a:r>
              <a:rPr lang="en-US" b="1" dirty="0">
                <a:latin typeface="+mn-lt"/>
              </a:rPr>
              <a:t>2.33”</a:t>
            </a:r>
            <a:r>
              <a:rPr lang="en-US" dirty="0">
                <a:latin typeface="+mn-lt"/>
              </a:rPr>
              <a:t>. To crop the picture, click </a:t>
            </a:r>
            <a:r>
              <a:rPr lang="en-US" b="1" dirty="0">
                <a:latin typeface="+mn-lt"/>
              </a:rPr>
              <a:t>Crop</a:t>
            </a:r>
            <a:r>
              <a:rPr lang="en-US" dirty="0">
                <a:latin typeface="+mn-lt"/>
              </a:rPr>
              <a:t> in the left pane, and in the right pane, under </a:t>
            </a:r>
            <a:r>
              <a:rPr lang="en-US" b="1" dirty="0">
                <a:latin typeface="+mn-lt"/>
              </a:rPr>
              <a:t>Crop position</a:t>
            </a:r>
            <a:r>
              <a:rPr lang="en-US" dirty="0">
                <a:latin typeface="+mn-lt"/>
              </a:rPr>
              <a:t>, enter values into the </a:t>
            </a:r>
            <a:r>
              <a:rPr lang="en-US" b="1" dirty="0">
                <a:latin typeface="+mn-lt"/>
              </a:rPr>
              <a:t>Height</a:t>
            </a:r>
            <a:r>
              <a:rPr lang="en-US" dirty="0">
                <a:latin typeface="+mn-lt"/>
              </a:rPr>
              <a:t>, </a:t>
            </a:r>
            <a:r>
              <a:rPr lang="en-US" b="1" dirty="0">
                <a:latin typeface="+mn-lt"/>
              </a:rPr>
              <a:t>Width</a:t>
            </a:r>
            <a:r>
              <a:rPr lang="en-US" dirty="0">
                <a:latin typeface="+mn-lt"/>
              </a:rPr>
              <a:t>, </a:t>
            </a:r>
            <a:r>
              <a:rPr lang="en-US" b="1" dirty="0">
                <a:latin typeface="+mn-lt"/>
              </a:rPr>
              <a:t>Left</a:t>
            </a:r>
            <a:r>
              <a:rPr lang="en-US" dirty="0">
                <a:latin typeface="+mn-lt"/>
              </a:rPr>
              <a:t>, and </a:t>
            </a:r>
            <a:r>
              <a:rPr lang="en-US" b="1" dirty="0">
                <a:latin typeface="+mn-lt"/>
              </a:rPr>
              <a:t>Top</a:t>
            </a:r>
            <a:r>
              <a:rPr lang="en-US" dirty="0">
                <a:latin typeface="+mn-lt"/>
              </a:rPr>
              <a:t> boxes. To resize the picture, click </a:t>
            </a:r>
            <a:r>
              <a:rPr lang="en-US" b="1" dirty="0">
                <a:latin typeface="+mn-lt"/>
              </a:rPr>
              <a:t>Size</a:t>
            </a:r>
            <a:r>
              <a:rPr lang="en-US" dirty="0">
                <a:latin typeface="+mn-lt"/>
              </a:rPr>
              <a:t> in the left pane, and in the right pane, under </a:t>
            </a:r>
            <a:r>
              <a:rPr lang="en-US" b="1" dirty="0">
                <a:latin typeface="+mn-lt"/>
              </a:rPr>
              <a:t>Size and rotate</a:t>
            </a:r>
            <a:r>
              <a:rPr lang="en-US" dirty="0">
                <a:latin typeface="+mn-lt"/>
              </a:rPr>
              <a:t>, enter values into the </a:t>
            </a:r>
            <a:r>
              <a:rPr lang="en-US" b="1" dirty="0">
                <a:latin typeface="+mn-lt"/>
              </a:rPr>
              <a:t>Height</a:t>
            </a:r>
            <a:r>
              <a:rPr lang="en-US" dirty="0">
                <a:latin typeface="+mn-lt"/>
              </a:rPr>
              <a:t> and </a:t>
            </a:r>
            <a:r>
              <a:rPr lang="en-US" b="1" dirty="0">
                <a:latin typeface="+mn-lt"/>
              </a:rPr>
              <a:t>Width</a:t>
            </a:r>
            <a:r>
              <a:rPr lang="en-US" dirty="0">
                <a:latin typeface="+mn-lt"/>
              </a:rPr>
              <a:t> boxes.</a:t>
            </a:r>
          </a:p>
          <a:p>
            <a:pPr marL="232943" indent="-232943" defTabSz="931774" eaLnBrk="1" fontAlgn="auto" hangingPunct="1">
              <a:spcBef>
                <a:spcPts val="0"/>
              </a:spcBef>
              <a:spcAft>
                <a:spcPts val="0"/>
              </a:spcAft>
              <a:buFont typeface="+mj-lt"/>
              <a:buAutoNum type="arabicPeriod"/>
              <a:defRPr/>
            </a:pPr>
            <a:r>
              <a:rPr lang="en-US" dirty="0">
                <a:latin typeface="+mn-lt"/>
              </a:rPr>
              <a:t>Under </a:t>
            </a:r>
            <a:r>
              <a:rPr lang="en-US" b="1" dirty="0">
                <a:latin typeface="+mn-lt"/>
              </a:rPr>
              <a:t>Picture Tools</a:t>
            </a:r>
            <a:r>
              <a:rPr lang="en-US" dirty="0">
                <a:latin typeface="+mn-lt"/>
              </a:rPr>
              <a:t>, on the </a:t>
            </a:r>
            <a:r>
              <a:rPr lang="en-US" b="1" dirty="0">
                <a:latin typeface="+mn-lt"/>
              </a:rPr>
              <a:t>Format</a:t>
            </a:r>
            <a:r>
              <a:rPr lang="en-US" dirty="0">
                <a:latin typeface="+mn-lt"/>
              </a:rPr>
              <a:t> tab, in the </a:t>
            </a:r>
            <a:r>
              <a:rPr lang="en-US" b="1" dirty="0">
                <a:latin typeface="+mn-lt"/>
              </a:rPr>
              <a:t>Adjust</a:t>
            </a:r>
            <a:r>
              <a:rPr lang="en-US" dirty="0">
                <a:latin typeface="+mn-lt"/>
              </a:rPr>
              <a:t> group, click </a:t>
            </a:r>
            <a:r>
              <a:rPr lang="en-US" b="1" dirty="0">
                <a:latin typeface="+mn-lt"/>
              </a:rPr>
              <a:t>Color</a:t>
            </a:r>
            <a:r>
              <a:rPr lang="en-US" dirty="0">
                <a:latin typeface="+mn-lt"/>
              </a:rPr>
              <a:t>, and then under </a:t>
            </a:r>
            <a:r>
              <a:rPr lang="en-US" b="1" dirty="0">
                <a:latin typeface="+mn-lt"/>
              </a:rPr>
              <a:t>Recolor</a:t>
            </a:r>
            <a:r>
              <a:rPr lang="en-US" dirty="0">
                <a:latin typeface="+mn-lt"/>
              </a:rPr>
              <a:t>, click </a:t>
            </a:r>
            <a:r>
              <a:rPr lang="en-US" b="1" dirty="0">
                <a:latin typeface="+mn-lt"/>
              </a:rPr>
              <a:t>No Recolor</a:t>
            </a:r>
            <a:r>
              <a:rPr lang="en-US" dirty="0">
                <a:latin typeface="+mn-lt"/>
              </a:rPr>
              <a:t>. </a:t>
            </a:r>
          </a:p>
          <a:p>
            <a:pPr marL="232943" indent="-232943" defTabSz="931774" eaLnBrk="1" fontAlgn="auto" hangingPunct="1">
              <a:spcBef>
                <a:spcPts val="0"/>
              </a:spcBef>
              <a:spcAft>
                <a:spcPts val="0"/>
              </a:spcAft>
              <a:buFont typeface="+mj-lt"/>
              <a:buAutoNum type="arabicPeriod"/>
              <a:defRPr/>
            </a:pPr>
            <a:r>
              <a:rPr lang="en-US" dirty="0">
                <a:latin typeface="+mn-lt"/>
              </a:rPr>
              <a:t>On the </a:t>
            </a:r>
            <a:r>
              <a:rPr lang="en-US" b="1" dirty="0">
                <a:latin typeface="+mn-lt"/>
              </a:rPr>
              <a:t>Home</a:t>
            </a:r>
            <a:r>
              <a:rPr lang="en-US" dirty="0">
                <a:latin typeface="+mn-lt"/>
              </a:rPr>
              <a:t> tab, in the </a:t>
            </a:r>
            <a:r>
              <a:rPr lang="en-US" b="1" dirty="0">
                <a:latin typeface="+mn-lt"/>
              </a:rPr>
              <a:t>Drawing</a:t>
            </a:r>
            <a:r>
              <a:rPr lang="en-US" dirty="0">
                <a:latin typeface="+mn-lt"/>
              </a:rPr>
              <a:t> group, click </a:t>
            </a:r>
            <a:r>
              <a:rPr lang="en-US" b="1" dirty="0">
                <a:latin typeface="+mn-lt"/>
              </a:rPr>
              <a:t>Shapes</a:t>
            </a:r>
            <a:r>
              <a:rPr lang="en-US" dirty="0">
                <a:latin typeface="+mn-lt"/>
              </a:rPr>
              <a:t>, and then under </a:t>
            </a:r>
            <a:r>
              <a:rPr lang="en-US" b="1" dirty="0">
                <a:latin typeface="+mn-lt"/>
              </a:rPr>
              <a:t>Rectangles</a:t>
            </a:r>
            <a:r>
              <a:rPr lang="en-US" dirty="0">
                <a:latin typeface="+mn-lt"/>
              </a:rPr>
              <a:t> click </a:t>
            </a:r>
            <a:r>
              <a:rPr lang="en-US" b="1" dirty="0">
                <a:latin typeface="+mn-lt"/>
              </a:rPr>
              <a:t>Rectangle</a:t>
            </a:r>
            <a:r>
              <a:rPr lang="en-US" dirty="0">
                <a:latin typeface="+mn-lt"/>
              </a:rPr>
              <a:t> (first option from the left). On the slide, drag to draw a rectangle. </a:t>
            </a:r>
          </a:p>
          <a:p>
            <a:pPr marL="232943" indent="-232943" defTabSz="931774" eaLnBrk="1" fontAlgn="auto" hangingPunct="1">
              <a:spcBef>
                <a:spcPts val="0"/>
              </a:spcBef>
              <a:spcAft>
                <a:spcPts val="0"/>
              </a:spcAft>
              <a:buFont typeface="+mj-lt"/>
              <a:buAutoNum type="arabicPeriod"/>
              <a:defRPr/>
            </a:pPr>
            <a:r>
              <a:rPr lang="en-US" dirty="0">
                <a:latin typeface="+mn-lt"/>
              </a:rPr>
              <a:t>Select the rectangle. Under </a:t>
            </a:r>
            <a:r>
              <a:rPr lang="en-US" b="1" dirty="0">
                <a:latin typeface="+mn-lt"/>
              </a:rPr>
              <a:t>Drawing Tools</a:t>
            </a:r>
            <a:r>
              <a:rPr lang="en-US" dirty="0">
                <a:latin typeface="+mn-lt"/>
              </a:rPr>
              <a:t>, on the </a:t>
            </a:r>
            <a:r>
              <a:rPr lang="en-US" b="1" dirty="0">
                <a:latin typeface="+mn-lt"/>
              </a:rPr>
              <a:t>Format</a:t>
            </a:r>
            <a:r>
              <a:rPr lang="en-US" dirty="0">
                <a:latin typeface="+mn-lt"/>
              </a:rPr>
              <a:t> tab, in the </a:t>
            </a:r>
            <a:r>
              <a:rPr lang="en-US" b="1" dirty="0">
                <a:latin typeface="+mn-lt"/>
              </a:rPr>
              <a:t>Size</a:t>
            </a:r>
            <a:r>
              <a:rPr lang="en-US" dirty="0">
                <a:latin typeface="+mn-lt"/>
              </a:rPr>
              <a:t> group, do the following:</a:t>
            </a:r>
          </a:p>
          <a:p>
            <a:pPr marL="698830" lvl="1" indent="-232943" defTabSz="931774" eaLnBrk="1" fontAlgn="auto" hangingPunct="1">
              <a:spcBef>
                <a:spcPts val="0"/>
              </a:spcBef>
              <a:spcAft>
                <a:spcPts val="0"/>
              </a:spcAft>
              <a:buFont typeface="Arial" pitchFamily="34" charset="0"/>
              <a:buChar char="•"/>
              <a:defRPr/>
            </a:pPr>
            <a:r>
              <a:rPr lang="en-US" dirty="0">
                <a:latin typeface="+mn-lt"/>
              </a:rPr>
              <a:t>In the </a:t>
            </a:r>
            <a:r>
              <a:rPr lang="en-US" b="1" dirty="0">
                <a:latin typeface="+mn-lt"/>
              </a:rPr>
              <a:t>Shape Height </a:t>
            </a:r>
            <a:r>
              <a:rPr lang="en-US" dirty="0">
                <a:latin typeface="+mn-lt"/>
              </a:rPr>
              <a:t>box, enter </a:t>
            </a:r>
            <a:r>
              <a:rPr lang="en-US" b="1" dirty="0">
                <a:latin typeface="+mn-lt"/>
              </a:rPr>
              <a:t>7.5”</a:t>
            </a:r>
            <a:r>
              <a:rPr lang="en-US" dirty="0">
                <a:latin typeface="+mn-lt"/>
              </a:rPr>
              <a:t>.</a:t>
            </a:r>
          </a:p>
          <a:p>
            <a:pPr marL="698830" lvl="1" indent="-232943" defTabSz="931774" eaLnBrk="1" fontAlgn="auto" hangingPunct="1">
              <a:spcBef>
                <a:spcPts val="0"/>
              </a:spcBef>
              <a:spcAft>
                <a:spcPts val="0"/>
              </a:spcAft>
              <a:buFont typeface="Arial" pitchFamily="34" charset="0"/>
              <a:buChar char="•"/>
              <a:defRPr/>
            </a:pPr>
            <a:r>
              <a:rPr lang="en-US" dirty="0">
                <a:latin typeface="+mn-lt"/>
              </a:rPr>
              <a:t>In the </a:t>
            </a:r>
            <a:r>
              <a:rPr lang="en-US" b="1" dirty="0">
                <a:latin typeface="+mn-lt"/>
              </a:rPr>
              <a:t>Shape Width </a:t>
            </a:r>
            <a:r>
              <a:rPr lang="en-US" dirty="0">
                <a:latin typeface="+mn-lt"/>
              </a:rPr>
              <a:t>box, enter </a:t>
            </a:r>
            <a:r>
              <a:rPr lang="en-US" b="1" dirty="0">
                <a:latin typeface="+mn-lt"/>
              </a:rPr>
              <a:t>2.33”</a:t>
            </a:r>
            <a:r>
              <a:rPr lang="en-US" dirty="0">
                <a:latin typeface="+mn-lt"/>
              </a:rPr>
              <a:t>.</a:t>
            </a:r>
          </a:p>
          <a:p>
            <a:pPr marL="232943" indent="-232943" defTabSz="931774" eaLnBrk="1" fontAlgn="auto" hangingPunct="1">
              <a:spcBef>
                <a:spcPts val="0"/>
              </a:spcBef>
              <a:spcAft>
                <a:spcPts val="0"/>
              </a:spcAft>
              <a:buFont typeface="+mj-lt"/>
              <a:buAutoNum type="arabicPeriod"/>
              <a:defRPr/>
            </a:pPr>
            <a:r>
              <a:rPr lang="en-US" dirty="0">
                <a:latin typeface="+mn-lt"/>
              </a:rPr>
              <a:t>Select the rectangle. Under </a:t>
            </a:r>
            <a:r>
              <a:rPr lang="en-US" b="1" dirty="0">
                <a:latin typeface="+mn-lt"/>
              </a:rPr>
              <a:t>Drawing Tools</a:t>
            </a:r>
            <a:r>
              <a:rPr lang="en-US" dirty="0">
                <a:latin typeface="+mn-lt"/>
              </a:rPr>
              <a:t>, on the </a:t>
            </a:r>
            <a:r>
              <a:rPr lang="en-US" b="1" dirty="0">
                <a:latin typeface="+mn-lt"/>
              </a:rPr>
              <a:t>Format</a:t>
            </a:r>
            <a:r>
              <a:rPr lang="en-US" dirty="0">
                <a:latin typeface="+mn-lt"/>
              </a:rPr>
              <a:t> tab, in the </a:t>
            </a:r>
            <a:r>
              <a:rPr lang="en-US" b="1" dirty="0">
                <a:latin typeface="+mn-lt"/>
              </a:rPr>
              <a:t>Shape Styles </a:t>
            </a:r>
            <a:r>
              <a:rPr lang="en-US" dirty="0">
                <a:latin typeface="+mn-lt"/>
              </a:rPr>
              <a:t>group, click </a:t>
            </a:r>
            <a:r>
              <a:rPr lang="en-US" b="1" dirty="0">
                <a:latin typeface="+mn-lt"/>
              </a:rPr>
              <a:t>Shape Outline</a:t>
            </a:r>
            <a:r>
              <a:rPr lang="en-US" dirty="0">
                <a:latin typeface="+mn-lt"/>
              </a:rPr>
              <a:t>, and then click </a:t>
            </a:r>
            <a:r>
              <a:rPr lang="en-US" b="1" dirty="0">
                <a:latin typeface="+mn-lt"/>
              </a:rPr>
              <a:t>No Outline</a:t>
            </a:r>
            <a:r>
              <a:rPr lang="en-US" dirty="0">
                <a:latin typeface="+mn-lt"/>
              </a:rPr>
              <a:t>.</a:t>
            </a:r>
          </a:p>
          <a:p>
            <a:pPr marL="232943" indent="-232943">
              <a:buFont typeface="+mj-lt"/>
              <a:buAutoNum type="arabicPeriod"/>
            </a:pPr>
            <a:r>
              <a:rPr lang="en-US" dirty="0">
                <a:latin typeface="+mn-lt"/>
              </a:rPr>
              <a:t>Under </a:t>
            </a:r>
            <a:r>
              <a:rPr lang="en-US" b="1" dirty="0">
                <a:latin typeface="+mn-lt"/>
              </a:rPr>
              <a:t>Drawing</a:t>
            </a:r>
            <a:r>
              <a:rPr lang="en-US" dirty="0">
                <a:latin typeface="+mn-lt"/>
              </a:rPr>
              <a:t> </a:t>
            </a:r>
            <a:r>
              <a:rPr lang="en-US" b="1" dirty="0">
                <a:latin typeface="+mn-lt"/>
              </a:rPr>
              <a:t>Tools</a:t>
            </a:r>
            <a:r>
              <a:rPr lang="en-US" dirty="0">
                <a:latin typeface="+mn-lt"/>
              </a:rPr>
              <a:t>, on the </a:t>
            </a:r>
            <a:r>
              <a:rPr lang="en-US" b="1" dirty="0">
                <a:latin typeface="+mn-lt"/>
              </a:rPr>
              <a:t>Format</a:t>
            </a:r>
            <a:r>
              <a:rPr lang="en-US" dirty="0">
                <a:latin typeface="+mn-lt"/>
              </a:rPr>
              <a:t> tab, in the </a:t>
            </a:r>
            <a:r>
              <a:rPr lang="en-US" b="1" dirty="0">
                <a:latin typeface="+mn-lt"/>
              </a:rPr>
              <a:t>Shape</a:t>
            </a:r>
            <a:r>
              <a:rPr lang="en-US" dirty="0">
                <a:latin typeface="+mn-lt"/>
              </a:rPr>
              <a:t> </a:t>
            </a:r>
            <a:r>
              <a:rPr lang="en-US" b="1" dirty="0">
                <a:latin typeface="+mn-lt"/>
              </a:rPr>
              <a:t>Styles</a:t>
            </a:r>
            <a:r>
              <a:rPr lang="en-US" dirty="0">
                <a:latin typeface="+mn-lt"/>
              </a:rPr>
              <a:t> group, click </a:t>
            </a:r>
            <a:r>
              <a:rPr lang="en-US" b="1" dirty="0">
                <a:latin typeface="+mn-lt"/>
              </a:rPr>
              <a:t>Shape</a:t>
            </a:r>
            <a:r>
              <a:rPr lang="en-US" dirty="0">
                <a:latin typeface="+mn-lt"/>
              </a:rPr>
              <a:t> </a:t>
            </a:r>
            <a:r>
              <a:rPr lang="en-US" b="1" dirty="0">
                <a:latin typeface="+mn-lt"/>
              </a:rPr>
              <a:t>Fill</a:t>
            </a:r>
            <a:r>
              <a:rPr lang="en-US" dirty="0">
                <a:latin typeface="+mn-lt"/>
              </a:rPr>
              <a:t>, point to </a:t>
            </a:r>
            <a:r>
              <a:rPr lang="en-US" b="1" dirty="0">
                <a:latin typeface="+mn-lt"/>
              </a:rPr>
              <a:t>Gradient</a:t>
            </a:r>
            <a:r>
              <a:rPr lang="en-US" dirty="0">
                <a:latin typeface="+mn-lt"/>
              </a:rPr>
              <a:t>, and then click </a:t>
            </a:r>
            <a:r>
              <a:rPr lang="en-US" b="1" dirty="0">
                <a:latin typeface="+mn-lt"/>
              </a:rPr>
              <a:t>More</a:t>
            </a:r>
            <a:r>
              <a:rPr lang="en-US" dirty="0">
                <a:latin typeface="+mn-lt"/>
              </a:rPr>
              <a:t> </a:t>
            </a:r>
            <a:r>
              <a:rPr lang="en-US" b="1" dirty="0">
                <a:latin typeface="+mn-lt"/>
              </a:rPr>
              <a:t>Gradients</a:t>
            </a:r>
            <a:r>
              <a:rPr lang="en-US" dirty="0">
                <a:latin typeface="+mn-lt"/>
              </a:rPr>
              <a:t>. In the </a:t>
            </a:r>
            <a:r>
              <a:rPr lang="en-US" b="1" dirty="0">
                <a:latin typeface="+mn-lt"/>
              </a:rPr>
              <a:t>Format Shape</a:t>
            </a:r>
            <a:r>
              <a:rPr lang="en-US" dirty="0">
                <a:latin typeface="+mn-lt"/>
              </a:rPr>
              <a:t> dialog box click </a:t>
            </a:r>
            <a:r>
              <a:rPr lang="en-US" b="1" dirty="0">
                <a:latin typeface="+mn-lt"/>
              </a:rPr>
              <a:t>Fill</a:t>
            </a:r>
            <a:r>
              <a:rPr lang="en-US" dirty="0">
                <a:latin typeface="+mn-lt"/>
              </a:rPr>
              <a:t> in the left pane, select </a:t>
            </a:r>
            <a:r>
              <a:rPr lang="en-US" b="1" dirty="0">
                <a:latin typeface="+mn-lt"/>
              </a:rPr>
              <a:t>Gradient fill </a:t>
            </a:r>
            <a:r>
              <a:rPr lang="en-US" dirty="0">
                <a:latin typeface="+mn-lt"/>
              </a:rPr>
              <a:t>in the </a:t>
            </a:r>
            <a:r>
              <a:rPr lang="en-US" b="1" dirty="0">
                <a:latin typeface="+mn-lt"/>
              </a:rPr>
              <a:t>Fill</a:t>
            </a:r>
            <a:r>
              <a:rPr lang="en-US" dirty="0">
                <a:latin typeface="+mn-lt"/>
              </a:rPr>
              <a:t> pane, and then do the following:</a:t>
            </a:r>
          </a:p>
          <a:p>
            <a:pPr marL="640594" lvl="1" indent="-174708">
              <a:buFont typeface="Arial" pitchFamily="34" charset="0"/>
              <a:buChar char="•"/>
            </a:pPr>
            <a:r>
              <a:rPr lang="en-US" dirty="0">
                <a:latin typeface="+mn-lt"/>
              </a:rPr>
              <a:t>In the </a:t>
            </a:r>
            <a:r>
              <a:rPr lang="en-US" b="1" dirty="0">
                <a:latin typeface="+mn-lt"/>
              </a:rPr>
              <a:t>Type</a:t>
            </a:r>
            <a:r>
              <a:rPr lang="en-US" dirty="0">
                <a:latin typeface="+mn-lt"/>
              </a:rPr>
              <a:t> list, select </a:t>
            </a:r>
            <a:r>
              <a:rPr lang="en-US" b="1" dirty="0">
                <a:latin typeface="+mn-lt"/>
              </a:rPr>
              <a:t>Linear</a:t>
            </a:r>
            <a:r>
              <a:rPr lang="en-US" dirty="0">
                <a:latin typeface="+mn-lt"/>
              </a:rPr>
              <a:t>. </a:t>
            </a:r>
          </a:p>
          <a:p>
            <a:pPr marL="640594" lvl="1" indent="-174708">
              <a:buFont typeface="Arial" pitchFamily="34" charset="0"/>
              <a:buChar char="•"/>
            </a:pPr>
            <a:r>
              <a:rPr lang="en-US" dirty="0">
                <a:latin typeface="+mn-lt"/>
              </a:rPr>
              <a:t>In the </a:t>
            </a:r>
            <a:r>
              <a:rPr lang="en-US" b="1" dirty="0">
                <a:latin typeface="+mn-lt"/>
              </a:rPr>
              <a:t>Angle</a:t>
            </a:r>
            <a:r>
              <a:rPr lang="en-US" dirty="0">
                <a:latin typeface="+mn-lt"/>
              </a:rPr>
              <a:t> box, enter </a:t>
            </a:r>
            <a:r>
              <a:rPr lang="en-US" b="1" dirty="0">
                <a:latin typeface="+mn-lt"/>
              </a:rPr>
              <a:t>90</a:t>
            </a:r>
            <a:r>
              <a:rPr lang="en-US" dirty="0">
                <a:latin typeface="+mn-lt"/>
              </a:rPr>
              <a:t>.</a:t>
            </a:r>
          </a:p>
          <a:p>
            <a:pPr marL="640594" lvl="1" indent="-174708">
              <a:buFont typeface="Arial" pitchFamily="34" charset="0"/>
              <a:buChar char="•"/>
            </a:pPr>
            <a:r>
              <a:rPr lang="en-US" dirty="0">
                <a:latin typeface="+mn-lt"/>
              </a:rPr>
              <a:t>Under </a:t>
            </a:r>
            <a:r>
              <a:rPr lang="en-US" b="1" dirty="0">
                <a:latin typeface="+mn-lt"/>
              </a:rPr>
              <a:t>Gradient stops</a:t>
            </a:r>
            <a:r>
              <a:rPr lang="en-US" dirty="0">
                <a:latin typeface="+mn-lt"/>
              </a:rPr>
              <a:t>, click </a:t>
            </a:r>
            <a:r>
              <a:rPr lang="en-US" b="1" dirty="0">
                <a:latin typeface="+mn-lt"/>
              </a:rPr>
              <a:t>Add gradient stops </a:t>
            </a:r>
            <a:r>
              <a:rPr lang="en-US" dirty="0">
                <a:latin typeface="+mn-lt"/>
              </a:rPr>
              <a:t>or </a:t>
            </a:r>
            <a:r>
              <a:rPr lang="en-US" b="1" dirty="0">
                <a:latin typeface="+mn-lt"/>
              </a:rPr>
              <a:t>Remove gradient stops </a:t>
            </a:r>
            <a:r>
              <a:rPr lang="en-US" dirty="0">
                <a:latin typeface="+mn-lt"/>
              </a:rPr>
              <a:t>until two stops appear in the slider. </a:t>
            </a:r>
          </a:p>
          <a:p>
            <a:pPr marL="232943" indent="-232943">
              <a:buFont typeface="+mj-lt"/>
              <a:buAutoNum type="arabicPeriod"/>
            </a:pPr>
            <a:r>
              <a:rPr lang="en-US" dirty="0">
                <a:latin typeface="+mn-lt"/>
              </a:rPr>
              <a:t> Also under Gradient stops, customize the gradient stops as follows:</a:t>
            </a:r>
          </a:p>
          <a:p>
            <a:pPr marL="640594" lvl="1" indent="-174708">
              <a:buFont typeface="Arial" pitchFamily="34" charset="0"/>
              <a:buChar char="•"/>
            </a:pPr>
            <a:r>
              <a:rPr lang="en-US" dirty="0">
                <a:latin typeface="+mn-lt"/>
              </a:rPr>
              <a:t>Select the first stop in the slider, and then do the following: </a:t>
            </a:r>
          </a:p>
          <a:p>
            <a:pPr marL="1106481" lvl="2" indent="-174708">
              <a:buFont typeface="Arial" pitchFamily="34" charset="0"/>
              <a:buChar char="•"/>
            </a:pPr>
            <a:r>
              <a:rPr lang="en-US" dirty="0">
                <a:latin typeface="+mn-lt"/>
              </a:rPr>
              <a:t>In the </a:t>
            </a:r>
            <a:r>
              <a:rPr lang="en-US" b="1" dirty="0">
                <a:latin typeface="+mn-lt"/>
              </a:rPr>
              <a:t>Position</a:t>
            </a:r>
            <a:r>
              <a:rPr lang="en-US" dirty="0">
                <a:latin typeface="+mn-lt"/>
              </a:rPr>
              <a:t> box, enter </a:t>
            </a:r>
            <a:r>
              <a:rPr lang="en-US" b="1" dirty="0">
                <a:latin typeface="+mn-lt"/>
              </a:rPr>
              <a:t>0%</a:t>
            </a:r>
            <a:r>
              <a:rPr lang="en-US" dirty="0">
                <a:latin typeface="+mn-lt"/>
              </a:rPr>
              <a:t>.</a:t>
            </a:r>
          </a:p>
          <a:p>
            <a:pPr marL="1106481" lvl="2" indent="-174708">
              <a:buFont typeface="Arial" pitchFamily="34" charset="0"/>
              <a:buChar char="•"/>
            </a:pPr>
            <a:r>
              <a:rPr lang="en-US" dirty="0">
                <a:latin typeface="+mn-lt"/>
              </a:rPr>
              <a:t>Click the button next to </a:t>
            </a:r>
            <a:r>
              <a:rPr lang="en-US" b="1" dirty="0">
                <a:latin typeface="+mn-lt"/>
              </a:rPr>
              <a:t>Color</a:t>
            </a:r>
            <a:r>
              <a:rPr lang="en-US" dirty="0">
                <a:latin typeface="+mn-lt"/>
              </a:rPr>
              <a:t>, and then under </a:t>
            </a:r>
            <a:r>
              <a:rPr lang="en-US" b="1" dirty="0">
                <a:latin typeface="+mn-lt"/>
              </a:rPr>
              <a:t>Theme Colors </a:t>
            </a:r>
            <a:r>
              <a:rPr lang="en-US" dirty="0">
                <a:latin typeface="+mn-lt"/>
              </a:rPr>
              <a:t>click </a:t>
            </a:r>
            <a:r>
              <a:rPr lang="en-US" b="1" dirty="0">
                <a:latin typeface="+mn-lt"/>
              </a:rPr>
              <a:t>White, Background 1 </a:t>
            </a:r>
            <a:r>
              <a:rPr lang="en-US" dirty="0">
                <a:latin typeface="+mn-lt"/>
              </a:rPr>
              <a:t>(first row, first option from the left).</a:t>
            </a:r>
          </a:p>
          <a:p>
            <a:pPr marL="1106481" lvl="2" indent="-174708">
              <a:buFont typeface="Arial" pitchFamily="34" charset="0"/>
              <a:buChar char="•"/>
            </a:pPr>
            <a:r>
              <a:rPr lang="en-US" dirty="0">
                <a:latin typeface="+mn-lt"/>
              </a:rPr>
              <a:t>In the Transparency box, enter </a:t>
            </a:r>
            <a:r>
              <a:rPr lang="en-US" b="1" dirty="0">
                <a:latin typeface="+mn-lt"/>
              </a:rPr>
              <a:t>55%</a:t>
            </a:r>
            <a:r>
              <a:rPr lang="en-US" dirty="0">
                <a:latin typeface="+mn-lt"/>
              </a:rPr>
              <a:t>. </a:t>
            </a:r>
          </a:p>
          <a:p>
            <a:pPr marL="640594" lvl="1" indent="-174708">
              <a:buFont typeface="Arial" pitchFamily="34" charset="0"/>
              <a:buChar char="•"/>
            </a:pPr>
            <a:r>
              <a:rPr lang="en-US" b="1" dirty="0">
                <a:latin typeface="+mn-lt"/>
              </a:rPr>
              <a:t> </a:t>
            </a:r>
            <a:r>
              <a:rPr lang="en-US" dirty="0">
                <a:latin typeface="+mn-lt"/>
              </a:rPr>
              <a:t>Select the second stop in the slider, and then do the following: </a:t>
            </a:r>
          </a:p>
          <a:p>
            <a:pPr marL="1106481" lvl="2" indent="-174708">
              <a:buFont typeface="Arial" pitchFamily="34" charset="0"/>
              <a:buChar char="•"/>
            </a:pPr>
            <a:r>
              <a:rPr lang="en-US" dirty="0">
                <a:latin typeface="+mn-lt"/>
              </a:rPr>
              <a:t>In the </a:t>
            </a:r>
            <a:r>
              <a:rPr lang="en-US" b="1" dirty="0">
                <a:latin typeface="+mn-lt"/>
              </a:rPr>
              <a:t>Position</a:t>
            </a:r>
            <a:r>
              <a:rPr lang="en-US" dirty="0">
                <a:latin typeface="+mn-lt"/>
              </a:rPr>
              <a:t> box, enter </a:t>
            </a:r>
            <a:r>
              <a:rPr lang="en-US" b="1" dirty="0">
                <a:latin typeface="+mn-lt"/>
              </a:rPr>
              <a:t>100%</a:t>
            </a:r>
            <a:r>
              <a:rPr lang="en-US" dirty="0">
                <a:latin typeface="+mn-lt"/>
              </a:rPr>
              <a:t>.</a:t>
            </a:r>
          </a:p>
          <a:p>
            <a:pPr marL="1106481" lvl="2" indent="-174708">
              <a:buFont typeface="Arial" pitchFamily="34" charset="0"/>
              <a:buChar char="•"/>
            </a:pPr>
            <a:r>
              <a:rPr lang="en-US" dirty="0">
                <a:latin typeface="+mn-lt"/>
              </a:rPr>
              <a:t>Click the button next to </a:t>
            </a:r>
            <a:r>
              <a:rPr lang="en-US" b="1" dirty="0">
                <a:latin typeface="+mn-lt"/>
              </a:rPr>
              <a:t>Color</a:t>
            </a:r>
            <a:r>
              <a:rPr lang="en-US" dirty="0">
                <a:latin typeface="+mn-lt"/>
              </a:rPr>
              <a:t>, and then under </a:t>
            </a:r>
            <a:r>
              <a:rPr lang="en-US" b="1" dirty="0">
                <a:latin typeface="+mn-lt"/>
              </a:rPr>
              <a:t>Theme Colors </a:t>
            </a:r>
            <a:r>
              <a:rPr lang="en-US" dirty="0">
                <a:latin typeface="+mn-lt"/>
              </a:rPr>
              <a:t>click </a:t>
            </a:r>
            <a:r>
              <a:rPr lang="en-US" b="1" dirty="0">
                <a:latin typeface="+mn-lt"/>
              </a:rPr>
              <a:t>White, Background 1 </a:t>
            </a:r>
            <a:r>
              <a:rPr lang="en-US" dirty="0">
                <a:latin typeface="+mn-lt"/>
              </a:rPr>
              <a:t>(first row, first option from the left).</a:t>
            </a:r>
          </a:p>
          <a:p>
            <a:pPr marL="1106481" lvl="2" indent="-174708">
              <a:buFont typeface="Arial" pitchFamily="34" charset="0"/>
              <a:buChar char="•"/>
            </a:pPr>
            <a:r>
              <a:rPr lang="en-US" dirty="0">
                <a:latin typeface="+mn-lt"/>
              </a:rPr>
              <a:t>In the Transparency box, enter </a:t>
            </a:r>
            <a:r>
              <a:rPr lang="en-US" b="1" dirty="0">
                <a:latin typeface="+mn-lt"/>
              </a:rPr>
              <a:t>100%</a:t>
            </a:r>
            <a:r>
              <a:rPr lang="en-US" dirty="0">
                <a:latin typeface="+mn-lt"/>
              </a:rPr>
              <a:t>. </a:t>
            </a:r>
          </a:p>
          <a:p>
            <a:pPr marL="232943" indent="-232943" defTabSz="931774" eaLnBrk="1" fontAlgn="auto" hangingPunct="1">
              <a:spcBef>
                <a:spcPts val="0"/>
              </a:spcBef>
              <a:spcAft>
                <a:spcPts val="0"/>
              </a:spcAft>
              <a:buFont typeface="+mj-lt"/>
              <a:buAutoNum type="arabicPeriod"/>
              <a:defRPr/>
            </a:pPr>
            <a:r>
              <a:rPr lang="en-US" dirty="0">
                <a:latin typeface="+mn-lt"/>
              </a:rPr>
              <a:t>On the slide, drag the rectangle to cover the duplicate picture. </a:t>
            </a:r>
          </a:p>
          <a:p>
            <a:pPr marL="232943" indent="-232943" defTabSz="931774" eaLnBrk="1" fontAlgn="auto" hangingPunct="1">
              <a:spcBef>
                <a:spcPts val="0"/>
              </a:spcBef>
              <a:spcAft>
                <a:spcPts val="0"/>
              </a:spcAft>
              <a:buFont typeface="+mj-lt"/>
              <a:buAutoNum type="arabicPeriod"/>
              <a:defRPr/>
            </a:pPr>
            <a:r>
              <a:rPr lang="en-US" dirty="0">
                <a:latin typeface="+mn-lt"/>
              </a:rPr>
              <a:t>Select the rectangle. On the </a:t>
            </a:r>
            <a:r>
              <a:rPr lang="en-US" b="1" dirty="0">
                <a:latin typeface="+mn-lt"/>
              </a:rPr>
              <a:t>Home</a:t>
            </a:r>
            <a:r>
              <a:rPr lang="en-US" dirty="0">
                <a:latin typeface="+mn-lt"/>
              </a:rPr>
              <a:t> tab, in the </a:t>
            </a:r>
            <a:r>
              <a:rPr lang="en-US" b="1" dirty="0">
                <a:latin typeface="+mn-lt"/>
              </a:rPr>
              <a:t>Drawing</a:t>
            </a:r>
            <a:r>
              <a:rPr lang="en-US" dirty="0">
                <a:latin typeface="+mn-lt"/>
              </a:rPr>
              <a:t> group, click </a:t>
            </a:r>
            <a:r>
              <a:rPr lang="en-US" b="1" dirty="0">
                <a:latin typeface="+mn-lt"/>
              </a:rPr>
              <a:t>Arrange</a:t>
            </a:r>
            <a:r>
              <a:rPr lang="en-US" dirty="0">
                <a:latin typeface="+mn-lt"/>
              </a:rPr>
              <a:t>, and then do the following:</a:t>
            </a:r>
          </a:p>
          <a:p>
            <a:pPr marL="698830" lvl="1" indent="-232943" defTabSz="931774" eaLnBrk="1" fontAlgn="auto" hangingPunct="1">
              <a:spcBef>
                <a:spcPts val="0"/>
              </a:spcBef>
              <a:spcAft>
                <a:spcPts val="0"/>
              </a:spcAft>
              <a:buFont typeface="+mj-lt"/>
              <a:buAutoNum type="arabicPeriod"/>
              <a:defRPr/>
            </a:pPr>
            <a:r>
              <a:rPr lang="en-US" dirty="0">
                <a:latin typeface="+mn-lt"/>
              </a:rPr>
              <a:t>Point to </a:t>
            </a:r>
            <a:r>
              <a:rPr lang="en-US" b="1" dirty="0">
                <a:latin typeface="+mn-lt"/>
              </a:rPr>
              <a:t>Align</a:t>
            </a:r>
            <a:r>
              <a:rPr lang="en-US" dirty="0">
                <a:latin typeface="+mn-lt"/>
              </a:rPr>
              <a:t>, and then click </a:t>
            </a:r>
            <a:r>
              <a:rPr lang="en-US" b="1" dirty="0">
                <a:latin typeface="+mn-lt"/>
              </a:rPr>
              <a:t>Align to Slide</a:t>
            </a:r>
            <a:r>
              <a:rPr lang="en-US" dirty="0">
                <a:latin typeface="+mn-lt"/>
              </a:rPr>
              <a:t>.</a:t>
            </a:r>
          </a:p>
          <a:p>
            <a:pPr marL="698830" lvl="1" indent="-232943" defTabSz="931774" eaLnBrk="1" fontAlgn="auto" hangingPunct="1">
              <a:spcBef>
                <a:spcPts val="0"/>
              </a:spcBef>
              <a:spcAft>
                <a:spcPts val="0"/>
              </a:spcAft>
              <a:buFont typeface="+mj-lt"/>
              <a:buAutoNum type="arabicPeriod"/>
              <a:defRPr/>
            </a:pPr>
            <a:r>
              <a:rPr lang="en-US" dirty="0">
                <a:latin typeface="+mn-lt"/>
              </a:rPr>
              <a:t>Point to </a:t>
            </a:r>
            <a:r>
              <a:rPr lang="en-US" b="1" dirty="0">
                <a:latin typeface="+mn-lt"/>
              </a:rPr>
              <a:t>Align</a:t>
            </a:r>
            <a:r>
              <a:rPr lang="en-US" dirty="0">
                <a:latin typeface="+mn-lt"/>
              </a:rPr>
              <a:t>, and then click </a:t>
            </a:r>
            <a:r>
              <a:rPr lang="en-US" b="1" dirty="0">
                <a:latin typeface="+mn-lt"/>
              </a:rPr>
              <a:t>Align Middle</a:t>
            </a:r>
            <a:r>
              <a:rPr lang="en-US" dirty="0">
                <a:latin typeface="+mn-lt"/>
              </a:rPr>
              <a:t>. </a:t>
            </a:r>
          </a:p>
          <a:p>
            <a:pPr marL="698830" lvl="1" indent="-232943" defTabSz="931774" eaLnBrk="1" fontAlgn="auto" hangingPunct="1">
              <a:spcBef>
                <a:spcPts val="0"/>
              </a:spcBef>
              <a:spcAft>
                <a:spcPts val="0"/>
              </a:spcAft>
              <a:buFont typeface="+mj-lt"/>
              <a:buAutoNum type="arabicPeriod"/>
              <a:defRPr/>
            </a:pPr>
            <a:r>
              <a:rPr lang="en-US" dirty="0">
                <a:latin typeface="+mn-lt"/>
              </a:rPr>
              <a:t>Click </a:t>
            </a:r>
            <a:r>
              <a:rPr lang="en-US" b="1" dirty="0">
                <a:latin typeface="+mn-lt"/>
              </a:rPr>
              <a:t>Send Backward</a:t>
            </a:r>
            <a:r>
              <a:rPr lang="en-US" dirty="0">
                <a:latin typeface="+mn-lt"/>
              </a:rPr>
              <a:t>. </a:t>
            </a:r>
          </a:p>
          <a:p>
            <a:pPr marL="232943" indent="-232943" defTabSz="931774" eaLnBrk="1" fontAlgn="auto" hangingPunct="1">
              <a:spcBef>
                <a:spcPts val="0"/>
              </a:spcBef>
              <a:spcAft>
                <a:spcPts val="0"/>
              </a:spcAft>
              <a:buFont typeface="+mj-lt"/>
              <a:buAutoNum type="arabicPeriod"/>
              <a:defRPr/>
            </a:pPr>
            <a:r>
              <a:rPr lang="en-US" dirty="0">
                <a:latin typeface="+mn-lt"/>
              </a:rPr>
              <a:t>On the </a:t>
            </a:r>
            <a:r>
              <a:rPr lang="en-US" b="1" dirty="0">
                <a:latin typeface="+mn-lt"/>
              </a:rPr>
              <a:t>Home</a:t>
            </a:r>
            <a:r>
              <a:rPr lang="en-US" dirty="0">
                <a:latin typeface="+mn-lt"/>
              </a:rPr>
              <a:t> tab, in the </a:t>
            </a:r>
            <a:r>
              <a:rPr lang="en-US" b="1" dirty="0">
                <a:latin typeface="+mn-lt"/>
              </a:rPr>
              <a:t>Drawing</a:t>
            </a:r>
            <a:r>
              <a:rPr lang="en-US" dirty="0">
                <a:latin typeface="+mn-lt"/>
              </a:rPr>
              <a:t> group, click </a:t>
            </a:r>
            <a:r>
              <a:rPr lang="en-US" b="1" dirty="0">
                <a:latin typeface="+mn-lt"/>
              </a:rPr>
              <a:t>Shapes</a:t>
            </a:r>
            <a:r>
              <a:rPr lang="en-US" dirty="0">
                <a:latin typeface="+mn-lt"/>
              </a:rPr>
              <a:t>, and then under </a:t>
            </a:r>
            <a:r>
              <a:rPr lang="en-US" b="1" dirty="0">
                <a:latin typeface="+mn-lt"/>
              </a:rPr>
              <a:t>Rectangles</a:t>
            </a:r>
            <a:r>
              <a:rPr lang="en-US" dirty="0">
                <a:latin typeface="+mn-lt"/>
              </a:rPr>
              <a:t> click </a:t>
            </a:r>
            <a:r>
              <a:rPr lang="en-US" b="1" dirty="0">
                <a:latin typeface="+mn-lt"/>
              </a:rPr>
              <a:t>Rectangle</a:t>
            </a:r>
            <a:r>
              <a:rPr lang="en-US" dirty="0">
                <a:latin typeface="+mn-lt"/>
              </a:rPr>
              <a:t> (first option from the left). On the slide, drag to draw another rectangle. </a:t>
            </a:r>
          </a:p>
          <a:p>
            <a:pPr marL="232943" indent="-232943" defTabSz="931774" eaLnBrk="1" fontAlgn="auto" hangingPunct="1">
              <a:spcBef>
                <a:spcPts val="0"/>
              </a:spcBef>
              <a:spcAft>
                <a:spcPts val="0"/>
              </a:spcAft>
              <a:buFont typeface="+mj-lt"/>
              <a:buAutoNum type="arabicPeriod"/>
              <a:defRPr/>
            </a:pPr>
            <a:r>
              <a:rPr lang="en-US" dirty="0">
                <a:latin typeface="+mn-lt"/>
              </a:rPr>
              <a:t>Select the rectangle. Under </a:t>
            </a:r>
            <a:r>
              <a:rPr lang="en-US" b="1" dirty="0">
                <a:latin typeface="+mn-lt"/>
              </a:rPr>
              <a:t>Drawing Tools</a:t>
            </a:r>
            <a:r>
              <a:rPr lang="en-US" dirty="0">
                <a:latin typeface="+mn-lt"/>
              </a:rPr>
              <a:t>, on the </a:t>
            </a:r>
            <a:r>
              <a:rPr lang="en-US" b="1" dirty="0">
                <a:latin typeface="+mn-lt"/>
              </a:rPr>
              <a:t>Format</a:t>
            </a:r>
            <a:r>
              <a:rPr lang="en-US" dirty="0">
                <a:latin typeface="+mn-lt"/>
              </a:rPr>
              <a:t> tab, in the </a:t>
            </a:r>
            <a:r>
              <a:rPr lang="en-US" b="1" dirty="0">
                <a:latin typeface="+mn-lt"/>
              </a:rPr>
              <a:t>Size</a:t>
            </a:r>
            <a:r>
              <a:rPr lang="en-US" dirty="0">
                <a:latin typeface="+mn-lt"/>
              </a:rPr>
              <a:t> group, do the following:</a:t>
            </a:r>
          </a:p>
          <a:p>
            <a:pPr marL="698830" lvl="1" indent="-232943" defTabSz="931774" eaLnBrk="1" fontAlgn="auto" hangingPunct="1">
              <a:spcBef>
                <a:spcPts val="0"/>
              </a:spcBef>
              <a:spcAft>
                <a:spcPts val="0"/>
              </a:spcAft>
              <a:buFont typeface="Arial" pitchFamily="34" charset="0"/>
              <a:buChar char="•"/>
              <a:defRPr/>
            </a:pPr>
            <a:r>
              <a:rPr lang="en-US" dirty="0">
                <a:latin typeface="+mn-lt"/>
              </a:rPr>
              <a:t>In the </a:t>
            </a:r>
            <a:r>
              <a:rPr lang="en-US" b="1" dirty="0">
                <a:latin typeface="+mn-lt"/>
              </a:rPr>
              <a:t>Shape Height </a:t>
            </a:r>
            <a:r>
              <a:rPr lang="en-US" dirty="0">
                <a:latin typeface="+mn-lt"/>
              </a:rPr>
              <a:t>box, enter </a:t>
            </a:r>
            <a:r>
              <a:rPr lang="en-US" b="1" dirty="0">
                <a:latin typeface="+mn-lt"/>
              </a:rPr>
              <a:t>4”</a:t>
            </a:r>
            <a:r>
              <a:rPr lang="en-US" dirty="0">
                <a:latin typeface="+mn-lt"/>
              </a:rPr>
              <a:t>.</a:t>
            </a:r>
          </a:p>
          <a:p>
            <a:pPr marL="698830" lvl="1" indent="-232943" defTabSz="931774" eaLnBrk="1" fontAlgn="auto" hangingPunct="1">
              <a:spcBef>
                <a:spcPts val="0"/>
              </a:spcBef>
              <a:spcAft>
                <a:spcPts val="0"/>
              </a:spcAft>
              <a:buFont typeface="Arial" pitchFamily="34" charset="0"/>
              <a:buChar char="•"/>
              <a:defRPr/>
            </a:pPr>
            <a:r>
              <a:rPr lang="en-US" dirty="0">
                <a:latin typeface="+mn-lt"/>
              </a:rPr>
              <a:t>In the </a:t>
            </a:r>
            <a:r>
              <a:rPr lang="en-US" b="1" dirty="0">
                <a:latin typeface="+mn-lt"/>
              </a:rPr>
              <a:t>Shape Width </a:t>
            </a:r>
            <a:r>
              <a:rPr lang="en-US" dirty="0">
                <a:latin typeface="+mn-lt"/>
              </a:rPr>
              <a:t>box, enter </a:t>
            </a:r>
            <a:r>
              <a:rPr lang="en-US" b="1" dirty="0">
                <a:latin typeface="+mn-lt"/>
              </a:rPr>
              <a:t>2.67”</a:t>
            </a:r>
            <a:r>
              <a:rPr lang="en-US" dirty="0">
                <a:latin typeface="+mn-lt"/>
              </a:rPr>
              <a:t>.</a:t>
            </a:r>
          </a:p>
          <a:p>
            <a:pPr marL="232943" indent="-232943" defTabSz="931774" eaLnBrk="1" fontAlgn="auto" hangingPunct="1">
              <a:spcBef>
                <a:spcPts val="0"/>
              </a:spcBef>
              <a:spcAft>
                <a:spcPts val="0"/>
              </a:spcAft>
              <a:buFont typeface="+mj-lt"/>
              <a:buAutoNum type="arabicPeriod"/>
              <a:defRPr/>
            </a:pPr>
            <a:r>
              <a:rPr lang="en-US" dirty="0">
                <a:latin typeface="+mn-lt"/>
              </a:rPr>
              <a:t>Under </a:t>
            </a:r>
            <a:r>
              <a:rPr lang="en-US" b="1" dirty="0">
                <a:latin typeface="+mn-lt"/>
              </a:rPr>
              <a:t>Drawing Tools</a:t>
            </a:r>
            <a:r>
              <a:rPr lang="en-US" dirty="0">
                <a:latin typeface="+mn-lt"/>
              </a:rPr>
              <a:t>, on the </a:t>
            </a:r>
            <a:r>
              <a:rPr lang="en-US" b="1" dirty="0">
                <a:latin typeface="+mn-lt"/>
              </a:rPr>
              <a:t>Format</a:t>
            </a:r>
            <a:r>
              <a:rPr lang="en-US" dirty="0">
                <a:latin typeface="+mn-lt"/>
              </a:rPr>
              <a:t> tab, in the </a:t>
            </a:r>
            <a:r>
              <a:rPr lang="en-US" b="1" dirty="0">
                <a:latin typeface="+mn-lt"/>
              </a:rPr>
              <a:t>Shape Styles </a:t>
            </a:r>
            <a:r>
              <a:rPr lang="en-US" dirty="0">
                <a:latin typeface="+mn-lt"/>
              </a:rPr>
              <a:t>group, click </a:t>
            </a:r>
            <a:r>
              <a:rPr lang="en-US" b="1" dirty="0">
                <a:latin typeface="+mn-lt"/>
              </a:rPr>
              <a:t>Shape Fill</a:t>
            </a:r>
            <a:r>
              <a:rPr lang="en-US" dirty="0">
                <a:latin typeface="+mn-lt"/>
              </a:rPr>
              <a:t>, point to </a:t>
            </a:r>
            <a:r>
              <a:rPr lang="en-US" b="1" dirty="0">
                <a:latin typeface="+mn-lt"/>
              </a:rPr>
              <a:t>Gradient</a:t>
            </a:r>
            <a:r>
              <a:rPr lang="en-US" dirty="0">
                <a:latin typeface="+mn-lt"/>
              </a:rPr>
              <a:t>, and then click </a:t>
            </a:r>
            <a:r>
              <a:rPr lang="en-US" b="1" dirty="0">
                <a:latin typeface="+mn-lt"/>
              </a:rPr>
              <a:t>No fill</a:t>
            </a:r>
            <a:r>
              <a:rPr lang="en-US" dirty="0">
                <a:latin typeface="+mn-lt"/>
              </a:rPr>
              <a:t>. </a:t>
            </a:r>
          </a:p>
          <a:p>
            <a:pPr marL="232943" indent="-232943" defTabSz="931774" eaLnBrk="1" fontAlgn="auto" hangingPunct="1">
              <a:spcBef>
                <a:spcPts val="0"/>
              </a:spcBef>
              <a:spcAft>
                <a:spcPts val="0"/>
              </a:spcAft>
              <a:buFont typeface="+mj-lt"/>
              <a:buAutoNum type="arabicPeriod"/>
              <a:defRPr/>
            </a:pPr>
            <a:r>
              <a:rPr lang="en-US" dirty="0">
                <a:latin typeface="+mn-lt"/>
              </a:rPr>
              <a:t>Under </a:t>
            </a:r>
            <a:r>
              <a:rPr lang="en-US" b="1" dirty="0">
                <a:latin typeface="+mn-lt"/>
              </a:rPr>
              <a:t>Drawing Tools</a:t>
            </a:r>
            <a:r>
              <a:rPr lang="en-US" dirty="0">
                <a:latin typeface="+mn-lt"/>
              </a:rPr>
              <a:t>, on the </a:t>
            </a:r>
            <a:r>
              <a:rPr lang="en-US" b="1" dirty="0">
                <a:latin typeface="+mn-lt"/>
              </a:rPr>
              <a:t>Format</a:t>
            </a:r>
            <a:r>
              <a:rPr lang="en-US" dirty="0">
                <a:latin typeface="+mn-lt"/>
              </a:rPr>
              <a:t> tab, in the </a:t>
            </a:r>
            <a:r>
              <a:rPr lang="en-US" b="1" dirty="0">
                <a:latin typeface="+mn-lt"/>
              </a:rPr>
              <a:t>Shape Styles </a:t>
            </a:r>
            <a:r>
              <a:rPr lang="en-US" dirty="0">
                <a:latin typeface="+mn-lt"/>
              </a:rPr>
              <a:t>group, click the </a:t>
            </a:r>
            <a:r>
              <a:rPr lang="en-US" b="1" dirty="0">
                <a:latin typeface="+mn-lt"/>
              </a:rPr>
              <a:t>Format Shape </a:t>
            </a:r>
            <a:r>
              <a:rPr lang="en-US" dirty="0">
                <a:latin typeface="+mn-lt"/>
              </a:rPr>
              <a:t>dialog box launcher. In the </a:t>
            </a:r>
            <a:r>
              <a:rPr lang="en-US" b="1" dirty="0">
                <a:latin typeface="+mn-lt"/>
              </a:rPr>
              <a:t>Format Shape </a:t>
            </a:r>
            <a:r>
              <a:rPr lang="en-US" dirty="0">
                <a:latin typeface="+mn-lt"/>
              </a:rPr>
              <a:t>dialog box, click </a:t>
            </a:r>
            <a:r>
              <a:rPr lang="en-US" b="1" dirty="0">
                <a:latin typeface="+mn-lt"/>
              </a:rPr>
              <a:t>Line Color </a:t>
            </a:r>
            <a:r>
              <a:rPr lang="en-US" dirty="0">
                <a:latin typeface="+mn-lt"/>
              </a:rPr>
              <a:t>in the left pane, select </a:t>
            </a:r>
            <a:r>
              <a:rPr lang="en-US" b="1" dirty="0">
                <a:latin typeface="+mn-lt"/>
              </a:rPr>
              <a:t>Solid line </a:t>
            </a:r>
            <a:r>
              <a:rPr lang="en-US" dirty="0">
                <a:latin typeface="+mn-lt"/>
              </a:rPr>
              <a:t>in the </a:t>
            </a:r>
            <a:r>
              <a:rPr lang="en-US" b="1" dirty="0">
                <a:latin typeface="+mn-lt"/>
              </a:rPr>
              <a:t>Line Color </a:t>
            </a:r>
            <a:r>
              <a:rPr lang="en-US" dirty="0">
                <a:latin typeface="+mn-lt"/>
              </a:rPr>
              <a:t>pane, and then do the following:</a:t>
            </a:r>
          </a:p>
          <a:p>
            <a:pPr marL="698830" lvl="1" indent="-232943" defTabSz="931774" eaLnBrk="1" fontAlgn="auto" hangingPunct="1">
              <a:spcBef>
                <a:spcPts val="0"/>
              </a:spcBef>
              <a:spcAft>
                <a:spcPts val="0"/>
              </a:spcAft>
              <a:buFont typeface="Arial" pitchFamily="34" charset="0"/>
              <a:buChar char="•"/>
              <a:defRPr/>
            </a:pPr>
            <a:r>
              <a:rPr lang="en-US" dirty="0">
                <a:latin typeface="+mn-lt"/>
              </a:rPr>
              <a:t>Click the button next to </a:t>
            </a:r>
            <a:r>
              <a:rPr lang="en-US" b="1" dirty="0">
                <a:latin typeface="+mn-lt"/>
              </a:rPr>
              <a:t>Color</a:t>
            </a:r>
            <a:r>
              <a:rPr lang="en-US" dirty="0">
                <a:latin typeface="+mn-lt"/>
              </a:rPr>
              <a:t>, and then under </a:t>
            </a:r>
            <a:r>
              <a:rPr lang="en-US" b="1" dirty="0">
                <a:latin typeface="+mn-lt"/>
              </a:rPr>
              <a:t>Theme Colors </a:t>
            </a:r>
            <a:r>
              <a:rPr lang="en-US" dirty="0">
                <a:latin typeface="+mn-lt"/>
              </a:rPr>
              <a:t>click </a:t>
            </a:r>
            <a:r>
              <a:rPr lang="en-US" b="1" dirty="0">
                <a:latin typeface="+mn-lt"/>
              </a:rPr>
              <a:t>White, Background 1 </a:t>
            </a:r>
            <a:r>
              <a:rPr lang="en-US" dirty="0">
                <a:latin typeface="+mn-lt"/>
              </a:rPr>
              <a:t>(first row, first option from the left). </a:t>
            </a:r>
          </a:p>
          <a:p>
            <a:pPr marL="698830" lvl="1" indent="-232943" defTabSz="931774" eaLnBrk="1" fontAlgn="auto" hangingPunct="1">
              <a:spcBef>
                <a:spcPts val="0"/>
              </a:spcBef>
              <a:spcAft>
                <a:spcPts val="0"/>
              </a:spcAft>
              <a:buFont typeface="Arial" pitchFamily="34" charset="0"/>
              <a:buChar char="•"/>
              <a:defRPr/>
            </a:pPr>
            <a:r>
              <a:rPr lang="en-US" dirty="0">
                <a:latin typeface="+mn-lt"/>
              </a:rPr>
              <a:t>In the </a:t>
            </a:r>
            <a:r>
              <a:rPr lang="en-US" b="1" dirty="0">
                <a:latin typeface="+mn-lt"/>
              </a:rPr>
              <a:t>Transparency</a:t>
            </a:r>
            <a:r>
              <a:rPr lang="en-US" dirty="0">
                <a:latin typeface="+mn-lt"/>
              </a:rPr>
              <a:t> box, enter </a:t>
            </a:r>
            <a:r>
              <a:rPr lang="en-US" b="1" dirty="0">
                <a:latin typeface="+mn-lt"/>
              </a:rPr>
              <a:t>70%</a:t>
            </a:r>
            <a:r>
              <a:rPr lang="en-US" dirty="0">
                <a:latin typeface="+mn-lt"/>
              </a:rPr>
              <a:t>.</a:t>
            </a:r>
          </a:p>
          <a:p>
            <a:pPr marL="232943" indent="-232943" defTabSz="931774" eaLnBrk="1" fontAlgn="auto" hangingPunct="1">
              <a:spcBef>
                <a:spcPts val="0"/>
              </a:spcBef>
              <a:spcAft>
                <a:spcPts val="0"/>
              </a:spcAft>
              <a:buFont typeface="+mj-lt"/>
              <a:buAutoNum type="arabicPeriod"/>
              <a:defRPr/>
            </a:pPr>
            <a:r>
              <a:rPr lang="en-US" dirty="0">
                <a:latin typeface="+mn-lt"/>
              </a:rPr>
              <a:t>Also in the </a:t>
            </a:r>
            <a:r>
              <a:rPr lang="en-US" b="1" dirty="0">
                <a:latin typeface="+mn-lt"/>
              </a:rPr>
              <a:t>Format Shape </a:t>
            </a:r>
            <a:r>
              <a:rPr lang="en-US" dirty="0">
                <a:latin typeface="+mn-lt"/>
              </a:rPr>
              <a:t>dialog box, click </a:t>
            </a:r>
            <a:r>
              <a:rPr lang="en-US" b="1" dirty="0">
                <a:latin typeface="+mn-lt"/>
              </a:rPr>
              <a:t>Line Style </a:t>
            </a:r>
            <a:r>
              <a:rPr lang="en-US" dirty="0">
                <a:latin typeface="+mn-lt"/>
              </a:rPr>
              <a:t>in the left pane, and then do the following in the </a:t>
            </a:r>
            <a:r>
              <a:rPr lang="en-US" b="1" dirty="0">
                <a:latin typeface="+mn-lt"/>
              </a:rPr>
              <a:t>Line Style </a:t>
            </a:r>
            <a:r>
              <a:rPr lang="en-US" dirty="0">
                <a:latin typeface="+mn-lt"/>
              </a:rPr>
              <a:t>pane:</a:t>
            </a:r>
          </a:p>
          <a:p>
            <a:pPr marL="698830" lvl="1" indent="-232943" defTabSz="931774" eaLnBrk="1" fontAlgn="auto" hangingPunct="1">
              <a:spcBef>
                <a:spcPts val="0"/>
              </a:spcBef>
              <a:spcAft>
                <a:spcPts val="0"/>
              </a:spcAft>
              <a:buFont typeface="Arial" pitchFamily="34" charset="0"/>
              <a:buChar char="•"/>
              <a:defRPr/>
            </a:pPr>
            <a:r>
              <a:rPr lang="en-US" dirty="0">
                <a:latin typeface="+mn-lt"/>
              </a:rPr>
              <a:t>In the </a:t>
            </a:r>
            <a:r>
              <a:rPr lang="en-US" b="1" dirty="0">
                <a:latin typeface="+mn-lt"/>
              </a:rPr>
              <a:t>Width</a:t>
            </a:r>
            <a:r>
              <a:rPr lang="en-US" dirty="0">
                <a:latin typeface="+mn-lt"/>
              </a:rPr>
              <a:t> box, enter </a:t>
            </a:r>
            <a:r>
              <a:rPr lang="en-US" b="1" dirty="0">
                <a:latin typeface="+mn-lt"/>
              </a:rPr>
              <a:t>0.75 pt</a:t>
            </a:r>
            <a:r>
              <a:rPr lang="en-US" dirty="0">
                <a:latin typeface="+mn-lt"/>
              </a:rPr>
              <a:t>. </a:t>
            </a:r>
          </a:p>
          <a:p>
            <a:pPr marL="698830" lvl="1" indent="-232943" defTabSz="931774" eaLnBrk="1" fontAlgn="auto" hangingPunct="1">
              <a:spcBef>
                <a:spcPts val="0"/>
              </a:spcBef>
              <a:spcAft>
                <a:spcPts val="0"/>
              </a:spcAft>
              <a:buFont typeface="Arial" pitchFamily="34" charset="0"/>
              <a:buChar char="•"/>
              <a:defRPr/>
            </a:pPr>
            <a:r>
              <a:rPr lang="en-US" dirty="0">
                <a:latin typeface="+mn-lt"/>
              </a:rPr>
              <a:t>Click the button next to </a:t>
            </a:r>
            <a:r>
              <a:rPr lang="en-US" b="1" dirty="0">
                <a:latin typeface="+mn-lt"/>
              </a:rPr>
              <a:t>Dash type</a:t>
            </a:r>
            <a:r>
              <a:rPr lang="en-US" dirty="0">
                <a:latin typeface="+mn-lt"/>
              </a:rPr>
              <a:t>, and then click </a:t>
            </a:r>
            <a:r>
              <a:rPr lang="en-US" b="1" dirty="0">
                <a:latin typeface="+mn-lt"/>
              </a:rPr>
              <a:t>Square Dot </a:t>
            </a:r>
            <a:r>
              <a:rPr lang="en-US" dirty="0">
                <a:latin typeface="+mn-lt"/>
              </a:rPr>
              <a:t>(third option from the top).</a:t>
            </a:r>
          </a:p>
          <a:p>
            <a:pPr marL="232943" indent="-232943" defTabSz="931774" eaLnBrk="1" fontAlgn="auto" hangingPunct="1">
              <a:spcBef>
                <a:spcPts val="0"/>
              </a:spcBef>
              <a:spcAft>
                <a:spcPts val="0"/>
              </a:spcAft>
              <a:buFont typeface="+mj-lt"/>
              <a:buAutoNum type="arabicPeriod"/>
              <a:defRPr/>
            </a:pPr>
            <a:r>
              <a:rPr lang="en-US" dirty="0"/>
              <a:t>Drag the dotted rectangle on top of the small, full-color picture. </a:t>
            </a:r>
          </a:p>
          <a:p>
            <a:pPr marL="232943" indent="-232943" defTabSz="931774" eaLnBrk="1" fontAlgn="auto" hangingPunct="1">
              <a:spcBef>
                <a:spcPts val="0"/>
              </a:spcBef>
              <a:spcAft>
                <a:spcPts val="0"/>
              </a:spcAft>
              <a:buFont typeface="+mj-lt"/>
              <a:buAutoNum type="arabicPeriod"/>
              <a:defRPr/>
            </a:pPr>
            <a:r>
              <a:rPr lang="en-US" dirty="0"/>
              <a:t>Press and hold SHIFT and select the dotted rectangle, the small picture, and the large picture on the slide. On the </a:t>
            </a:r>
            <a:r>
              <a:rPr lang="en-US" b="1" dirty="0"/>
              <a:t>Home</a:t>
            </a:r>
            <a:r>
              <a:rPr lang="en-US" dirty="0"/>
              <a:t> tab, in the </a:t>
            </a:r>
            <a:r>
              <a:rPr lang="en-US" b="1" dirty="0"/>
              <a:t>Drawing</a:t>
            </a:r>
            <a:r>
              <a:rPr lang="en-US" dirty="0"/>
              <a:t> group, click </a:t>
            </a:r>
            <a:r>
              <a:rPr lang="en-US" b="1" dirty="0"/>
              <a:t>Arrange</a:t>
            </a:r>
            <a:r>
              <a:rPr lang="en-US" dirty="0"/>
              <a:t>, point to </a:t>
            </a:r>
            <a:r>
              <a:rPr lang="en-US" b="1" dirty="0"/>
              <a:t>Align</a:t>
            </a:r>
            <a:r>
              <a:rPr lang="en-US" dirty="0"/>
              <a:t>, and then do the following:</a:t>
            </a:r>
          </a:p>
          <a:p>
            <a:pPr marL="698830" lvl="1" indent="-232943" defTabSz="931774" eaLnBrk="1" fontAlgn="auto" hangingPunct="1">
              <a:spcBef>
                <a:spcPts val="0"/>
              </a:spcBef>
              <a:spcAft>
                <a:spcPts val="0"/>
              </a:spcAft>
              <a:buFont typeface="Arial" pitchFamily="34" charset="0"/>
              <a:buChar char="•"/>
              <a:defRPr/>
            </a:pPr>
            <a:r>
              <a:rPr lang="en-US" dirty="0"/>
              <a:t>Click </a:t>
            </a:r>
            <a:r>
              <a:rPr lang="en-US" b="1" dirty="0"/>
              <a:t>Align Selected Objects</a:t>
            </a:r>
            <a:r>
              <a:rPr lang="en-US" dirty="0"/>
              <a:t>. </a:t>
            </a:r>
          </a:p>
          <a:p>
            <a:pPr marL="698830" lvl="1" indent="-232943" defTabSz="931774" eaLnBrk="1" fontAlgn="auto" hangingPunct="1">
              <a:spcBef>
                <a:spcPts val="0"/>
              </a:spcBef>
              <a:spcAft>
                <a:spcPts val="0"/>
              </a:spcAft>
              <a:buFont typeface="Arial" pitchFamily="34" charset="0"/>
              <a:buChar char="•"/>
              <a:defRPr/>
            </a:pPr>
            <a:r>
              <a:rPr lang="en-US" dirty="0"/>
              <a:t>Click </a:t>
            </a:r>
            <a:r>
              <a:rPr lang="en-US" b="1" dirty="0"/>
              <a:t>Align Middle</a:t>
            </a:r>
            <a:r>
              <a:rPr lang="en-US" dirty="0"/>
              <a:t>. </a:t>
            </a:r>
          </a:p>
          <a:p>
            <a:pPr marL="232943" indent="-232943" defTabSz="931774" eaLnBrk="1" fontAlgn="auto" hangingPunct="1">
              <a:spcBef>
                <a:spcPts val="0"/>
              </a:spcBef>
              <a:spcAft>
                <a:spcPts val="0"/>
              </a:spcAft>
              <a:buFont typeface="+mj-lt"/>
              <a:buAutoNum type="arabicPeriod"/>
              <a:defRPr/>
            </a:pPr>
            <a:r>
              <a:rPr lang="en-US" dirty="0"/>
              <a:t>On the </a:t>
            </a:r>
            <a:r>
              <a:rPr lang="en-US" b="1" dirty="0"/>
              <a:t>Insert</a:t>
            </a:r>
            <a:r>
              <a:rPr lang="en-US" dirty="0"/>
              <a:t> tab, in the </a:t>
            </a:r>
            <a:r>
              <a:rPr lang="en-US" b="1" dirty="0"/>
              <a:t>Text</a:t>
            </a:r>
            <a:r>
              <a:rPr lang="en-US" dirty="0"/>
              <a:t> group, click </a:t>
            </a:r>
            <a:r>
              <a:rPr lang="en-US" b="1" dirty="0"/>
              <a:t>Text Box</a:t>
            </a:r>
            <a:r>
              <a:rPr lang="en-US" dirty="0"/>
              <a:t>, and then on the slide, drag to draw the text box.</a:t>
            </a:r>
          </a:p>
          <a:p>
            <a:pPr marL="232943" indent="-232943" defTabSz="931774" eaLnBrk="1" fontAlgn="auto" hangingPunct="1">
              <a:spcBef>
                <a:spcPts val="0"/>
              </a:spcBef>
              <a:spcAft>
                <a:spcPts val="0"/>
              </a:spcAft>
              <a:buFont typeface="+mj-lt"/>
              <a:buAutoNum type="arabicPeriod"/>
              <a:defRPr/>
            </a:pPr>
            <a:r>
              <a:rPr lang="en-US" dirty="0"/>
              <a:t>Enter text in the text box, select the text, and then on the </a:t>
            </a:r>
            <a:r>
              <a:rPr lang="en-US" b="1" dirty="0"/>
              <a:t>Home</a:t>
            </a:r>
            <a:r>
              <a:rPr lang="en-US" dirty="0"/>
              <a:t> tab, in the </a:t>
            </a:r>
            <a:r>
              <a:rPr lang="en-US" b="1" dirty="0"/>
              <a:t>Font</a:t>
            </a:r>
            <a:r>
              <a:rPr lang="en-US" dirty="0"/>
              <a:t> group, select </a:t>
            </a:r>
            <a:r>
              <a:rPr lang="en-US" b="1" dirty="0">
                <a:solidFill>
                  <a:schemeClr val="accent6"/>
                </a:solidFill>
                <a:latin typeface="+mn-lt"/>
              </a:rPr>
              <a:t>Gill Sans MT Condensed</a:t>
            </a:r>
            <a:r>
              <a:rPr lang="en-US" b="1" dirty="0"/>
              <a:t> </a:t>
            </a:r>
            <a:r>
              <a:rPr lang="en-US" dirty="0"/>
              <a:t>from the </a:t>
            </a:r>
            <a:r>
              <a:rPr lang="en-US" b="1" dirty="0"/>
              <a:t>Font</a:t>
            </a:r>
            <a:r>
              <a:rPr lang="en-US" dirty="0"/>
              <a:t> list, select </a:t>
            </a:r>
            <a:r>
              <a:rPr lang="en-US" b="1" dirty="0">
                <a:solidFill>
                  <a:schemeClr val="accent6"/>
                </a:solidFill>
                <a:latin typeface="+mn-lt"/>
              </a:rPr>
              <a:t>24</a:t>
            </a:r>
            <a:r>
              <a:rPr lang="en-US" dirty="0"/>
              <a:t> from the </a:t>
            </a:r>
            <a:r>
              <a:rPr lang="en-US" b="1" dirty="0"/>
              <a:t>Font Size </a:t>
            </a:r>
            <a:r>
              <a:rPr lang="en-US" dirty="0"/>
              <a:t>list, click the button next to </a:t>
            </a:r>
            <a:r>
              <a:rPr lang="en-US" b="1" dirty="0"/>
              <a:t>Font Color</a:t>
            </a:r>
            <a:r>
              <a:rPr lang="en-US" dirty="0"/>
              <a:t>, and then under </a:t>
            </a:r>
            <a:r>
              <a:rPr lang="en-US" b="1" dirty="0"/>
              <a:t>Theme Colors </a:t>
            </a:r>
            <a:r>
              <a:rPr lang="en-US" dirty="0"/>
              <a:t>click </a:t>
            </a:r>
            <a:r>
              <a:rPr lang="en-US" b="1" dirty="0"/>
              <a:t>White, Background 1 </a:t>
            </a:r>
            <a:r>
              <a:rPr lang="en-US" dirty="0"/>
              <a:t>(first row, first option from the left).</a:t>
            </a:r>
          </a:p>
          <a:p>
            <a:pPr marL="232943" indent="-232943" defTabSz="931774" eaLnBrk="1" fontAlgn="auto" hangingPunct="1">
              <a:spcBef>
                <a:spcPts val="0"/>
              </a:spcBef>
              <a:spcAft>
                <a:spcPts val="0"/>
              </a:spcAft>
              <a:buFont typeface="+mj-lt"/>
              <a:buAutoNum type="arabicPeriod"/>
              <a:defRPr/>
            </a:pPr>
            <a:r>
              <a:rPr lang="en-US" dirty="0"/>
              <a:t>On the </a:t>
            </a:r>
            <a:r>
              <a:rPr lang="en-US" b="1" dirty="0"/>
              <a:t>Home</a:t>
            </a:r>
            <a:r>
              <a:rPr lang="en-US" dirty="0"/>
              <a:t> tab, in the </a:t>
            </a:r>
            <a:r>
              <a:rPr lang="en-US" b="1" dirty="0"/>
              <a:t>Paragraph</a:t>
            </a:r>
            <a:r>
              <a:rPr lang="en-US" dirty="0"/>
              <a:t> group, click </a:t>
            </a:r>
            <a:r>
              <a:rPr lang="en-US" b="1" dirty="0"/>
              <a:t>Center</a:t>
            </a:r>
            <a:r>
              <a:rPr lang="en-US" dirty="0"/>
              <a:t> to center the text within the text box.</a:t>
            </a:r>
          </a:p>
          <a:p>
            <a:pPr marL="232943" indent="-232943" defTabSz="931774" eaLnBrk="1" fontAlgn="auto" hangingPunct="1">
              <a:spcBef>
                <a:spcPts val="0"/>
              </a:spcBef>
              <a:spcAft>
                <a:spcPts val="0"/>
              </a:spcAft>
              <a:buFont typeface="+mj-lt"/>
              <a:buAutoNum type="arabicPeriod"/>
              <a:defRPr/>
            </a:pPr>
            <a:r>
              <a:rPr lang="en-US" dirty="0"/>
              <a:t>On the slide, drag the text box below the dotted rectangle.</a:t>
            </a:r>
          </a:p>
          <a:p>
            <a:pPr marL="232943" indent="-232943" defTabSz="931774" eaLnBrk="1" fontAlgn="auto" hangingPunct="1">
              <a:spcBef>
                <a:spcPts val="0"/>
              </a:spcBef>
              <a:spcAft>
                <a:spcPts val="0"/>
              </a:spcAft>
              <a:buFont typeface="+mj-lt"/>
              <a:buAutoNum type="arabicPeriod"/>
              <a:defRPr/>
            </a:pPr>
            <a:endParaRPr lang="en-US" dirty="0">
              <a:latin typeface="+mn-lt"/>
            </a:endParaRPr>
          </a:p>
          <a:p>
            <a:endParaRPr lang="en-US" dirty="0">
              <a:latin typeface="+mn-lt"/>
            </a:endParaRPr>
          </a:p>
          <a:p>
            <a:r>
              <a:rPr lang="en-US" dirty="0">
                <a:latin typeface="+mn-lt"/>
              </a:rPr>
              <a:t>To reproduce the background effects on this slide, do the following:</a:t>
            </a:r>
          </a:p>
          <a:p>
            <a:pPr marL="232943" indent="-232943">
              <a:buFont typeface="+mj-lt"/>
              <a:buAutoNum type="arabicPeriod"/>
            </a:pPr>
            <a:r>
              <a:rPr lang="en-US" dirty="0">
                <a:latin typeface="+mn-lt"/>
              </a:rPr>
              <a:t>Right-click the slide background area, and then click </a:t>
            </a:r>
            <a:r>
              <a:rPr lang="en-US" b="1" dirty="0">
                <a:latin typeface="+mn-lt"/>
              </a:rPr>
              <a:t>Format Background</a:t>
            </a:r>
            <a:r>
              <a:rPr lang="en-US" dirty="0">
                <a:latin typeface="+mn-lt"/>
              </a:rPr>
              <a:t>. In the </a:t>
            </a:r>
            <a:r>
              <a:rPr lang="en-US" b="1" dirty="0">
                <a:latin typeface="+mn-lt"/>
              </a:rPr>
              <a:t>Format Background </a:t>
            </a:r>
            <a:r>
              <a:rPr lang="en-US" dirty="0">
                <a:latin typeface="+mn-lt"/>
              </a:rPr>
              <a:t>dialog box, click </a:t>
            </a:r>
            <a:r>
              <a:rPr lang="en-US" b="1" dirty="0">
                <a:latin typeface="+mn-lt"/>
              </a:rPr>
              <a:t>Fill</a:t>
            </a:r>
            <a:r>
              <a:rPr lang="en-US" dirty="0">
                <a:latin typeface="+mn-lt"/>
              </a:rPr>
              <a:t> in the left pane, and then select </a:t>
            </a:r>
            <a:r>
              <a:rPr lang="en-US" b="1" dirty="0">
                <a:latin typeface="+mn-lt"/>
              </a:rPr>
              <a:t>Solid fill</a:t>
            </a:r>
            <a:r>
              <a:rPr lang="en-US" dirty="0">
                <a:latin typeface="+mn-lt"/>
              </a:rPr>
              <a:t> in the </a:t>
            </a:r>
            <a:r>
              <a:rPr lang="en-US" b="1" dirty="0">
                <a:latin typeface="+mn-lt"/>
              </a:rPr>
              <a:t>Fill</a:t>
            </a:r>
            <a:r>
              <a:rPr lang="en-US" dirty="0">
                <a:latin typeface="+mn-lt"/>
              </a:rPr>
              <a:t> pane. </a:t>
            </a:r>
          </a:p>
          <a:p>
            <a:pPr marL="232943" indent="-232943">
              <a:buFont typeface="+mj-lt"/>
              <a:buAutoNum type="arabicPeriod"/>
            </a:pPr>
            <a:r>
              <a:rPr lang="en-US" dirty="0">
                <a:latin typeface="+mn-lt"/>
              </a:rPr>
              <a:t>Also in the </a:t>
            </a:r>
            <a:r>
              <a:rPr lang="en-US" b="1" dirty="0">
                <a:latin typeface="+mn-lt"/>
              </a:rPr>
              <a:t>Fill</a:t>
            </a:r>
            <a:r>
              <a:rPr lang="en-US" dirty="0">
                <a:latin typeface="+mn-lt"/>
              </a:rPr>
              <a:t> pane, click the button next to </a:t>
            </a:r>
            <a:r>
              <a:rPr lang="en-US" b="1" dirty="0">
                <a:latin typeface="+mn-lt"/>
              </a:rPr>
              <a:t>Color</a:t>
            </a:r>
            <a:r>
              <a:rPr lang="en-US" dirty="0">
                <a:latin typeface="+mn-lt"/>
              </a:rPr>
              <a:t>, and then under </a:t>
            </a:r>
            <a:r>
              <a:rPr lang="en-US" b="1" dirty="0">
                <a:latin typeface="+mn-lt"/>
              </a:rPr>
              <a:t>Theme Colors </a:t>
            </a:r>
            <a:r>
              <a:rPr lang="en-US" dirty="0">
                <a:latin typeface="+mn-lt"/>
              </a:rPr>
              <a:t>click </a:t>
            </a:r>
            <a:r>
              <a:rPr lang="en-US" b="1" dirty="0">
                <a:latin typeface="+mn-lt"/>
              </a:rPr>
              <a:t>Black, Text 1, Lighter 15% </a:t>
            </a:r>
            <a:r>
              <a:rPr lang="en-US" dirty="0">
                <a:latin typeface="+mn-lt"/>
              </a:rPr>
              <a:t>(fifth row, second option from the left).</a:t>
            </a:r>
          </a:p>
          <a:p>
            <a:endParaRPr lang="en-US" dirty="0">
              <a:latin typeface="+mn-lt"/>
            </a:endParaRPr>
          </a:p>
          <a:p>
            <a:endParaRPr lang="en-US" dirty="0">
              <a:latin typeface="+mn-lt"/>
            </a:endParaRPr>
          </a:p>
          <a:p>
            <a:r>
              <a:rPr lang="en-US" dirty="0">
                <a:latin typeface="+mn-lt"/>
              </a:rPr>
              <a:t>To reproduce the animation effects on this slide, do the following:</a:t>
            </a:r>
          </a:p>
          <a:p>
            <a:pPr marL="232943" indent="-232943">
              <a:buFont typeface="+mj-lt"/>
              <a:buAutoNum type="arabicPeriod"/>
            </a:pPr>
            <a:r>
              <a:rPr lang="en-US" dirty="0">
                <a:latin typeface="+mn-lt"/>
              </a:rPr>
              <a:t>On the </a:t>
            </a:r>
            <a:r>
              <a:rPr lang="en-US" b="1" dirty="0">
                <a:latin typeface="+mn-lt"/>
              </a:rPr>
              <a:t>View</a:t>
            </a:r>
            <a:r>
              <a:rPr lang="en-US" dirty="0">
                <a:latin typeface="+mn-lt"/>
              </a:rPr>
              <a:t> tab, in the Zoom group, click </a:t>
            </a:r>
            <a:r>
              <a:rPr lang="en-US" b="1" dirty="0">
                <a:latin typeface="+mn-lt"/>
              </a:rPr>
              <a:t>Zoom</a:t>
            </a:r>
            <a:r>
              <a:rPr lang="en-US" dirty="0">
                <a:latin typeface="+mn-lt"/>
              </a:rPr>
              <a:t>, and then in the </a:t>
            </a:r>
            <a:r>
              <a:rPr lang="en-US" b="1" dirty="0">
                <a:latin typeface="+mn-lt"/>
              </a:rPr>
              <a:t>Zoom</a:t>
            </a:r>
            <a:r>
              <a:rPr lang="en-US" dirty="0">
                <a:latin typeface="+mn-lt"/>
              </a:rPr>
              <a:t> dialog box, in the </a:t>
            </a:r>
            <a:r>
              <a:rPr lang="en-US" b="1" dirty="0">
                <a:latin typeface="+mn-lt"/>
              </a:rPr>
              <a:t>Percent</a:t>
            </a:r>
            <a:r>
              <a:rPr lang="en-US" dirty="0">
                <a:latin typeface="+mn-lt"/>
              </a:rPr>
              <a:t> box, enter </a:t>
            </a:r>
            <a:r>
              <a:rPr lang="en-US" b="1" dirty="0">
                <a:latin typeface="+mn-lt"/>
              </a:rPr>
              <a:t>70%</a:t>
            </a:r>
            <a:r>
              <a:rPr lang="en-US" dirty="0">
                <a:latin typeface="+mn-lt"/>
              </a:rPr>
              <a:t>. (</a:t>
            </a:r>
            <a:r>
              <a:rPr lang="en-US" b="1" dirty="0">
                <a:latin typeface="+mn-lt"/>
              </a:rPr>
              <a:t>Note: </a:t>
            </a:r>
            <a:r>
              <a:rPr lang="en-US" dirty="0">
                <a:latin typeface="+mn-lt"/>
              </a:rPr>
              <a:t>Make sure that </a:t>
            </a:r>
            <a:r>
              <a:rPr lang="en-US" b="1" dirty="0">
                <a:latin typeface="+mn-lt"/>
              </a:rPr>
              <a:t>Fit</a:t>
            </a:r>
            <a:r>
              <a:rPr lang="en-US" dirty="0">
                <a:latin typeface="+mn-lt"/>
              </a:rPr>
              <a:t> is not selected in the </a:t>
            </a:r>
            <a:r>
              <a:rPr lang="en-US" b="1" dirty="0">
                <a:latin typeface="+mn-lt"/>
              </a:rPr>
              <a:t>Zoom</a:t>
            </a:r>
            <a:r>
              <a:rPr lang="en-US" dirty="0">
                <a:latin typeface="+mn-lt"/>
              </a:rPr>
              <a:t> dialog box.)</a:t>
            </a:r>
          </a:p>
          <a:p>
            <a:pPr marL="232943" indent="-232943">
              <a:buFont typeface="+mj-lt"/>
              <a:buAutoNum type="arabicPeriod"/>
            </a:pPr>
            <a:r>
              <a:rPr lang="en-US" dirty="0">
                <a:latin typeface="+mn-lt"/>
              </a:rPr>
              <a:t>On the slide, select the dotted rectangle. On the </a:t>
            </a:r>
            <a:r>
              <a:rPr lang="en-US" b="1" dirty="0">
                <a:latin typeface="+mn-lt"/>
              </a:rPr>
              <a:t>Animations</a:t>
            </a:r>
            <a:r>
              <a:rPr lang="en-US" dirty="0">
                <a:latin typeface="+mn-lt"/>
              </a:rPr>
              <a:t> tab, in the </a:t>
            </a:r>
            <a:r>
              <a:rPr lang="en-US" b="1" dirty="0">
                <a:latin typeface="+mn-lt"/>
              </a:rPr>
              <a:t>Advanced Animations</a:t>
            </a:r>
            <a:r>
              <a:rPr lang="en-US" dirty="0">
                <a:latin typeface="+mn-lt"/>
              </a:rPr>
              <a:t> group, click </a:t>
            </a:r>
            <a:r>
              <a:rPr lang="en-US" b="1" dirty="0">
                <a:latin typeface="+mn-lt"/>
              </a:rPr>
              <a:t>Add Animation</a:t>
            </a:r>
            <a:r>
              <a:rPr lang="en-US" dirty="0">
                <a:latin typeface="+mn-lt"/>
              </a:rPr>
              <a:t>, and then, under </a:t>
            </a:r>
            <a:r>
              <a:rPr lang="en-US" b="1" dirty="0">
                <a:latin typeface="+mn-lt"/>
              </a:rPr>
              <a:t>Motion Paths</a:t>
            </a:r>
            <a:r>
              <a:rPr lang="en-US" dirty="0">
                <a:latin typeface="+mn-lt"/>
              </a:rPr>
              <a:t>, click </a:t>
            </a:r>
            <a:r>
              <a:rPr lang="en-US" b="1" dirty="0">
                <a:latin typeface="+mn-lt"/>
              </a:rPr>
              <a:t>Custom Path</a:t>
            </a:r>
            <a:r>
              <a:rPr lang="en-US" dirty="0">
                <a:latin typeface="+mn-lt"/>
              </a:rPr>
              <a:t>.</a:t>
            </a:r>
          </a:p>
          <a:p>
            <a:pPr marL="232943" indent="-232943">
              <a:buFont typeface="+mj-lt"/>
              <a:buAutoNum type="arabicPeriod"/>
            </a:pPr>
            <a:r>
              <a:rPr lang="en-US" dirty="0">
                <a:latin typeface="+mn-lt"/>
              </a:rPr>
              <a:t>Press and hold SHIFT to conform the path to a straight, horizontal line, and then do the following on the slide:</a:t>
            </a:r>
          </a:p>
          <a:p>
            <a:pPr marL="698830" lvl="1" indent="-232943">
              <a:buFont typeface="+mj-lt"/>
              <a:buAutoNum type="arabicPeriod"/>
            </a:pPr>
            <a:r>
              <a:rPr lang="en-US" dirty="0">
                <a:latin typeface="+mn-lt"/>
              </a:rPr>
              <a:t>Click the center of the dotted rectangle to create the first motion-path point.</a:t>
            </a:r>
          </a:p>
          <a:p>
            <a:pPr marL="698830" lvl="1" indent="-232943">
              <a:buFont typeface="+mj-lt"/>
              <a:buAutoNum type="arabicPeriod"/>
            </a:pPr>
            <a:r>
              <a:rPr lang="en-US" dirty="0">
                <a:latin typeface="+mn-lt"/>
              </a:rPr>
              <a:t>Click approximately ½” beyond the right edge of the rectangle to create the second motion-path point. </a:t>
            </a:r>
          </a:p>
          <a:p>
            <a:pPr marL="698830" lvl="1" indent="-232943">
              <a:buFont typeface="+mj-lt"/>
              <a:buAutoNum type="arabicPeriod"/>
            </a:pPr>
            <a:r>
              <a:rPr lang="en-US" dirty="0">
                <a:latin typeface="+mn-lt"/>
              </a:rPr>
              <a:t>Double-click approximately 2” beyond the left edge of the slide to create the third and final motion-path point. </a:t>
            </a:r>
          </a:p>
          <a:p>
            <a:pPr marL="232943" indent="-232943">
              <a:buFont typeface="+mj-lt"/>
              <a:buAutoNum type="arabicPeriod"/>
            </a:pPr>
            <a:r>
              <a:rPr lang="en-US" dirty="0">
                <a:latin typeface="+mn-lt"/>
              </a:rPr>
              <a:t>On the slide, right-click the freeform motion path, and then click </a:t>
            </a:r>
            <a:r>
              <a:rPr lang="en-US" b="1" dirty="0">
                <a:latin typeface="+mn-lt"/>
              </a:rPr>
              <a:t>Reverse Path Direction</a:t>
            </a:r>
            <a:r>
              <a:rPr lang="en-US" dirty="0">
                <a:latin typeface="+mn-lt"/>
              </a:rPr>
              <a:t>. </a:t>
            </a:r>
          </a:p>
          <a:p>
            <a:pPr marL="232943" indent="-232943">
              <a:buFont typeface="+mj-lt"/>
              <a:buAutoNum type="arabicPeriod"/>
            </a:pPr>
            <a:r>
              <a:rPr lang="en-US" dirty="0">
                <a:latin typeface="+mn-lt"/>
              </a:rPr>
              <a:t>On the </a:t>
            </a:r>
            <a:r>
              <a:rPr lang="en-US" b="1" dirty="0">
                <a:latin typeface="+mn-lt"/>
              </a:rPr>
              <a:t>Animations</a:t>
            </a:r>
            <a:r>
              <a:rPr lang="en-US" dirty="0">
                <a:latin typeface="+mn-lt"/>
              </a:rPr>
              <a:t> tab, in the </a:t>
            </a:r>
            <a:r>
              <a:rPr lang="en-US" b="1" dirty="0">
                <a:latin typeface="+mn-lt"/>
              </a:rPr>
              <a:t>Timing</a:t>
            </a:r>
            <a:r>
              <a:rPr lang="en-US" dirty="0">
                <a:latin typeface="+mn-lt"/>
              </a:rPr>
              <a:t> group, in the </a:t>
            </a:r>
            <a:r>
              <a:rPr lang="en-US" b="1" dirty="0">
                <a:latin typeface="+mn-lt"/>
              </a:rPr>
              <a:t>Start</a:t>
            </a:r>
            <a:r>
              <a:rPr lang="en-US" dirty="0">
                <a:latin typeface="+mn-lt"/>
              </a:rPr>
              <a:t> list, select </a:t>
            </a:r>
            <a:r>
              <a:rPr lang="en-US" b="1" dirty="0">
                <a:latin typeface="+mn-lt"/>
              </a:rPr>
              <a:t>With</a:t>
            </a:r>
            <a:r>
              <a:rPr lang="en-US" dirty="0">
                <a:latin typeface="+mn-lt"/>
              </a:rPr>
              <a:t> </a:t>
            </a:r>
            <a:r>
              <a:rPr lang="en-US" b="1" dirty="0">
                <a:latin typeface="+mn-lt"/>
              </a:rPr>
              <a:t>Previous</a:t>
            </a:r>
            <a:r>
              <a:rPr lang="en-US" dirty="0">
                <a:latin typeface="+mn-lt"/>
              </a:rPr>
              <a:t>.</a:t>
            </a:r>
          </a:p>
          <a:p>
            <a:pPr marL="232943" indent="-232943">
              <a:buFont typeface="+mj-lt"/>
              <a:buAutoNum type="arabicPeriod"/>
            </a:pPr>
            <a:r>
              <a:rPr lang="en-US" dirty="0">
                <a:latin typeface="+mn-lt"/>
              </a:rPr>
              <a:t>On the slide, select the gradient-filled rectangle. On the </a:t>
            </a:r>
            <a:r>
              <a:rPr lang="en-US" b="1" dirty="0">
                <a:latin typeface="+mn-lt"/>
              </a:rPr>
              <a:t>Animations</a:t>
            </a:r>
            <a:r>
              <a:rPr lang="en-US" dirty="0">
                <a:latin typeface="+mn-lt"/>
              </a:rPr>
              <a:t> tab, in the </a:t>
            </a:r>
            <a:r>
              <a:rPr lang="en-US" b="1" dirty="0">
                <a:latin typeface="+mn-lt"/>
              </a:rPr>
              <a:t>Advanced Animations </a:t>
            </a:r>
            <a:r>
              <a:rPr lang="en-US" dirty="0">
                <a:latin typeface="+mn-lt"/>
              </a:rPr>
              <a:t>group, click </a:t>
            </a:r>
            <a:r>
              <a:rPr lang="en-US" b="1" dirty="0">
                <a:latin typeface="+mn-lt"/>
              </a:rPr>
              <a:t>Add Effect</a:t>
            </a:r>
            <a:r>
              <a:rPr lang="en-US" dirty="0">
                <a:latin typeface="+mn-lt"/>
              </a:rPr>
              <a:t>, and then click </a:t>
            </a:r>
            <a:r>
              <a:rPr lang="en-US" b="1" dirty="0">
                <a:latin typeface="+mn-lt"/>
              </a:rPr>
              <a:t>More Entrance Effects</a:t>
            </a:r>
            <a:r>
              <a:rPr lang="en-US" dirty="0">
                <a:latin typeface="+mn-lt"/>
              </a:rPr>
              <a:t>. In the </a:t>
            </a:r>
            <a:r>
              <a:rPr lang="en-US" b="1" dirty="0">
                <a:latin typeface="+mn-lt"/>
              </a:rPr>
              <a:t>Add Entrance Effect </a:t>
            </a:r>
            <a:r>
              <a:rPr lang="en-US" dirty="0">
                <a:latin typeface="+mn-lt"/>
              </a:rPr>
              <a:t>dialog box, under </a:t>
            </a:r>
            <a:r>
              <a:rPr lang="en-US" b="1" dirty="0">
                <a:latin typeface="+mn-lt"/>
              </a:rPr>
              <a:t>Subtle</a:t>
            </a:r>
            <a:r>
              <a:rPr lang="en-US" dirty="0">
                <a:latin typeface="+mn-lt"/>
              </a:rPr>
              <a:t>, click </a:t>
            </a:r>
            <a:r>
              <a:rPr lang="en-US" b="1" dirty="0">
                <a:latin typeface="+mn-lt"/>
              </a:rPr>
              <a:t>Fade</a:t>
            </a:r>
            <a:r>
              <a:rPr lang="en-US" dirty="0">
                <a:latin typeface="+mn-lt"/>
              </a:rPr>
              <a:t>, and then click </a:t>
            </a:r>
            <a:r>
              <a:rPr lang="en-US" b="1" dirty="0">
                <a:latin typeface="+mn-lt"/>
              </a:rPr>
              <a:t>OK</a:t>
            </a:r>
            <a:r>
              <a:rPr lang="en-US" dirty="0">
                <a:latin typeface="+mn-lt"/>
              </a:rPr>
              <a:t>. </a:t>
            </a:r>
          </a:p>
          <a:p>
            <a:pPr marL="232943" indent="-232943" defTabSz="931774" eaLnBrk="1" fontAlgn="auto" hangingPunct="1">
              <a:spcBef>
                <a:spcPts val="0"/>
              </a:spcBef>
              <a:spcAft>
                <a:spcPts val="0"/>
              </a:spcAft>
              <a:buFont typeface="+mj-lt"/>
              <a:buAutoNum type="arabicPeriod"/>
              <a:defRPr/>
            </a:pPr>
            <a:r>
              <a:rPr lang="en-US" dirty="0">
                <a:latin typeface="+mn-lt"/>
              </a:rPr>
              <a:t>On the </a:t>
            </a:r>
            <a:r>
              <a:rPr lang="en-US" b="1" dirty="0">
                <a:latin typeface="+mn-lt"/>
              </a:rPr>
              <a:t>Animations</a:t>
            </a:r>
            <a:r>
              <a:rPr lang="en-US" dirty="0">
                <a:latin typeface="+mn-lt"/>
              </a:rPr>
              <a:t> tab, in the </a:t>
            </a:r>
            <a:r>
              <a:rPr lang="en-US" b="1" dirty="0">
                <a:latin typeface="+mn-lt"/>
              </a:rPr>
              <a:t>Timing</a:t>
            </a:r>
            <a:r>
              <a:rPr lang="en-US" dirty="0">
                <a:latin typeface="+mn-lt"/>
              </a:rPr>
              <a:t> group, in the </a:t>
            </a:r>
            <a:r>
              <a:rPr lang="en-US" b="1" dirty="0">
                <a:latin typeface="+mn-lt"/>
              </a:rPr>
              <a:t>Start</a:t>
            </a:r>
            <a:r>
              <a:rPr lang="en-US" dirty="0">
                <a:latin typeface="+mn-lt"/>
              </a:rPr>
              <a:t> list, select </a:t>
            </a:r>
            <a:r>
              <a:rPr lang="en-US" b="1" dirty="0">
                <a:latin typeface="+mn-lt"/>
              </a:rPr>
              <a:t>With</a:t>
            </a:r>
            <a:r>
              <a:rPr lang="en-US" dirty="0">
                <a:latin typeface="+mn-lt"/>
              </a:rPr>
              <a:t> </a:t>
            </a:r>
            <a:r>
              <a:rPr lang="en-US" b="1" dirty="0">
                <a:latin typeface="+mn-lt"/>
              </a:rPr>
              <a:t>Previous</a:t>
            </a:r>
            <a:r>
              <a:rPr lang="en-US" dirty="0">
                <a:latin typeface="+mn-lt"/>
              </a:rPr>
              <a:t>.</a:t>
            </a:r>
          </a:p>
          <a:p>
            <a:pPr marL="232943" indent="-232943" defTabSz="931774" eaLnBrk="1" fontAlgn="auto" hangingPunct="1">
              <a:spcBef>
                <a:spcPts val="0"/>
              </a:spcBef>
              <a:spcAft>
                <a:spcPts val="0"/>
              </a:spcAft>
              <a:buFont typeface="+mj-lt"/>
              <a:buAutoNum type="arabicPeriod"/>
              <a:defRPr/>
            </a:pPr>
            <a:r>
              <a:rPr lang="en-US" dirty="0">
                <a:latin typeface="+mn-lt"/>
              </a:rPr>
              <a:t>On the </a:t>
            </a:r>
            <a:r>
              <a:rPr lang="en-US" b="1" dirty="0">
                <a:latin typeface="+mn-lt"/>
              </a:rPr>
              <a:t>Animations</a:t>
            </a:r>
            <a:r>
              <a:rPr lang="en-US" dirty="0">
                <a:latin typeface="+mn-lt"/>
              </a:rPr>
              <a:t> tab, in the </a:t>
            </a:r>
            <a:r>
              <a:rPr lang="en-US" b="1" dirty="0">
                <a:latin typeface="+mn-lt"/>
              </a:rPr>
              <a:t>Timing</a:t>
            </a:r>
            <a:r>
              <a:rPr lang="en-US" dirty="0">
                <a:latin typeface="+mn-lt"/>
              </a:rPr>
              <a:t> group, in the </a:t>
            </a:r>
            <a:r>
              <a:rPr lang="en-US" b="1" dirty="0">
                <a:latin typeface="+mn-lt"/>
              </a:rPr>
              <a:t>Duration </a:t>
            </a:r>
            <a:r>
              <a:rPr lang="en-US" dirty="0">
                <a:latin typeface="+mn-lt"/>
              </a:rPr>
              <a:t>box, enter </a:t>
            </a:r>
            <a:r>
              <a:rPr lang="en-US" b="1" dirty="0">
                <a:latin typeface="+mn-lt"/>
              </a:rPr>
              <a:t>0.5</a:t>
            </a:r>
            <a:r>
              <a:rPr lang="en-US" dirty="0">
                <a:latin typeface="+mn-lt"/>
              </a:rPr>
              <a:t>. </a:t>
            </a:r>
          </a:p>
          <a:p>
            <a:pPr marL="232943" indent="-232943" defTabSz="931774" eaLnBrk="1" fontAlgn="auto" hangingPunct="1">
              <a:spcBef>
                <a:spcPts val="0"/>
              </a:spcBef>
              <a:spcAft>
                <a:spcPts val="0"/>
              </a:spcAft>
              <a:buFont typeface="+mj-lt"/>
              <a:buAutoNum type="arabicPeriod"/>
              <a:defRPr/>
            </a:pPr>
            <a:r>
              <a:rPr lang="en-US" dirty="0">
                <a:latin typeface="+mn-lt"/>
              </a:rPr>
              <a:t>On the slide, select the gradient-filled rectangle. On the </a:t>
            </a:r>
            <a:r>
              <a:rPr lang="en-US" b="1" dirty="0">
                <a:latin typeface="+mn-lt"/>
              </a:rPr>
              <a:t>Animations</a:t>
            </a:r>
            <a:r>
              <a:rPr lang="en-US" dirty="0">
                <a:latin typeface="+mn-lt"/>
              </a:rPr>
              <a:t> tab, in the </a:t>
            </a:r>
            <a:r>
              <a:rPr lang="en-US" b="1" dirty="0">
                <a:latin typeface="+mn-lt"/>
              </a:rPr>
              <a:t>Advanced Animations </a:t>
            </a:r>
            <a:r>
              <a:rPr lang="en-US" dirty="0">
                <a:latin typeface="+mn-lt"/>
              </a:rPr>
              <a:t>group, click </a:t>
            </a:r>
            <a:r>
              <a:rPr lang="en-US" b="1" dirty="0">
                <a:latin typeface="+mn-lt"/>
              </a:rPr>
              <a:t>Add Effect</a:t>
            </a:r>
            <a:r>
              <a:rPr lang="en-US" dirty="0">
                <a:latin typeface="+mn-lt"/>
              </a:rPr>
              <a:t>, and then click </a:t>
            </a:r>
            <a:r>
              <a:rPr lang="en-US" b="1" dirty="0">
                <a:latin typeface="+mn-lt"/>
              </a:rPr>
              <a:t>More Motion Paths</a:t>
            </a:r>
            <a:r>
              <a:rPr lang="en-US" dirty="0">
                <a:latin typeface="+mn-lt"/>
              </a:rPr>
              <a:t>. In the </a:t>
            </a:r>
            <a:r>
              <a:rPr lang="en-US" b="1" dirty="0">
                <a:latin typeface="+mn-lt"/>
              </a:rPr>
              <a:t>Add Motion Path </a:t>
            </a:r>
            <a:r>
              <a:rPr lang="en-US" dirty="0">
                <a:latin typeface="+mn-lt"/>
              </a:rPr>
              <a:t>dialog box, under </a:t>
            </a:r>
            <a:r>
              <a:rPr lang="en-US" b="1" dirty="0">
                <a:latin typeface="+mn-lt"/>
              </a:rPr>
              <a:t>Lines and Curves</a:t>
            </a:r>
            <a:r>
              <a:rPr lang="en-US" dirty="0">
                <a:latin typeface="+mn-lt"/>
              </a:rPr>
              <a:t>, click </a:t>
            </a:r>
            <a:r>
              <a:rPr lang="en-US" b="1" dirty="0">
                <a:latin typeface="+mn-lt"/>
              </a:rPr>
              <a:t>Down</a:t>
            </a:r>
            <a:r>
              <a:rPr lang="en-US" dirty="0">
                <a:latin typeface="+mn-lt"/>
              </a:rPr>
              <a:t>, and then click </a:t>
            </a:r>
            <a:r>
              <a:rPr lang="en-US" b="1" dirty="0">
                <a:latin typeface="+mn-lt"/>
              </a:rPr>
              <a:t>OK</a:t>
            </a:r>
            <a:r>
              <a:rPr lang="en-US" dirty="0">
                <a:latin typeface="+mn-lt"/>
              </a:rPr>
              <a:t>. </a:t>
            </a:r>
          </a:p>
          <a:p>
            <a:pPr marL="232943" indent="-232943" defTabSz="931774" eaLnBrk="1" fontAlgn="auto" hangingPunct="1">
              <a:spcBef>
                <a:spcPts val="0"/>
              </a:spcBef>
              <a:spcAft>
                <a:spcPts val="0"/>
              </a:spcAft>
              <a:buFont typeface="+mj-lt"/>
              <a:buAutoNum type="arabicPeriod"/>
              <a:defRPr/>
            </a:pPr>
            <a:r>
              <a:rPr lang="en-US" dirty="0">
                <a:latin typeface="+mn-lt"/>
              </a:rPr>
              <a:t>On the </a:t>
            </a:r>
            <a:r>
              <a:rPr lang="en-US" b="1" dirty="0">
                <a:latin typeface="+mn-lt"/>
              </a:rPr>
              <a:t>Animations</a:t>
            </a:r>
            <a:r>
              <a:rPr lang="en-US" dirty="0">
                <a:latin typeface="+mn-lt"/>
              </a:rPr>
              <a:t> tab, in the </a:t>
            </a:r>
            <a:r>
              <a:rPr lang="en-US" b="1" dirty="0">
                <a:latin typeface="+mn-lt"/>
              </a:rPr>
              <a:t>Timing</a:t>
            </a:r>
            <a:r>
              <a:rPr lang="en-US" dirty="0">
                <a:latin typeface="+mn-lt"/>
              </a:rPr>
              <a:t> group, in the </a:t>
            </a:r>
            <a:r>
              <a:rPr lang="en-US" b="1" dirty="0">
                <a:latin typeface="+mn-lt"/>
              </a:rPr>
              <a:t>Start</a:t>
            </a:r>
            <a:r>
              <a:rPr lang="en-US" dirty="0">
                <a:latin typeface="+mn-lt"/>
              </a:rPr>
              <a:t> list, select </a:t>
            </a:r>
            <a:r>
              <a:rPr lang="en-US" b="1" dirty="0">
                <a:latin typeface="+mn-lt"/>
              </a:rPr>
              <a:t>With</a:t>
            </a:r>
            <a:r>
              <a:rPr lang="en-US" dirty="0">
                <a:latin typeface="+mn-lt"/>
              </a:rPr>
              <a:t> </a:t>
            </a:r>
            <a:r>
              <a:rPr lang="en-US" b="1" dirty="0">
                <a:latin typeface="+mn-lt"/>
              </a:rPr>
              <a:t>Previous</a:t>
            </a:r>
            <a:r>
              <a:rPr lang="en-US" dirty="0">
                <a:latin typeface="+mn-lt"/>
              </a:rPr>
              <a:t>.</a:t>
            </a:r>
          </a:p>
          <a:p>
            <a:pPr marL="232943" indent="-232943" defTabSz="931774" eaLnBrk="1" fontAlgn="auto" hangingPunct="1">
              <a:spcBef>
                <a:spcPts val="0"/>
              </a:spcBef>
              <a:spcAft>
                <a:spcPts val="0"/>
              </a:spcAft>
              <a:buFont typeface="+mj-lt"/>
              <a:buAutoNum type="arabicPeriod"/>
              <a:defRPr/>
            </a:pPr>
            <a:r>
              <a:rPr lang="en-US" dirty="0">
                <a:latin typeface="+mn-lt"/>
              </a:rPr>
              <a:t>On the </a:t>
            </a:r>
            <a:r>
              <a:rPr lang="en-US" b="1" dirty="0">
                <a:latin typeface="+mn-lt"/>
              </a:rPr>
              <a:t>Animations</a:t>
            </a:r>
            <a:r>
              <a:rPr lang="en-US" dirty="0">
                <a:latin typeface="+mn-lt"/>
              </a:rPr>
              <a:t> tab, in the </a:t>
            </a:r>
            <a:r>
              <a:rPr lang="en-US" b="1" dirty="0">
                <a:latin typeface="+mn-lt"/>
              </a:rPr>
              <a:t>Timing</a:t>
            </a:r>
            <a:r>
              <a:rPr lang="en-US" dirty="0">
                <a:latin typeface="+mn-lt"/>
              </a:rPr>
              <a:t> group, in the </a:t>
            </a:r>
            <a:r>
              <a:rPr lang="en-US" b="1" dirty="0">
                <a:latin typeface="+mn-lt"/>
              </a:rPr>
              <a:t>Duration </a:t>
            </a:r>
            <a:r>
              <a:rPr lang="en-US" dirty="0">
                <a:latin typeface="+mn-lt"/>
              </a:rPr>
              <a:t>box, enter </a:t>
            </a:r>
            <a:r>
              <a:rPr lang="en-US" b="1" dirty="0">
                <a:latin typeface="+mn-lt"/>
              </a:rPr>
              <a:t>2</a:t>
            </a:r>
            <a:r>
              <a:rPr lang="en-US" dirty="0">
                <a:latin typeface="+mn-lt"/>
              </a:rPr>
              <a:t>. </a:t>
            </a:r>
          </a:p>
          <a:p>
            <a:pPr marL="232943" indent="-232943">
              <a:buFont typeface="+mj-lt"/>
              <a:buAutoNum type="arabicPeriod"/>
            </a:pPr>
            <a:r>
              <a:rPr lang="en-US" dirty="0">
                <a:latin typeface="+mn-lt"/>
              </a:rPr>
              <a:t>On the slide, right-click the down motion path and click </a:t>
            </a:r>
            <a:r>
              <a:rPr lang="en-US" b="1" dirty="0">
                <a:latin typeface="+mn-lt"/>
              </a:rPr>
              <a:t>Reverse</a:t>
            </a:r>
            <a:r>
              <a:rPr lang="en-US" dirty="0">
                <a:latin typeface="+mn-lt"/>
              </a:rPr>
              <a:t> </a:t>
            </a:r>
            <a:r>
              <a:rPr lang="en-US" b="1" dirty="0">
                <a:latin typeface="+mn-lt"/>
              </a:rPr>
              <a:t>Path</a:t>
            </a:r>
            <a:r>
              <a:rPr lang="en-US" dirty="0">
                <a:latin typeface="+mn-lt"/>
              </a:rPr>
              <a:t> </a:t>
            </a:r>
            <a:r>
              <a:rPr lang="en-US" b="1" dirty="0">
                <a:latin typeface="+mn-lt"/>
              </a:rPr>
              <a:t>Direction</a:t>
            </a:r>
            <a:r>
              <a:rPr lang="en-US" dirty="0">
                <a:latin typeface="+mn-lt"/>
              </a:rPr>
              <a:t>.</a:t>
            </a:r>
          </a:p>
          <a:p>
            <a:pPr marL="232943" indent="-232943">
              <a:buFont typeface="+mj-lt"/>
              <a:buAutoNum type="arabicPeriod"/>
            </a:pPr>
            <a:r>
              <a:rPr lang="en-US" dirty="0">
                <a:latin typeface="+mn-lt"/>
              </a:rPr>
              <a:t>On the slide, select the smaller, full-color picture. On the </a:t>
            </a:r>
            <a:r>
              <a:rPr lang="en-US" b="1" dirty="0">
                <a:latin typeface="+mn-lt"/>
              </a:rPr>
              <a:t>Animations</a:t>
            </a:r>
            <a:r>
              <a:rPr lang="en-US" dirty="0">
                <a:latin typeface="+mn-lt"/>
              </a:rPr>
              <a:t> tab, in the </a:t>
            </a:r>
            <a:r>
              <a:rPr lang="en-US" b="1" dirty="0">
                <a:latin typeface="+mn-lt"/>
              </a:rPr>
              <a:t>Advanced Animations </a:t>
            </a:r>
            <a:r>
              <a:rPr lang="en-US" dirty="0">
                <a:latin typeface="+mn-lt"/>
              </a:rPr>
              <a:t>group, click </a:t>
            </a:r>
            <a:r>
              <a:rPr lang="en-US" b="1" dirty="0">
                <a:latin typeface="+mn-lt"/>
              </a:rPr>
              <a:t>Add Effect</a:t>
            </a:r>
            <a:r>
              <a:rPr lang="en-US" dirty="0">
                <a:latin typeface="+mn-lt"/>
              </a:rPr>
              <a:t>, and then click </a:t>
            </a:r>
            <a:r>
              <a:rPr lang="en-US" b="1" dirty="0">
                <a:latin typeface="+mn-lt"/>
              </a:rPr>
              <a:t>More Entrance Effects</a:t>
            </a:r>
            <a:r>
              <a:rPr lang="en-US" dirty="0">
                <a:latin typeface="+mn-lt"/>
              </a:rPr>
              <a:t>. In the </a:t>
            </a:r>
            <a:r>
              <a:rPr lang="en-US" b="1" dirty="0">
                <a:latin typeface="+mn-lt"/>
              </a:rPr>
              <a:t>Add Entrance Effect </a:t>
            </a:r>
            <a:r>
              <a:rPr lang="en-US" dirty="0">
                <a:latin typeface="+mn-lt"/>
              </a:rPr>
              <a:t>dialog box, under </a:t>
            </a:r>
            <a:r>
              <a:rPr lang="en-US" b="1" dirty="0">
                <a:latin typeface="+mn-lt"/>
              </a:rPr>
              <a:t>Subtle</a:t>
            </a:r>
            <a:r>
              <a:rPr lang="en-US" dirty="0">
                <a:latin typeface="+mn-lt"/>
              </a:rPr>
              <a:t>, click </a:t>
            </a:r>
            <a:r>
              <a:rPr lang="en-US" b="1" dirty="0">
                <a:latin typeface="+mn-lt"/>
              </a:rPr>
              <a:t>Fade</a:t>
            </a:r>
            <a:r>
              <a:rPr lang="en-US" dirty="0">
                <a:latin typeface="+mn-lt"/>
              </a:rPr>
              <a:t>, and then click </a:t>
            </a:r>
            <a:r>
              <a:rPr lang="en-US" b="1" dirty="0">
                <a:latin typeface="+mn-lt"/>
              </a:rPr>
              <a:t>OK</a:t>
            </a:r>
            <a:r>
              <a:rPr lang="en-US" dirty="0">
                <a:latin typeface="+mn-lt"/>
              </a:rPr>
              <a:t>. </a:t>
            </a:r>
          </a:p>
          <a:p>
            <a:pPr marL="232943" indent="-232943" defTabSz="931774" eaLnBrk="1" fontAlgn="auto" hangingPunct="1">
              <a:spcBef>
                <a:spcPts val="0"/>
              </a:spcBef>
              <a:spcAft>
                <a:spcPts val="0"/>
              </a:spcAft>
              <a:buFont typeface="+mj-lt"/>
              <a:buAutoNum type="arabicPeriod"/>
              <a:defRPr/>
            </a:pPr>
            <a:r>
              <a:rPr lang="en-US" dirty="0">
                <a:latin typeface="+mn-lt"/>
              </a:rPr>
              <a:t>On the </a:t>
            </a:r>
            <a:r>
              <a:rPr lang="en-US" b="1" dirty="0">
                <a:latin typeface="+mn-lt"/>
              </a:rPr>
              <a:t>Animations</a:t>
            </a:r>
            <a:r>
              <a:rPr lang="en-US" dirty="0">
                <a:latin typeface="+mn-lt"/>
              </a:rPr>
              <a:t> tab, in the </a:t>
            </a:r>
            <a:r>
              <a:rPr lang="en-US" b="1" dirty="0">
                <a:latin typeface="+mn-lt"/>
              </a:rPr>
              <a:t>Timing</a:t>
            </a:r>
            <a:r>
              <a:rPr lang="en-US" dirty="0">
                <a:latin typeface="+mn-lt"/>
              </a:rPr>
              <a:t> group, in the </a:t>
            </a:r>
            <a:r>
              <a:rPr lang="en-US" b="1" dirty="0">
                <a:latin typeface="+mn-lt"/>
              </a:rPr>
              <a:t>Start</a:t>
            </a:r>
            <a:r>
              <a:rPr lang="en-US" dirty="0">
                <a:latin typeface="+mn-lt"/>
              </a:rPr>
              <a:t> list, select </a:t>
            </a:r>
            <a:r>
              <a:rPr lang="en-US" b="1" dirty="0">
                <a:latin typeface="+mn-lt"/>
              </a:rPr>
              <a:t>With</a:t>
            </a:r>
            <a:r>
              <a:rPr lang="en-US" dirty="0">
                <a:latin typeface="+mn-lt"/>
              </a:rPr>
              <a:t> </a:t>
            </a:r>
            <a:r>
              <a:rPr lang="en-US" b="1" dirty="0">
                <a:latin typeface="+mn-lt"/>
              </a:rPr>
              <a:t>Previous</a:t>
            </a:r>
            <a:r>
              <a:rPr lang="en-US" dirty="0">
                <a:latin typeface="+mn-lt"/>
              </a:rPr>
              <a:t>.</a:t>
            </a:r>
          </a:p>
          <a:p>
            <a:pPr marL="232943" indent="-232943" defTabSz="931774" eaLnBrk="1" fontAlgn="auto" hangingPunct="1">
              <a:spcBef>
                <a:spcPts val="0"/>
              </a:spcBef>
              <a:spcAft>
                <a:spcPts val="0"/>
              </a:spcAft>
              <a:buFont typeface="+mj-lt"/>
              <a:buAutoNum type="arabicPeriod"/>
              <a:defRPr/>
            </a:pPr>
            <a:r>
              <a:rPr lang="en-US" dirty="0">
                <a:latin typeface="+mn-lt"/>
              </a:rPr>
              <a:t>On the </a:t>
            </a:r>
            <a:r>
              <a:rPr lang="en-US" b="1" dirty="0">
                <a:latin typeface="+mn-lt"/>
              </a:rPr>
              <a:t>Animations</a:t>
            </a:r>
            <a:r>
              <a:rPr lang="en-US" dirty="0">
                <a:latin typeface="+mn-lt"/>
              </a:rPr>
              <a:t> tab, in the </a:t>
            </a:r>
            <a:r>
              <a:rPr lang="en-US" b="1" dirty="0">
                <a:latin typeface="+mn-lt"/>
              </a:rPr>
              <a:t>Timing</a:t>
            </a:r>
            <a:r>
              <a:rPr lang="en-US" dirty="0">
                <a:latin typeface="+mn-lt"/>
              </a:rPr>
              <a:t> group, in the </a:t>
            </a:r>
            <a:r>
              <a:rPr lang="en-US" b="1" dirty="0">
                <a:latin typeface="+mn-lt"/>
              </a:rPr>
              <a:t>Duration </a:t>
            </a:r>
            <a:r>
              <a:rPr lang="en-US" dirty="0">
                <a:latin typeface="+mn-lt"/>
              </a:rPr>
              <a:t>box, enter </a:t>
            </a:r>
            <a:r>
              <a:rPr lang="en-US" b="1" dirty="0">
                <a:latin typeface="+mn-lt"/>
              </a:rPr>
              <a:t>2</a:t>
            </a:r>
            <a:r>
              <a:rPr lang="en-US" dirty="0">
                <a:latin typeface="+mn-lt"/>
              </a:rPr>
              <a:t>. </a:t>
            </a:r>
          </a:p>
          <a:p>
            <a:pPr marL="232943" indent="-232943" defTabSz="931774" eaLnBrk="1" fontAlgn="auto" hangingPunct="1">
              <a:spcBef>
                <a:spcPts val="0"/>
              </a:spcBef>
              <a:spcAft>
                <a:spcPts val="0"/>
              </a:spcAft>
              <a:buFont typeface="+mj-lt"/>
              <a:buAutoNum type="arabicPeriod"/>
              <a:defRPr/>
            </a:pPr>
            <a:r>
              <a:rPr lang="en-US" dirty="0">
                <a:latin typeface="+mn-lt"/>
              </a:rPr>
              <a:t>On the </a:t>
            </a:r>
            <a:r>
              <a:rPr lang="en-US" b="1" dirty="0">
                <a:latin typeface="+mn-lt"/>
              </a:rPr>
              <a:t>Animations</a:t>
            </a:r>
            <a:r>
              <a:rPr lang="en-US" dirty="0">
                <a:latin typeface="+mn-lt"/>
              </a:rPr>
              <a:t> tab, in the </a:t>
            </a:r>
            <a:r>
              <a:rPr lang="en-US" b="1" dirty="0">
                <a:latin typeface="+mn-lt"/>
              </a:rPr>
              <a:t>Timing</a:t>
            </a:r>
            <a:r>
              <a:rPr lang="en-US" dirty="0">
                <a:latin typeface="+mn-lt"/>
              </a:rPr>
              <a:t> group, in the </a:t>
            </a:r>
            <a:r>
              <a:rPr lang="en-US" b="1" dirty="0">
                <a:latin typeface="+mn-lt"/>
              </a:rPr>
              <a:t>Delay </a:t>
            </a:r>
            <a:r>
              <a:rPr lang="en-US" dirty="0">
                <a:latin typeface="+mn-lt"/>
              </a:rPr>
              <a:t>box, enter </a:t>
            </a:r>
            <a:r>
              <a:rPr lang="en-US" b="1" dirty="0">
                <a:latin typeface="+mn-lt"/>
              </a:rPr>
              <a:t>1.5</a:t>
            </a:r>
            <a:r>
              <a:rPr lang="en-US" dirty="0">
                <a:latin typeface="+mn-lt"/>
              </a:rPr>
              <a:t>. </a:t>
            </a:r>
          </a:p>
          <a:p>
            <a:pPr marL="232943" indent="-232943">
              <a:buFont typeface="+mj-lt"/>
              <a:buAutoNum type="arabicPeriod"/>
            </a:pPr>
            <a:r>
              <a:rPr lang="en-US" dirty="0">
                <a:latin typeface="+mn-lt"/>
              </a:rPr>
              <a:t>On the slide, select the text box. On the </a:t>
            </a:r>
            <a:r>
              <a:rPr lang="en-US" b="1" dirty="0">
                <a:latin typeface="+mn-lt"/>
              </a:rPr>
              <a:t>Animations</a:t>
            </a:r>
            <a:r>
              <a:rPr lang="en-US" dirty="0">
                <a:latin typeface="+mn-lt"/>
              </a:rPr>
              <a:t> tab, in the </a:t>
            </a:r>
            <a:r>
              <a:rPr lang="en-US" b="1" dirty="0">
                <a:latin typeface="+mn-lt"/>
              </a:rPr>
              <a:t>Advanced Animations </a:t>
            </a:r>
            <a:r>
              <a:rPr lang="en-US" dirty="0">
                <a:latin typeface="+mn-lt"/>
              </a:rPr>
              <a:t>group, click </a:t>
            </a:r>
            <a:r>
              <a:rPr lang="en-US" b="1" dirty="0">
                <a:latin typeface="+mn-lt"/>
              </a:rPr>
              <a:t>Add Effect</a:t>
            </a:r>
            <a:r>
              <a:rPr lang="en-US" dirty="0">
                <a:latin typeface="+mn-lt"/>
              </a:rPr>
              <a:t>, and then click </a:t>
            </a:r>
            <a:r>
              <a:rPr lang="en-US" b="1" dirty="0">
                <a:latin typeface="+mn-lt"/>
              </a:rPr>
              <a:t>More Entrance Effects</a:t>
            </a:r>
            <a:r>
              <a:rPr lang="en-US" dirty="0">
                <a:latin typeface="+mn-lt"/>
              </a:rPr>
              <a:t>. In the </a:t>
            </a:r>
            <a:r>
              <a:rPr lang="en-US" b="1" dirty="0">
                <a:latin typeface="+mn-lt"/>
              </a:rPr>
              <a:t>Add Entrance Effect </a:t>
            </a:r>
            <a:r>
              <a:rPr lang="en-US" dirty="0">
                <a:latin typeface="+mn-lt"/>
              </a:rPr>
              <a:t>dialog box, under </a:t>
            </a:r>
            <a:r>
              <a:rPr lang="en-US" b="1" dirty="0">
                <a:latin typeface="+mn-lt"/>
              </a:rPr>
              <a:t>Subtle</a:t>
            </a:r>
            <a:r>
              <a:rPr lang="en-US" dirty="0">
                <a:latin typeface="+mn-lt"/>
              </a:rPr>
              <a:t>, click </a:t>
            </a:r>
            <a:r>
              <a:rPr lang="en-US" b="1" dirty="0">
                <a:latin typeface="+mn-lt"/>
              </a:rPr>
              <a:t>Fade</a:t>
            </a:r>
            <a:r>
              <a:rPr lang="en-US" dirty="0">
                <a:latin typeface="+mn-lt"/>
              </a:rPr>
              <a:t>, and then click </a:t>
            </a:r>
            <a:r>
              <a:rPr lang="en-US" b="1" dirty="0">
                <a:latin typeface="+mn-lt"/>
              </a:rPr>
              <a:t>OK</a:t>
            </a:r>
            <a:r>
              <a:rPr lang="en-US" dirty="0">
                <a:latin typeface="+mn-lt"/>
              </a:rPr>
              <a:t>. </a:t>
            </a:r>
          </a:p>
          <a:p>
            <a:pPr marL="232943" indent="-232943" defTabSz="931774" eaLnBrk="1" fontAlgn="auto" hangingPunct="1">
              <a:spcBef>
                <a:spcPts val="0"/>
              </a:spcBef>
              <a:spcAft>
                <a:spcPts val="0"/>
              </a:spcAft>
              <a:buFont typeface="+mj-lt"/>
              <a:buAutoNum type="arabicPeriod"/>
              <a:defRPr/>
            </a:pPr>
            <a:r>
              <a:rPr lang="en-US" dirty="0">
                <a:latin typeface="+mn-lt"/>
              </a:rPr>
              <a:t>On the </a:t>
            </a:r>
            <a:r>
              <a:rPr lang="en-US" b="1" dirty="0">
                <a:latin typeface="+mn-lt"/>
              </a:rPr>
              <a:t>Animations</a:t>
            </a:r>
            <a:r>
              <a:rPr lang="en-US" dirty="0">
                <a:latin typeface="+mn-lt"/>
              </a:rPr>
              <a:t> tab, in the </a:t>
            </a:r>
            <a:r>
              <a:rPr lang="en-US" b="1" dirty="0">
                <a:latin typeface="+mn-lt"/>
              </a:rPr>
              <a:t>Timing</a:t>
            </a:r>
            <a:r>
              <a:rPr lang="en-US" dirty="0">
                <a:latin typeface="+mn-lt"/>
              </a:rPr>
              <a:t> group, in the </a:t>
            </a:r>
            <a:r>
              <a:rPr lang="en-US" b="1" dirty="0">
                <a:latin typeface="+mn-lt"/>
              </a:rPr>
              <a:t>Start</a:t>
            </a:r>
            <a:r>
              <a:rPr lang="en-US" dirty="0">
                <a:latin typeface="+mn-lt"/>
              </a:rPr>
              <a:t> list, select </a:t>
            </a:r>
            <a:r>
              <a:rPr lang="en-US" b="1" dirty="0">
                <a:latin typeface="+mn-lt"/>
              </a:rPr>
              <a:t>With</a:t>
            </a:r>
            <a:r>
              <a:rPr lang="en-US" dirty="0">
                <a:latin typeface="+mn-lt"/>
              </a:rPr>
              <a:t> </a:t>
            </a:r>
            <a:r>
              <a:rPr lang="en-US" b="1" dirty="0">
                <a:latin typeface="+mn-lt"/>
              </a:rPr>
              <a:t>Previous</a:t>
            </a:r>
            <a:r>
              <a:rPr lang="en-US" dirty="0">
                <a:latin typeface="+mn-lt"/>
              </a:rPr>
              <a:t>.</a:t>
            </a:r>
          </a:p>
          <a:p>
            <a:pPr marL="232943" indent="-232943" defTabSz="931774" eaLnBrk="1" fontAlgn="auto" hangingPunct="1">
              <a:spcBef>
                <a:spcPts val="0"/>
              </a:spcBef>
              <a:spcAft>
                <a:spcPts val="0"/>
              </a:spcAft>
              <a:buFont typeface="+mj-lt"/>
              <a:buAutoNum type="arabicPeriod"/>
              <a:defRPr/>
            </a:pPr>
            <a:r>
              <a:rPr lang="en-US" dirty="0">
                <a:latin typeface="+mn-lt"/>
              </a:rPr>
              <a:t>On the </a:t>
            </a:r>
            <a:r>
              <a:rPr lang="en-US" b="1" dirty="0">
                <a:latin typeface="+mn-lt"/>
              </a:rPr>
              <a:t>Animations</a:t>
            </a:r>
            <a:r>
              <a:rPr lang="en-US" dirty="0">
                <a:latin typeface="+mn-lt"/>
              </a:rPr>
              <a:t> tab, in the </a:t>
            </a:r>
            <a:r>
              <a:rPr lang="en-US" b="1" dirty="0">
                <a:latin typeface="+mn-lt"/>
              </a:rPr>
              <a:t>Timing</a:t>
            </a:r>
            <a:r>
              <a:rPr lang="en-US" dirty="0">
                <a:latin typeface="+mn-lt"/>
              </a:rPr>
              <a:t> group, in the </a:t>
            </a:r>
            <a:r>
              <a:rPr lang="en-US" b="1" dirty="0">
                <a:latin typeface="+mn-lt"/>
              </a:rPr>
              <a:t>Duration </a:t>
            </a:r>
            <a:r>
              <a:rPr lang="en-US" dirty="0">
                <a:latin typeface="+mn-lt"/>
              </a:rPr>
              <a:t>box, enter </a:t>
            </a:r>
            <a:r>
              <a:rPr lang="en-US" b="1" dirty="0">
                <a:latin typeface="+mn-lt"/>
              </a:rPr>
              <a:t>1</a:t>
            </a:r>
            <a:r>
              <a:rPr lang="en-US" dirty="0">
                <a:latin typeface="+mn-lt"/>
              </a:rPr>
              <a:t>. </a:t>
            </a:r>
          </a:p>
          <a:p>
            <a:pPr marL="232943" indent="-232943">
              <a:buFont typeface="+mj-lt"/>
              <a:buAutoNum type="arabicPeriod"/>
            </a:pPr>
            <a:endParaRPr lang="en-US" dirty="0">
              <a:latin typeface="+mn-lt"/>
            </a:endParaRPr>
          </a:p>
        </p:txBody>
      </p:sp>
      <p:sp>
        <p:nvSpPr>
          <p:cNvPr id="6" name="Slide Image Placeholder 5"/>
          <p:cNvSpPr>
            <a:spLocks noGrp="1" noRot="1" noChangeAspect="1"/>
          </p:cNvSpPr>
          <p:nvPr>
            <p:ph type="sldImg"/>
          </p:nvPr>
        </p:nvSpPr>
        <p:spPr>
          <a:xfrm>
            <a:off x="517525" y="471488"/>
            <a:ext cx="3224213" cy="2419350"/>
          </a:xfr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numCol="2" spcCol="186355">
            <a:noAutofit/>
          </a:bodyPr>
          <a:lstStyle/>
          <a:p>
            <a:r>
              <a:rPr lang="en-US" sz="1400" b="1" dirty="0"/>
              <a:t>Animated recolored picture fades in over black and white copy</a:t>
            </a:r>
          </a:p>
          <a:p>
            <a:r>
              <a:rPr lang="en-US" sz="1400" dirty="0"/>
              <a:t>(Advanced)</a:t>
            </a:r>
          </a:p>
          <a:p>
            <a:endParaRPr lang="en-US" dirty="0"/>
          </a:p>
          <a:p>
            <a:endParaRPr lang="en-US" dirty="0"/>
          </a:p>
          <a:p>
            <a:r>
              <a:rPr lang="en-US" dirty="0">
                <a:latin typeface="+mn-lt"/>
              </a:rPr>
              <a:t>To reproduce the picture effects on this slide, do the following:</a:t>
            </a:r>
          </a:p>
          <a:p>
            <a:pPr marL="232943" indent="-232943" defTabSz="931774" eaLnBrk="1" fontAlgn="auto" hangingPunct="1">
              <a:spcBef>
                <a:spcPts val="0"/>
              </a:spcBef>
              <a:spcAft>
                <a:spcPts val="0"/>
              </a:spcAft>
              <a:buFont typeface="+mj-lt"/>
              <a:buAutoNum type="arabicPeriod"/>
              <a:defRPr/>
            </a:pPr>
            <a:r>
              <a:rPr lang="en-US" dirty="0"/>
              <a:t>On the </a:t>
            </a:r>
            <a:r>
              <a:rPr lang="en-US" b="1" dirty="0"/>
              <a:t>Home</a:t>
            </a:r>
            <a:r>
              <a:rPr lang="en-US" dirty="0"/>
              <a:t> tab, in the </a:t>
            </a:r>
            <a:r>
              <a:rPr lang="en-US" b="1" dirty="0"/>
              <a:t>Slides</a:t>
            </a:r>
            <a:r>
              <a:rPr lang="en-US" dirty="0"/>
              <a:t> group, click </a:t>
            </a:r>
            <a:r>
              <a:rPr lang="en-US" b="1" dirty="0"/>
              <a:t>Layout</a:t>
            </a:r>
            <a:r>
              <a:rPr lang="en-US" dirty="0"/>
              <a:t> and then click </a:t>
            </a:r>
            <a:r>
              <a:rPr lang="en-US" b="1" dirty="0"/>
              <a:t>Blank</a:t>
            </a:r>
            <a:r>
              <a:rPr lang="en-US" dirty="0"/>
              <a:t>. </a:t>
            </a:r>
          </a:p>
          <a:p>
            <a:pPr marL="232943" indent="-232943" defTabSz="931774" eaLnBrk="1" fontAlgn="auto" hangingPunct="1">
              <a:spcBef>
                <a:spcPts val="0"/>
              </a:spcBef>
              <a:spcAft>
                <a:spcPts val="0"/>
              </a:spcAft>
              <a:buFont typeface="+mj-lt"/>
              <a:buAutoNum type="arabicPeriod"/>
              <a:defRPr/>
            </a:pPr>
            <a:r>
              <a:rPr lang="en-US" dirty="0"/>
              <a:t>On the </a:t>
            </a:r>
            <a:r>
              <a:rPr lang="en-US" b="1" dirty="0"/>
              <a:t>Insert</a:t>
            </a:r>
            <a:r>
              <a:rPr lang="en-US" dirty="0"/>
              <a:t> tab, in the </a:t>
            </a:r>
            <a:r>
              <a:rPr lang="en-US" b="1" dirty="0"/>
              <a:t>Images </a:t>
            </a:r>
            <a:r>
              <a:rPr lang="en-US" dirty="0"/>
              <a:t>group, click </a:t>
            </a:r>
            <a:r>
              <a:rPr lang="en-US" b="1" dirty="0"/>
              <a:t>Picture</a:t>
            </a:r>
            <a:r>
              <a:rPr lang="en-US" dirty="0"/>
              <a:t>. In the </a:t>
            </a:r>
            <a:r>
              <a:rPr lang="en-US" b="1" dirty="0"/>
              <a:t>Insert Picture </a:t>
            </a:r>
            <a:r>
              <a:rPr lang="en-US" dirty="0"/>
              <a:t>dialog box, select a picture, and then click </a:t>
            </a:r>
            <a:r>
              <a:rPr lang="en-US" b="1" dirty="0"/>
              <a:t>Insert</a:t>
            </a:r>
            <a:r>
              <a:rPr lang="en-US" dirty="0"/>
              <a:t>. </a:t>
            </a:r>
          </a:p>
          <a:p>
            <a:pPr marL="232943" indent="-232943" defTabSz="931774" eaLnBrk="1" fontAlgn="auto" hangingPunct="1">
              <a:spcBef>
                <a:spcPts val="0"/>
              </a:spcBef>
              <a:spcAft>
                <a:spcPts val="0"/>
              </a:spcAft>
              <a:buFont typeface="+mj-lt"/>
              <a:buAutoNum type="arabicPeriod"/>
              <a:defRPr/>
            </a:pPr>
            <a:r>
              <a:rPr lang="en-US" dirty="0">
                <a:latin typeface="+mn-lt"/>
              </a:rPr>
              <a:t>Under </a:t>
            </a:r>
            <a:r>
              <a:rPr lang="en-US" b="1" dirty="0">
                <a:latin typeface="+mn-lt"/>
              </a:rPr>
              <a:t>Picture</a:t>
            </a:r>
            <a:r>
              <a:rPr lang="en-US" dirty="0">
                <a:latin typeface="+mn-lt"/>
              </a:rPr>
              <a:t> </a:t>
            </a:r>
            <a:r>
              <a:rPr lang="en-US" b="1" dirty="0">
                <a:latin typeface="+mn-lt"/>
              </a:rPr>
              <a:t>Tools</a:t>
            </a:r>
            <a:r>
              <a:rPr lang="en-US" dirty="0">
                <a:latin typeface="+mn-lt"/>
              </a:rPr>
              <a:t>, on the </a:t>
            </a:r>
            <a:r>
              <a:rPr lang="en-US" b="1" dirty="0">
                <a:latin typeface="+mn-lt"/>
              </a:rPr>
              <a:t>Format</a:t>
            </a:r>
            <a:r>
              <a:rPr lang="en-US" dirty="0">
                <a:latin typeface="+mn-lt"/>
              </a:rPr>
              <a:t> tab, in the </a:t>
            </a:r>
            <a:r>
              <a:rPr lang="en-US" b="1" dirty="0">
                <a:latin typeface="+mn-lt"/>
              </a:rPr>
              <a:t>Size</a:t>
            </a:r>
            <a:r>
              <a:rPr lang="en-US" dirty="0">
                <a:latin typeface="+mn-lt"/>
              </a:rPr>
              <a:t> group, click the </a:t>
            </a:r>
            <a:r>
              <a:rPr lang="en-US" b="1" dirty="0">
                <a:latin typeface="+mn-lt"/>
              </a:rPr>
              <a:t>Size and Position</a:t>
            </a:r>
            <a:r>
              <a:rPr lang="en-US" dirty="0">
                <a:latin typeface="+mn-lt"/>
              </a:rPr>
              <a:t> dialog box launcher. In the </a:t>
            </a:r>
            <a:r>
              <a:rPr lang="en-US" b="1" dirty="0">
                <a:latin typeface="+mn-lt"/>
              </a:rPr>
              <a:t>Format Picture </a:t>
            </a:r>
            <a:r>
              <a:rPr lang="en-US" dirty="0">
                <a:latin typeface="+mn-lt"/>
              </a:rPr>
              <a:t>dialog box, resize or crop the image so that the height is set to </a:t>
            </a:r>
            <a:r>
              <a:rPr lang="en-US" b="1" dirty="0">
                <a:latin typeface="+mn-lt"/>
              </a:rPr>
              <a:t>3.58”</a:t>
            </a:r>
            <a:r>
              <a:rPr lang="en-US" dirty="0">
                <a:latin typeface="+mn-lt"/>
              </a:rPr>
              <a:t> and the width</a:t>
            </a:r>
            <a:r>
              <a:rPr lang="en-US" b="1" dirty="0">
                <a:latin typeface="+mn-lt"/>
              </a:rPr>
              <a:t> </a:t>
            </a:r>
            <a:r>
              <a:rPr lang="en-US" dirty="0">
                <a:latin typeface="+mn-lt"/>
              </a:rPr>
              <a:t>is set to </a:t>
            </a:r>
            <a:r>
              <a:rPr lang="en-US" b="1" dirty="0">
                <a:latin typeface="+mn-lt"/>
              </a:rPr>
              <a:t>8”</a:t>
            </a:r>
            <a:r>
              <a:rPr lang="en-US" dirty="0">
                <a:latin typeface="+mn-lt"/>
              </a:rPr>
              <a:t>. To crop the picture, click </a:t>
            </a:r>
            <a:r>
              <a:rPr lang="en-US" b="1" dirty="0">
                <a:latin typeface="+mn-lt"/>
              </a:rPr>
              <a:t>Crop</a:t>
            </a:r>
            <a:r>
              <a:rPr lang="en-US" dirty="0">
                <a:latin typeface="+mn-lt"/>
              </a:rPr>
              <a:t> in the left pane, and in the right pane, under </a:t>
            </a:r>
            <a:r>
              <a:rPr lang="en-US" b="1" dirty="0">
                <a:latin typeface="+mn-lt"/>
              </a:rPr>
              <a:t>Crop position</a:t>
            </a:r>
            <a:r>
              <a:rPr lang="en-US" dirty="0">
                <a:latin typeface="+mn-lt"/>
              </a:rPr>
              <a:t>, enter values into the </a:t>
            </a:r>
            <a:r>
              <a:rPr lang="en-US" b="1" dirty="0">
                <a:latin typeface="+mn-lt"/>
              </a:rPr>
              <a:t>Height</a:t>
            </a:r>
            <a:r>
              <a:rPr lang="en-US" dirty="0">
                <a:latin typeface="+mn-lt"/>
              </a:rPr>
              <a:t>, </a:t>
            </a:r>
            <a:r>
              <a:rPr lang="en-US" b="1" dirty="0">
                <a:latin typeface="+mn-lt"/>
              </a:rPr>
              <a:t>Width</a:t>
            </a:r>
            <a:r>
              <a:rPr lang="en-US" dirty="0">
                <a:latin typeface="+mn-lt"/>
              </a:rPr>
              <a:t>, </a:t>
            </a:r>
            <a:r>
              <a:rPr lang="en-US" b="1" dirty="0">
                <a:latin typeface="+mn-lt"/>
              </a:rPr>
              <a:t>Left</a:t>
            </a:r>
            <a:r>
              <a:rPr lang="en-US" dirty="0">
                <a:latin typeface="+mn-lt"/>
              </a:rPr>
              <a:t>, and </a:t>
            </a:r>
            <a:r>
              <a:rPr lang="en-US" b="1" dirty="0">
                <a:latin typeface="+mn-lt"/>
              </a:rPr>
              <a:t>Top</a:t>
            </a:r>
            <a:r>
              <a:rPr lang="en-US" dirty="0">
                <a:latin typeface="+mn-lt"/>
              </a:rPr>
              <a:t> boxes. To resize the picture, click </a:t>
            </a:r>
            <a:r>
              <a:rPr lang="en-US" b="1" dirty="0">
                <a:latin typeface="+mn-lt"/>
              </a:rPr>
              <a:t>Size</a:t>
            </a:r>
            <a:r>
              <a:rPr lang="en-US" dirty="0">
                <a:latin typeface="+mn-lt"/>
              </a:rPr>
              <a:t> in the left pane, and in the right pane, under </a:t>
            </a:r>
            <a:r>
              <a:rPr lang="en-US" b="1" dirty="0">
                <a:latin typeface="+mn-lt"/>
              </a:rPr>
              <a:t>Size and rotate</a:t>
            </a:r>
            <a:r>
              <a:rPr lang="en-US" dirty="0">
                <a:latin typeface="+mn-lt"/>
              </a:rPr>
              <a:t>, enter values into the </a:t>
            </a:r>
            <a:r>
              <a:rPr lang="en-US" b="1" dirty="0">
                <a:latin typeface="+mn-lt"/>
              </a:rPr>
              <a:t>Height</a:t>
            </a:r>
            <a:r>
              <a:rPr lang="en-US" dirty="0">
                <a:latin typeface="+mn-lt"/>
              </a:rPr>
              <a:t> and </a:t>
            </a:r>
            <a:r>
              <a:rPr lang="en-US" b="1" dirty="0">
                <a:latin typeface="+mn-lt"/>
              </a:rPr>
              <a:t>Width</a:t>
            </a:r>
            <a:r>
              <a:rPr lang="en-US" dirty="0">
                <a:latin typeface="+mn-lt"/>
              </a:rPr>
              <a:t> boxes.</a:t>
            </a:r>
            <a:endParaRPr lang="en-US" dirty="0"/>
          </a:p>
          <a:p>
            <a:pPr marL="232943" indent="-232943" defTabSz="931774" eaLnBrk="1" fontAlgn="auto" hangingPunct="1">
              <a:spcBef>
                <a:spcPts val="0"/>
              </a:spcBef>
              <a:spcAft>
                <a:spcPts val="0"/>
              </a:spcAft>
              <a:buFont typeface="+mj-lt"/>
              <a:buAutoNum type="arabicPeriod"/>
              <a:defRPr/>
            </a:pPr>
            <a:r>
              <a:rPr lang="en-US" dirty="0"/>
              <a:t>Under </a:t>
            </a:r>
            <a:r>
              <a:rPr lang="en-US" b="1" dirty="0"/>
              <a:t>Picture Tools</a:t>
            </a:r>
            <a:r>
              <a:rPr lang="en-US" dirty="0"/>
              <a:t>, on the </a:t>
            </a:r>
            <a:r>
              <a:rPr lang="en-US" b="1" dirty="0"/>
              <a:t>Format</a:t>
            </a:r>
            <a:r>
              <a:rPr lang="en-US" dirty="0"/>
              <a:t> tab, in the </a:t>
            </a:r>
            <a:r>
              <a:rPr lang="en-US" b="1" dirty="0"/>
              <a:t>Adjust</a:t>
            </a:r>
            <a:r>
              <a:rPr lang="en-US" dirty="0"/>
              <a:t> group, click </a:t>
            </a:r>
            <a:r>
              <a:rPr lang="en-US" b="1" dirty="0"/>
              <a:t>Color</a:t>
            </a:r>
            <a:r>
              <a:rPr lang="en-US" dirty="0"/>
              <a:t>, and then under </a:t>
            </a:r>
            <a:r>
              <a:rPr lang="en-US" b="1" dirty="0"/>
              <a:t>Recolor </a:t>
            </a:r>
            <a:r>
              <a:rPr lang="en-US" dirty="0"/>
              <a:t>click </a:t>
            </a:r>
            <a:r>
              <a:rPr lang="en-US" b="1" dirty="0"/>
              <a:t>Dark Blue, </a:t>
            </a:r>
            <a:r>
              <a:rPr lang="en-US" b="1" dirty="0">
                <a:latin typeface="+mn-lt"/>
              </a:rPr>
              <a:t>Text color 2 Dark</a:t>
            </a:r>
            <a:r>
              <a:rPr lang="en-US" dirty="0">
                <a:latin typeface="+mn-lt"/>
              </a:rPr>
              <a:t> (second row, first option from the left). </a:t>
            </a:r>
          </a:p>
          <a:p>
            <a:pPr marL="232943" indent="-232943" defTabSz="931774" eaLnBrk="1" fontAlgn="auto" hangingPunct="1">
              <a:spcBef>
                <a:spcPts val="0"/>
              </a:spcBef>
              <a:spcAft>
                <a:spcPts val="0"/>
              </a:spcAft>
              <a:buFont typeface="+mj-lt"/>
              <a:buAutoNum type="arabicPeriod"/>
              <a:defRPr/>
            </a:pPr>
            <a:r>
              <a:rPr lang="en-US" dirty="0"/>
              <a:t>Under </a:t>
            </a:r>
            <a:r>
              <a:rPr lang="en-US" b="1" dirty="0"/>
              <a:t>Picture Tools</a:t>
            </a:r>
            <a:r>
              <a:rPr lang="en-US" dirty="0"/>
              <a:t>, on the </a:t>
            </a:r>
            <a:r>
              <a:rPr lang="en-US" b="1" dirty="0"/>
              <a:t>Format</a:t>
            </a:r>
            <a:r>
              <a:rPr lang="en-US" dirty="0"/>
              <a:t> tab, in the </a:t>
            </a:r>
            <a:r>
              <a:rPr lang="en-US" b="1" dirty="0"/>
              <a:t>Picture Styles </a:t>
            </a:r>
            <a:r>
              <a:rPr lang="en-US" dirty="0"/>
              <a:t>group, click </a:t>
            </a:r>
            <a:r>
              <a:rPr lang="en-US" b="1" dirty="0"/>
              <a:t>Picture Effects</a:t>
            </a:r>
            <a:r>
              <a:rPr lang="en-US" dirty="0"/>
              <a:t>, point to </a:t>
            </a:r>
            <a:r>
              <a:rPr lang="en-US" b="1" dirty="0"/>
              <a:t>Shadow</a:t>
            </a:r>
            <a:r>
              <a:rPr lang="en-US" dirty="0"/>
              <a:t>, and then under </a:t>
            </a:r>
            <a:r>
              <a:rPr lang="en-US" b="1" dirty="0"/>
              <a:t>Inner</a:t>
            </a:r>
            <a:r>
              <a:rPr lang="en-US" dirty="0"/>
              <a:t> click </a:t>
            </a:r>
            <a:r>
              <a:rPr lang="en-US" b="1" dirty="0"/>
              <a:t>Inside Diagonal Top Left </a:t>
            </a:r>
            <a:r>
              <a:rPr lang="en-US" dirty="0"/>
              <a:t>(first row, first option from the left).</a:t>
            </a:r>
          </a:p>
          <a:p>
            <a:pPr marL="232943" indent="-232943" defTabSz="931774" eaLnBrk="1" fontAlgn="auto" hangingPunct="1">
              <a:spcBef>
                <a:spcPts val="0"/>
              </a:spcBef>
              <a:spcAft>
                <a:spcPts val="0"/>
              </a:spcAft>
              <a:buFont typeface="+mj-lt"/>
              <a:buAutoNum type="arabicPeriod"/>
              <a:defRPr/>
            </a:pPr>
            <a:r>
              <a:rPr lang="en-US" dirty="0">
                <a:latin typeface="+mn-lt"/>
              </a:rPr>
              <a:t>Drag the picture so that it is positioned above the middle of the slide. </a:t>
            </a:r>
          </a:p>
          <a:p>
            <a:pPr marL="232943" indent="-232943" defTabSz="931774" eaLnBrk="1" fontAlgn="auto" hangingPunct="1">
              <a:spcBef>
                <a:spcPts val="0"/>
              </a:spcBef>
              <a:spcAft>
                <a:spcPts val="0"/>
              </a:spcAft>
              <a:buFont typeface="+mj-lt"/>
              <a:buAutoNum type="arabicPeriod"/>
              <a:defRPr/>
            </a:pPr>
            <a:r>
              <a:rPr lang="en-US" dirty="0">
                <a:latin typeface="+mn-lt"/>
              </a:rPr>
              <a:t>On the </a:t>
            </a:r>
            <a:r>
              <a:rPr lang="en-US" b="1" dirty="0">
                <a:latin typeface="+mn-lt"/>
              </a:rPr>
              <a:t>Home</a:t>
            </a:r>
            <a:r>
              <a:rPr lang="en-US" dirty="0">
                <a:latin typeface="+mn-lt"/>
              </a:rPr>
              <a:t> tab, in the </a:t>
            </a:r>
            <a:r>
              <a:rPr lang="en-US" b="1" dirty="0">
                <a:latin typeface="+mn-lt"/>
              </a:rPr>
              <a:t>Clipboard</a:t>
            </a:r>
            <a:r>
              <a:rPr lang="en-US" dirty="0">
                <a:latin typeface="+mn-lt"/>
              </a:rPr>
              <a:t> group, click the arrow next to </a:t>
            </a:r>
            <a:r>
              <a:rPr lang="en-US" b="1" dirty="0">
                <a:latin typeface="+mn-lt"/>
              </a:rPr>
              <a:t>Copy</a:t>
            </a:r>
            <a:r>
              <a:rPr lang="en-US" dirty="0">
                <a:latin typeface="+mn-lt"/>
              </a:rPr>
              <a:t>, and then click </a:t>
            </a:r>
            <a:r>
              <a:rPr lang="en-US" b="1" dirty="0">
                <a:latin typeface="+mn-lt"/>
              </a:rPr>
              <a:t>Duplicate</a:t>
            </a:r>
            <a:r>
              <a:rPr lang="en-US" dirty="0">
                <a:latin typeface="+mn-lt"/>
              </a:rPr>
              <a:t>.</a:t>
            </a:r>
          </a:p>
          <a:p>
            <a:pPr marL="232943" indent="-232943" defTabSz="931774" eaLnBrk="1" fontAlgn="auto" hangingPunct="1">
              <a:spcBef>
                <a:spcPts val="0"/>
              </a:spcBef>
              <a:spcAft>
                <a:spcPts val="0"/>
              </a:spcAft>
              <a:buFont typeface="+mj-lt"/>
              <a:buAutoNum type="arabicPeriod"/>
              <a:defRPr/>
            </a:pPr>
            <a:r>
              <a:rPr lang="en-US" dirty="0">
                <a:latin typeface="+mn-lt"/>
              </a:rPr>
              <a:t>Press and hold CTRL and select both pictures on the slide. On the </a:t>
            </a:r>
            <a:r>
              <a:rPr lang="en-US" b="1" dirty="0">
                <a:latin typeface="+mn-lt"/>
              </a:rPr>
              <a:t>Home</a:t>
            </a:r>
            <a:r>
              <a:rPr lang="en-US" dirty="0">
                <a:latin typeface="+mn-lt"/>
              </a:rPr>
              <a:t> tab, in the </a:t>
            </a:r>
            <a:r>
              <a:rPr lang="en-US" b="1" dirty="0">
                <a:latin typeface="+mn-lt"/>
              </a:rPr>
              <a:t>Drawing</a:t>
            </a:r>
            <a:r>
              <a:rPr lang="en-US" dirty="0">
                <a:latin typeface="+mn-lt"/>
              </a:rPr>
              <a:t> group, click </a:t>
            </a:r>
            <a:r>
              <a:rPr lang="en-US" b="1" dirty="0">
                <a:latin typeface="+mn-lt"/>
              </a:rPr>
              <a:t>Arrange</a:t>
            </a:r>
            <a:r>
              <a:rPr lang="en-US" dirty="0">
                <a:latin typeface="+mn-lt"/>
              </a:rPr>
              <a:t>, point to </a:t>
            </a:r>
            <a:r>
              <a:rPr lang="en-US" b="1" dirty="0">
                <a:latin typeface="+mn-lt"/>
              </a:rPr>
              <a:t>Align</a:t>
            </a:r>
            <a:r>
              <a:rPr lang="en-US" dirty="0">
                <a:latin typeface="+mn-lt"/>
              </a:rPr>
              <a:t>, and then do the following:</a:t>
            </a:r>
          </a:p>
          <a:p>
            <a:pPr marL="698830" lvl="1" indent="-232943" defTabSz="931774" eaLnBrk="1" fontAlgn="auto" hangingPunct="1">
              <a:spcBef>
                <a:spcPts val="0"/>
              </a:spcBef>
              <a:spcAft>
                <a:spcPts val="0"/>
              </a:spcAft>
              <a:buFont typeface="+mj-lt"/>
              <a:buAutoNum type="arabicPeriod"/>
              <a:defRPr/>
            </a:pPr>
            <a:r>
              <a:rPr lang="en-US" dirty="0">
                <a:latin typeface="+mn-lt"/>
              </a:rPr>
              <a:t>Click </a:t>
            </a:r>
            <a:r>
              <a:rPr lang="en-US" b="1" dirty="0">
                <a:latin typeface="+mn-lt"/>
              </a:rPr>
              <a:t>Align to Slide</a:t>
            </a:r>
            <a:r>
              <a:rPr lang="en-US" dirty="0">
                <a:latin typeface="+mn-lt"/>
              </a:rPr>
              <a:t>.</a:t>
            </a:r>
          </a:p>
          <a:p>
            <a:pPr marL="698830" lvl="1" indent="-232943" defTabSz="931774" eaLnBrk="1" fontAlgn="auto" hangingPunct="1">
              <a:spcBef>
                <a:spcPts val="0"/>
              </a:spcBef>
              <a:spcAft>
                <a:spcPts val="0"/>
              </a:spcAft>
              <a:buFont typeface="+mj-lt"/>
              <a:buAutoNum type="arabicPeriod"/>
              <a:defRPr/>
            </a:pPr>
            <a:r>
              <a:rPr lang="en-US" dirty="0">
                <a:latin typeface="+mn-lt"/>
              </a:rPr>
              <a:t>Click</a:t>
            </a:r>
            <a:r>
              <a:rPr lang="en-US" b="1" dirty="0">
                <a:latin typeface="+mn-lt"/>
              </a:rPr>
              <a:t> Align Center</a:t>
            </a:r>
            <a:r>
              <a:rPr lang="en-US" dirty="0">
                <a:latin typeface="+mn-lt"/>
              </a:rPr>
              <a:t>. </a:t>
            </a:r>
          </a:p>
          <a:p>
            <a:pPr marL="698830" lvl="1" indent="-232943" defTabSz="931774" eaLnBrk="1" fontAlgn="auto" hangingPunct="1">
              <a:spcBef>
                <a:spcPts val="0"/>
              </a:spcBef>
              <a:spcAft>
                <a:spcPts val="0"/>
              </a:spcAft>
              <a:buFont typeface="+mj-lt"/>
              <a:buAutoNum type="arabicPeriod"/>
              <a:defRPr/>
            </a:pPr>
            <a:r>
              <a:rPr lang="en-US" dirty="0">
                <a:latin typeface="+mn-lt"/>
              </a:rPr>
              <a:t>Click</a:t>
            </a:r>
            <a:r>
              <a:rPr lang="en-US" b="1" dirty="0">
                <a:latin typeface="+mn-lt"/>
              </a:rPr>
              <a:t> Align Selected Objects</a:t>
            </a:r>
            <a:r>
              <a:rPr lang="en-US" dirty="0">
                <a:latin typeface="+mn-lt"/>
              </a:rPr>
              <a:t>. </a:t>
            </a:r>
          </a:p>
          <a:p>
            <a:pPr marL="698830" lvl="1" indent="-232943" defTabSz="931774" eaLnBrk="1" fontAlgn="auto" hangingPunct="1">
              <a:spcBef>
                <a:spcPts val="0"/>
              </a:spcBef>
              <a:spcAft>
                <a:spcPts val="0"/>
              </a:spcAft>
              <a:buFont typeface="+mj-lt"/>
              <a:buAutoNum type="arabicPeriod"/>
              <a:defRPr/>
            </a:pPr>
            <a:r>
              <a:rPr lang="en-US" dirty="0">
                <a:latin typeface="+mn-lt"/>
              </a:rPr>
              <a:t>Click </a:t>
            </a:r>
            <a:r>
              <a:rPr lang="en-US" b="1" dirty="0">
                <a:latin typeface="+mn-lt"/>
              </a:rPr>
              <a:t>Align Middle</a:t>
            </a:r>
            <a:r>
              <a:rPr lang="en-US" dirty="0">
                <a:latin typeface="+mn-lt"/>
              </a:rPr>
              <a:t>. </a:t>
            </a:r>
          </a:p>
          <a:p>
            <a:pPr marL="232943" indent="-232943" defTabSz="931774" eaLnBrk="1" fontAlgn="auto" hangingPunct="1">
              <a:spcBef>
                <a:spcPts val="0"/>
              </a:spcBef>
              <a:spcAft>
                <a:spcPts val="0"/>
              </a:spcAft>
              <a:buFont typeface="+mj-lt"/>
              <a:buAutoNum type="arabicPeriod"/>
              <a:defRPr/>
            </a:pPr>
            <a:r>
              <a:rPr lang="en-US" dirty="0">
                <a:latin typeface="+mn-lt"/>
              </a:rPr>
              <a:t>Select only the duplicate (top) picture. Under </a:t>
            </a:r>
            <a:r>
              <a:rPr lang="en-US" b="1" dirty="0">
                <a:latin typeface="+mn-lt"/>
              </a:rPr>
              <a:t>Picture</a:t>
            </a:r>
            <a:r>
              <a:rPr lang="en-US" dirty="0">
                <a:latin typeface="+mn-lt"/>
              </a:rPr>
              <a:t> </a:t>
            </a:r>
            <a:r>
              <a:rPr lang="en-US" b="1" dirty="0">
                <a:latin typeface="+mn-lt"/>
              </a:rPr>
              <a:t>Tools</a:t>
            </a:r>
            <a:r>
              <a:rPr lang="en-US" dirty="0">
                <a:latin typeface="+mn-lt"/>
              </a:rPr>
              <a:t>, on the </a:t>
            </a:r>
            <a:r>
              <a:rPr lang="en-US" b="1" dirty="0">
                <a:latin typeface="+mn-lt"/>
              </a:rPr>
              <a:t>Format</a:t>
            </a:r>
            <a:r>
              <a:rPr lang="en-US" dirty="0">
                <a:latin typeface="+mn-lt"/>
              </a:rPr>
              <a:t> tab, in the </a:t>
            </a:r>
            <a:r>
              <a:rPr lang="en-US" b="1" dirty="0">
                <a:latin typeface="+mn-lt"/>
              </a:rPr>
              <a:t>Size</a:t>
            </a:r>
            <a:r>
              <a:rPr lang="en-US" dirty="0">
                <a:latin typeface="+mn-lt"/>
              </a:rPr>
              <a:t> group, click the </a:t>
            </a:r>
            <a:r>
              <a:rPr lang="en-US" b="1" dirty="0">
                <a:latin typeface="+mn-lt"/>
              </a:rPr>
              <a:t>Size and Position</a:t>
            </a:r>
            <a:r>
              <a:rPr lang="en-US" dirty="0">
                <a:latin typeface="+mn-lt"/>
              </a:rPr>
              <a:t> dialog box launcher. In the </a:t>
            </a:r>
            <a:r>
              <a:rPr lang="en-US" b="1" dirty="0">
                <a:latin typeface="+mn-lt"/>
              </a:rPr>
              <a:t>Format Picture </a:t>
            </a:r>
            <a:r>
              <a:rPr lang="en-US" dirty="0">
                <a:latin typeface="+mn-lt"/>
              </a:rPr>
              <a:t>dialog box, resize or crop the image so that the width</a:t>
            </a:r>
            <a:r>
              <a:rPr lang="en-US" b="1" dirty="0">
                <a:latin typeface="+mn-lt"/>
              </a:rPr>
              <a:t> </a:t>
            </a:r>
            <a:r>
              <a:rPr lang="en-US" dirty="0">
                <a:latin typeface="+mn-lt"/>
              </a:rPr>
              <a:t>is set to </a:t>
            </a:r>
            <a:r>
              <a:rPr lang="en-US" b="1" dirty="0">
                <a:latin typeface="+mn-lt"/>
              </a:rPr>
              <a:t>2.33”</a:t>
            </a:r>
            <a:r>
              <a:rPr lang="en-US" dirty="0">
                <a:latin typeface="+mn-lt"/>
              </a:rPr>
              <a:t>. To crop the picture, click </a:t>
            </a:r>
            <a:r>
              <a:rPr lang="en-US" b="1" dirty="0">
                <a:latin typeface="+mn-lt"/>
              </a:rPr>
              <a:t>Crop</a:t>
            </a:r>
            <a:r>
              <a:rPr lang="en-US" dirty="0">
                <a:latin typeface="+mn-lt"/>
              </a:rPr>
              <a:t> in the left pane, and in the right pane, under </a:t>
            </a:r>
            <a:r>
              <a:rPr lang="en-US" b="1" dirty="0">
                <a:latin typeface="+mn-lt"/>
              </a:rPr>
              <a:t>Crop position</a:t>
            </a:r>
            <a:r>
              <a:rPr lang="en-US" dirty="0">
                <a:latin typeface="+mn-lt"/>
              </a:rPr>
              <a:t>, enter values into the </a:t>
            </a:r>
            <a:r>
              <a:rPr lang="en-US" b="1" dirty="0">
                <a:latin typeface="+mn-lt"/>
              </a:rPr>
              <a:t>Height</a:t>
            </a:r>
            <a:r>
              <a:rPr lang="en-US" dirty="0">
                <a:latin typeface="+mn-lt"/>
              </a:rPr>
              <a:t>, </a:t>
            </a:r>
            <a:r>
              <a:rPr lang="en-US" b="1" dirty="0">
                <a:latin typeface="+mn-lt"/>
              </a:rPr>
              <a:t>Width</a:t>
            </a:r>
            <a:r>
              <a:rPr lang="en-US" dirty="0">
                <a:latin typeface="+mn-lt"/>
              </a:rPr>
              <a:t>, </a:t>
            </a:r>
            <a:r>
              <a:rPr lang="en-US" b="1" dirty="0">
                <a:latin typeface="+mn-lt"/>
              </a:rPr>
              <a:t>Left</a:t>
            </a:r>
            <a:r>
              <a:rPr lang="en-US" dirty="0">
                <a:latin typeface="+mn-lt"/>
              </a:rPr>
              <a:t>, and </a:t>
            </a:r>
            <a:r>
              <a:rPr lang="en-US" b="1" dirty="0">
                <a:latin typeface="+mn-lt"/>
              </a:rPr>
              <a:t>Top</a:t>
            </a:r>
            <a:r>
              <a:rPr lang="en-US" dirty="0">
                <a:latin typeface="+mn-lt"/>
              </a:rPr>
              <a:t> boxes. To resize the picture, click </a:t>
            </a:r>
            <a:r>
              <a:rPr lang="en-US" b="1" dirty="0">
                <a:latin typeface="+mn-lt"/>
              </a:rPr>
              <a:t>Size</a:t>
            </a:r>
            <a:r>
              <a:rPr lang="en-US" dirty="0">
                <a:latin typeface="+mn-lt"/>
              </a:rPr>
              <a:t> in the left pane, and in the right pane, under </a:t>
            </a:r>
            <a:r>
              <a:rPr lang="en-US" b="1" dirty="0">
                <a:latin typeface="+mn-lt"/>
              </a:rPr>
              <a:t>Size and rotate</a:t>
            </a:r>
            <a:r>
              <a:rPr lang="en-US" dirty="0">
                <a:latin typeface="+mn-lt"/>
              </a:rPr>
              <a:t>, enter values into the </a:t>
            </a:r>
            <a:r>
              <a:rPr lang="en-US" b="1" dirty="0">
                <a:latin typeface="+mn-lt"/>
              </a:rPr>
              <a:t>Height</a:t>
            </a:r>
            <a:r>
              <a:rPr lang="en-US" dirty="0">
                <a:latin typeface="+mn-lt"/>
              </a:rPr>
              <a:t> and </a:t>
            </a:r>
            <a:r>
              <a:rPr lang="en-US" b="1" dirty="0">
                <a:latin typeface="+mn-lt"/>
              </a:rPr>
              <a:t>Width</a:t>
            </a:r>
            <a:r>
              <a:rPr lang="en-US" dirty="0">
                <a:latin typeface="+mn-lt"/>
              </a:rPr>
              <a:t> boxes.</a:t>
            </a:r>
          </a:p>
          <a:p>
            <a:pPr marL="232943" indent="-232943" defTabSz="931774" eaLnBrk="1" fontAlgn="auto" hangingPunct="1">
              <a:spcBef>
                <a:spcPts val="0"/>
              </a:spcBef>
              <a:spcAft>
                <a:spcPts val="0"/>
              </a:spcAft>
              <a:buFont typeface="+mj-lt"/>
              <a:buAutoNum type="arabicPeriod"/>
              <a:defRPr/>
            </a:pPr>
            <a:r>
              <a:rPr lang="en-US" dirty="0">
                <a:latin typeface="+mn-lt"/>
              </a:rPr>
              <a:t>Under </a:t>
            </a:r>
            <a:r>
              <a:rPr lang="en-US" b="1" dirty="0">
                <a:latin typeface="+mn-lt"/>
              </a:rPr>
              <a:t>Picture Tools</a:t>
            </a:r>
            <a:r>
              <a:rPr lang="en-US" dirty="0">
                <a:latin typeface="+mn-lt"/>
              </a:rPr>
              <a:t>, on the </a:t>
            </a:r>
            <a:r>
              <a:rPr lang="en-US" b="1" dirty="0">
                <a:latin typeface="+mn-lt"/>
              </a:rPr>
              <a:t>Format</a:t>
            </a:r>
            <a:r>
              <a:rPr lang="en-US" dirty="0">
                <a:latin typeface="+mn-lt"/>
              </a:rPr>
              <a:t> tab, in the </a:t>
            </a:r>
            <a:r>
              <a:rPr lang="en-US" b="1" dirty="0">
                <a:latin typeface="+mn-lt"/>
              </a:rPr>
              <a:t>Adjust</a:t>
            </a:r>
            <a:r>
              <a:rPr lang="en-US" dirty="0">
                <a:latin typeface="+mn-lt"/>
              </a:rPr>
              <a:t> group, click </a:t>
            </a:r>
            <a:r>
              <a:rPr lang="en-US" b="1" dirty="0">
                <a:latin typeface="+mn-lt"/>
              </a:rPr>
              <a:t>Color</a:t>
            </a:r>
            <a:r>
              <a:rPr lang="en-US" dirty="0">
                <a:latin typeface="+mn-lt"/>
              </a:rPr>
              <a:t>, and then under </a:t>
            </a:r>
            <a:r>
              <a:rPr lang="en-US" b="1" dirty="0">
                <a:latin typeface="+mn-lt"/>
              </a:rPr>
              <a:t>Recolor</a:t>
            </a:r>
            <a:r>
              <a:rPr lang="en-US" dirty="0">
                <a:latin typeface="+mn-lt"/>
              </a:rPr>
              <a:t>, click </a:t>
            </a:r>
            <a:r>
              <a:rPr lang="en-US" b="1" dirty="0">
                <a:latin typeface="+mn-lt"/>
              </a:rPr>
              <a:t>No Recolor</a:t>
            </a:r>
            <a:r>
              <a:rPr lang="en-US" dirty="0">
                <a:latin typeface="+mn-lt"/>
              </a:rPr>
              <a:t>. </a:t>
            </a:r>
          </a:p>
          <a:p>
            <a:pPr marL="232943" indent="-232943" defTabSz="931774" eaLnBrk="1" fontAlgn="auto" hangingPunct="1">
              <a:spcBef>
                <a:spcPts val="0"/>
              </a:spcBef>
              <a:spcAft>
                <a:spcPts val="0"/>
              </a:spcAft>
              <a:buFont typeface="+mj-lt"/>
              <a:buAutoNum type="arabicPeriod"/>
              <a:defRPr/>
            </a:pPr>
            <a:r>
              <a:rPr lang="en-US" dirty="0">
                <a:latin typeface="+mn-lt"/>
              </a:rPr>
              <a:t>On the </a:t>
            </a:r>
            <a:r>
              <a:rPr lang="en-US" b="1" dirty="0">
                <a:latin typeface="+mn-lt"/>
              </a:rPr>
              <a:t>Home</a:t>
            </a:r>
            <a:r>
              <a:rPr lang="en-US" dirty="0">
                <a:latin typeface="+mn-lt"/>
              </a:rPr>
              <a:t> tab, in the </a:t>
            </a:r>
            <a:r>
              <a:rPr lang="en-US" b="1" dirty="0">
                <a:latin typeface="+mn-lt"/>
              </a:rPr>
              <a:t>Drawing</a:t>
            </a:r>
            <a:r>
              <a:rPr lang="en-US" dirty="0">
                <a:latin typeface="+mn-lt"/>
              </a:rPr>
              <a:t> group, click </a:t>
            </a:r>
            <a:r>
              <a:rPr lang="en-US" b="1" dirty="0">
                <a:latin typeface="+mn-lt"/>
              </a:rPr>
              <a:t>Shapes</a:t>
            </a:r>
            <a:r>
              <a:rPr lang="en-US" dirty="0">
                <a:latin typeface="+mn-lt"/>
              </a:rPr>
              <a:t>, and then under </a:t>
            </a:r>
            <a:r>
              <a:rPr lang="en-US" b="1" dirty="0">
                <a:latin typeface="+mn-lt"/>
              </a:rPr>
              <a:t>Rectangles</a:t>
            </a:r>
            <a:r>
              <a:rPr lang="en-US" dirty="0">
                <a:latin typeface="+mn-lt"/>
              </a:rPr>
              <a:t> click </a:t>
            </a:r>
            <a:r>
              <a:rPr lang="en-US" b="1" dirty="0">
                <a:latin typeface="+mn-lt"/>
              </a:rPr>
              <a:t>Rectangle</a:t>
            </a:r>
            <a:r>
              <a:rPr lang="en-US" dirty="0">
                <a:latin typeface="+mn-lt"/>
              </a:rPr>
              <a:t> (first option from the left). On the slide, drag to draw a rectangle. </a:t>
            </a:r>
          </a:p>
          <a:p>
            <a:pPr marL="232943" indent="-232943" defTabSz="931774" eaLnBrk="1" fontAlgn="auto" hangingPunct="1">
              <a:spcBef>
                <a:spcPts val="0"/>
              </a:spcBef>
              <a:spcAft>
                <a:spcPts val="0"/>
              </a:spcAft>
              <a:buFont typeface="+mj-lt"/>
              <a:buAutoNum type="arabicPeriod"/>
              <a:defRPr/>
            </a:pPr>
            <a:r>
              <a:rPr lang="en-US" dirty="0">
                <a:latin typeface="+mn-lt"/>
              </a:rPr>
              <a:t>Select the rectangle. Under </a:t>
            </a:r>
            <a:r>
              <a:rPr lang="en-US" b="1" dirty="0">
                <a:latin typeface="+mn-lt"/>
              </a:rPr>
              <a:t>Drawing Tools</a:t>
            </a:r>
            <a:r>
              <a:rPr lang="en-US" dirty="0">
                <a:latin typeface="+mn-lt"/>
              </a:rPr>
              <a:t>, on the </a:t>
            </a:r>
            <a:r>
              <a:rPr lang="en-US" b="1" dirty="0">
                <a:latin typeface="+mn-lt"/>
              </a:rPr>
              <a:t>Format</a:t>
            </a:r>
            <a:r>
              <a:rPr lang="en-US" dirty="0">
                <a:latin typeface="+mn-lt"/>
              </a:rPr>
              <a:t> tab, in the </a:t>
            </a:r>
            <a:r>
              <a:rPr lang="en-US" b="1" dirty="0">
                <a:latin typeface="+mn-lt"/>
              </a:rPr>
              <a:t>Size</a:t>
            </a:r>
            <a:r>
              <a:rPr lang="en-US" dirty="0">
                <a:latin typeface="+mn-lt"/>
              </a:rPr>
              <a:t> group, do the following:</a:t>
            </a:r>
          </a:p>
          <a:p>
            <a:pPr marL="698830" lvl="1" indent="-232943" defTabSz="931774" eaLnBrk="1" fontAlgn="auto" hangingPunct="1">
              <a:spcBef>
                <a:spcPts val="0"/>
              </a:spcBef>
              <a:spcAft>
                <a:spcPts val="0"/>
              </a:spcAft>
              <a:buFont typeface="Arial" pitchFamily="34" charset="0"/>
              <a:buChar char="•"/>
              <a:defRPr/>
            </a:pPr>
            <a:r>
              <a:rPr lang="en-US" dirty="0">
                <a:latin typeface="+mn-lt"/>
              </a:rPr>
              <a:t>In the </a:t>
            </a:r>
            <a:r>
              <a:rPr lang="en-US" b="1" dirty="0">
                <a:latin typeface="+mn-lt"/>
              </a:rPr>
              <a:t>Shape Height </a:t>
            </a:r>
            <a:r>
              <a:rPr lang="en-US" dirty="0">
                <a:latin typeface="+mn-lt"/>
              </a:rPr>
              <a:t>box, enter </a:t>
            </a:r>
            <a:r>
              <a:rPr lang="en-US" b="1" dirty="0">
                <a:latin typeface="+mn-lt"/>
              </a:rPr>
              <a:t>7.5”</a:t>
            </a:r>
            <a:r>
              <a:rPr lang="en-US" dirty="0">
                <a:latin typeface="+mn-lt"/>
              </a:rPr>
              <a:t>.</a:t>
            </a:r>
          </a:p>
          <a:p>
            <a:pPr marL="698830" lvl="1" indent="-232943" defTabSz="931774" eaLnBrk="1" fontAlgn="auto" hangingPunct="1">
              <a:spcBef>
                <a:spcPts val="0"/>
              </a:spcBef>
              <a:spcAft>
                <a:spcPts val="0"/>
              </a:spcAft>
              <a:buFont typeface="Arial" pitchFamily="34" charset="0"/>
              <a:buChar char="•"/>
              <a:defRPr/>
            </a:pPr>
            <a:r>
              <a:rPr lang="en-US" dirty="0">
                <a:latin typeface="+mn-lt"/>
              </a:rPr>
              <a:t>In the </a:t>
            </a:r>
            <a:r>
              <a:rPr lang="en-US" b="1" dirty="0">
                <a:latin typeface="+mn-lt"/>
              </a:rPr>
              <a:t>Shape Width </a:t>
            </a:r>
            <a:r>
              <a:rPr lang="en-US" dirty="0">
                <a:latin typeface="+mn-lt"/>
              </a:rPr>
              <a:t>box, enter </a:t>
            </a:r>
            <a:r>
              <a:rPr lang="en-US" b="1" dirty="0">
                <a:latin typeface="+mn-lt"/>
              </a:rPr>
              <a:t>2.33”</a:t>
            </a:r>
            <a:r>
              <a:rPr lang="en-US" dirty="0">
                <a:latin typeface="+mn-lt"/>
              </a:rPr>
              <a:t>.</a:t>
            </a:r>
          </a:p>
          <a:p>
            <a:pPr marL="232943" indent="-232943" defTabSz="931774" eaLnBrk="1" fontAlgn="auto" hangingPunct="1">
              <a:spcBef>
                <a:spcPts val="0"/>
              </a:spcBef>
              <a:spcAft>
                <a:spcPts val="0"/>
              </a:spcAft>
              <a:buFont typeface="+mj-lt"/>
              <a:buAutoNum type="arabicPeriod"/>
              <a:defRPr/>
            </a:pPr>
            <a:r>
              <a:rPr lang="en-US" dirty="0">
                <a:latin typeface="+mn-lt"/>
              </a:rPr>
              <a:t>Select the rectangle. Under </a:t>
            </a:r>
            <a:r>
              <a:rPr lang="en-US" b="1" dirty="0">
                <a:latin typeface="+mn-lt"/>
              </a:rPr>
              <a:t>Drawing Tools</a:t>
            </a:r>
            <a:r>
              <a:rPr lang="en-US" dirty="0">
                <a:latin typeface="+mn-lt"/>
              </a:rPr>
              <a:t>, on the </a:t>
            </a:r>
            <a:r>
              <a:rPr lang="en-US" b="1" dirty="0">
                <a:latin typeface="+mn-lt"/>
              </a:rPr>
              <a:t>Format</a:t>
            </a:r>
            <a:r>
              <a:rPr lang="en-US" dirty="0">
                <a:latin typeface="+mn-lt"/>
              </a:rPr>
              <a:t> tab, in the </a:t>
            </a:r>
            <a:r>
              <a:rPr lang="en-US" b="1" dirty="0">
                <a:latin typeface="+mn-lt"/>
              </a:rPr>
              <a:t>Shape Styles </a:t>
            </a:r>
            <a:r>
              <a:rPr lang="en-US" dirty="0">
                <a:latin typeface="+mn-lt"/>
              </a:rPr>
              <a:t>group, click </a:t>
            </a:r>
            <a:r>
              <a:rPr lang="en-US" b="1" dirty="0">
                <a:latin typeface="+mn-lt"/>
              </a:rPr>
              <a:t>Shape Outline</a:t>
            </a:r>
            <a:r>
              <a:rPr lang="en-US" dirty="0">
                <a:latin typeface="+mn-lt"/>
              </a:rPr>
              <a:t>, and then click </a:t>
            </a:r>
            <a:r>
              <a:rPr lang="en-US" b="1" dirty="0">
                <a:latin typeface="+mn-lt"/>
              </a:rPr>
              <a:t>No Outline</a:t>
            </a:r>
            <a:r>
              <a:rPr lang="en-US" dirty="0">
                <a:latin typeface="+mn-lt"/>
              </a:rPr>
              <a:t>.</a:t>
            </a:r>
          </a:p>
          <a:p>
            <a:pPr marL="232943" indent="-232943">
              <a:buFont typeface="+mj-lt"/>
              <a:buAutoNum type="arabicPeriod"/>
            </a:pPr>
            <a:r>
              <a:rPr lang="en-US" dirty="0">
                <a:latin typeface="+mn-lt"/>
              </a:rPr>
              <a:t>Under </a:t>
            </a:r>
            <a:r>
              <a:rPr lang="en-US" b="1" dirty="0">
                <a:latin typeface="+mn-lt"/>
              </a:rPr>
              <a:t>Drawing</a:t>
            </a:r>
            <a:r>
              <a:rPr lang="en-US" dirty="0">
                <a:latin typeface="+mn-lt"/>
              </a:rPr>
              <a:t> </a:t>
            </a:r>
            <a:r>
              <a:rPr lang="en-US" b="1" dirty="0">
                <a:latin typeface="+mn-lt"/>
              </a:rPr>
              <a:t>Tools</a:t>
            </a:r>
            <a:r>
              <a:rPr lang="en-US" dirty="0">
                <a:latin typeface="+mn-lt"/>
              </a:rPr>
              <a:t>, on the </a:t>
            </a:r>
            <a:r>
              <a:rPr lang="en-US" b="1" dirty="0">
                <a:latin typeface="+mn-lt"/>
              </a:rPr>
              <a:t>Format</a:t>
            </a:r>
            <a:r>
              <a:rPr lang="en-US" dirty="0">
                <a:latin typeface="+mn-lt"/>
              </a:rPr>
              <a:t> tab, in the </a:t>
            </a:r>
            <a:r>
              <a:rPr lang="en-US" b="1" dirty="0">
                <a:latin typeface="+mn-lt"/>
              </a:rPr>
              <a:t>Shape</a:t>
            </a:r>
            <a:r>
              <a:rPr lang="en-US" dirty="0">
                <a:latin typeface="+mn-lt"/>
              </a:rPr>
              <a:t> </a:t>
            </a:r>
            <a:r>
              <a:rPr lang="en-US" b="1" dirty="0">
                <a:latin typeface="+mn-lt"/>
              </a:rPr>
              <a:t>Styles</a:t>
            </a:r>
            <a:r>
              <a:rPr lang="en-US" dirty="0">
                <a:latin typeface="+mn-lt"/>
              </a:rPr>
              <a:t> group, click </a:t>
            </a:r>
            <a:r>
              <a:rPr lang="en-US" b="1" dirty="0">
                <a:latin typeface="+mn-lt"/>
              </a:rPr>
              <a:t>Shape</a:t>
            </a:r>
            <a:r>
              <a:rPr lang="en-US" dirty="0">
                <a:latin typeface="+mn-lt"/>
              </a:rPr>
              <a:t> </a:t>
            </a:r>
            <a:r>
              <a:rPr lang="en-US" b="1" dirty="0">
                <a:latin typeface="+mn-lt"/>
              </a:rPr>
              <a:t>Fill</a:t>
            </a:r>
            <a:r>
              <a:rPr lang="en-US" dirty="0">
                <a:latin typeface="+mn-lt"/>
              </a:rPr>
              <a:t>, point to </a:t>
            </a:r>
            <a:r>
              <a:rPr lang="en-US" b="1" dirty="0">
                <a:latin typeface="+mn-lt"/>
              </a:rPr>
              <a:t>Gradient</a:t>
            </a:r>
            <a:r>
              <a:rPr lang="en-US" dirty="0">
                <a:latin typeface="+mn-lt"/>
              </a:rPr>
              <a:t>, and then click </a:t>
            </a:r>
            <a:r>
              <a:rPr lang="en-US" b="1" dirty="0">
                <a:latin typeface="+mn-lt"/>
              </a:rPr>
              <a:t>More</a:t>
            </a:r>
            <a:r>
              <a:rPr lang="en-US" dirty="0">
                <a:latin typeface="+mn-lt"/>
              </a:rPr>
              <a:t> </a:t>
            </a:r>
            <a:r>
              <a:rPr lang="en-US" b="1" dirty="0">
                <a:latin typeface="+mn-lt"/>
              </a:rPr>
              <a:t>Gradients</a:t>
            </a:r>
            <a:r>
              <a:rPr lang="en-US" dirty="0">
                <a:latin typeface="+mn-lt"/>
              </a:rPr>
              <a:t>. In the </a:t>
            </a:r>
            <a:r>
              <a:rPr lang="en-US" b="1" dirty="0">
                <a:latin typeface="+mn-lt"/>
              </a:rPr>
              <a:t>Format Shape</a:t>
            </a:r>
            <a:r>
              <a:rPr lang="en-US" dirty="0">
                <a:latin typeface="+mn-lt"/>
              </a:rPr>
              <a:t> dialog box click </a:t>
            </a:r>
            <a:r>
              <a:rPr lang="en-US" b="1" dirty="0">
                <a:latin typeface="+mn-lt"/>
              </a:rPr>
              <a:t>Fill</a:t>
            </a:r>
            <a:r>
              <a:rPr lang="en-US" dirty="0">
                <a:latin typeface="+mn-lt"/>
              </a:rPr>
              <a:t> in the left pane, select </a:t>
            </a:r>
            <a:r>
              <a:rPr lang="en-US" b="1" dirty="0">
                <a:latin typeface="+mn-lt"/>
              </a:rPr>
              <a:t>Gradient fill </a:t>
            </a:r>
            <a:r>
              <a:rPr lang="en-US" dirty="0">
                <a:latin typeface="+mn-lt"/>
              </a:rPr>
              <a:t>in the </a:t>
            </a:r>
            <a:r>
              <a:rPr lang="en-US" b="1" dirty="0">
                <a:latin typeface="+mn-lt"/>
              </a:rPr>
              <a:t>Fill</a:t>
            </a:r>
            <a:r>
              <a:rPr lang="en-US" dirty="0">
                <a:latin typeface="+mn-lt"/>
              </a:rPr>
              <a:t> pane, and then do the following:</a:t>
            </a:r>
          </a:p>
          <a:p>
            <a:pPr marL="640594" lvl="1" indent="-174708">
              <a:buFont typeface="Arial" pitchFamily="34" charset="0"/>
              <a:buChar char="•"/>
            </a:pPr>
            <a:r>
              <a:rPr lang="en-US" dirty="0">
                <a:latin typeface="+mn-lt"/>
              </a:rPr>
              <a:t>In the </a:t>
            </a:r>
            <a:r>
              <a:rPr lang="en-US" b="1" dirty="0">
                <a:latin typeface="+mn-lt"/>
              </a:rPr>
              <a:t>Type</a:t>
            </a:r>
            <a:r>
              <a:rPr lang="en-US" dirty="0">
                <a:latin typeface="+mn-lt"/>
              </a:rPr>
              <a:t> list, select </a:t>
            </a:r>
            <a:r>
              <a:rPr lang="en-US" b="1" dirty="0">
                <a:latin typeface="+mn-lt"/>
              </a:rPr>
              <a:t>Linear</a:t>
            </a:r>
            <a:r>
              <a:rPr lang="en-US" dirty="0">
                <a:latin typeface="+mn-lt"/>
              </a:rPr>
              <a:t>. </a:t>
            </a:r>
          </a:p>
          <a:p>
            <a:pPr marL="640594" lvl="1" indent="-174708">
              <a:buFont typeface="Arial" pitchFamily="34" charset="0"/>
              <a:buChar char="•"/>
            </a:pPr>
            <a:r>
              <a:rPr lang="en-US" dirty="0">
                <a:latin typeface="+mn-lt"/>
              </a:rPr>
              <a:t>In the </a:t>
            </a:r>
            <a:r>
              <a:rPr lang="en-US" b="1" dirty="0">
                <a:latin typeface="+mn-lt"/>
              </a:rPr>
              <a:t>Angle</a:t>
            </a:r>
            <a:r>
              <a:rPr lang="en-US" dirty="0">
                <a:latin typeface="+mn-lt"/>
              </a:rPr>
              <a:t> box, enter </a:t>
            </a:r>
            <a:r>
              <a:rPr lang="en-US" b="1" dirty="0">
                <a:latin typeface="+mn-lt"/>
              </a:rPr>
              <a:t>90</a:t>
            </a:r>
            <a:r>
              <a:rPr lang="en-US" dirty="0">
                <a:latin typeface="+mn-lt"/>
              </a:rPr>
              <a:t>.</a:t>
            </a:r>
          </a:p>
          <a:p>
            <a:pPr marL="640594" lvl="1" indent="-174708">
              <a:buFont typeface="Arial" pitchFamily="34" charset="0"/>
              <a:buChar char="•"/>
            </a:pPr>
            <a:r>
              <a:rPr lang="en-US" dirty="0">
                <a:latin typeface="+mn-lt"/>
              </a:rPr>
              <a:t>Under </a:t>
            </a:r>
            <a:r>
              <a:rPr lang="en-US" b="1" dirty="0">
                <a:latin typeface="+mn-lt"/>
              </a:rPr>
              <a:t>Gradient stops</a:t>
            </a:r>
            <a:r>
              <a:rPr lang="en-US" dirty="0">
                <a:latin typeface="+mn-lt"/>
              </a:rPr>
              <a:t>, click </a:t>
            </a:r>
            <a:r>
              <a:rPr lang="en-US" b="1" dirty="0">
                <a:latin typeface="+mn-lt"/>
              </a:rPr>
              <a:t>Add gradient stops </a:t>
            </a:r>
            <a:r>
              <a:rPr lang="en-US" dirty="0">
                <a:latin typeface="+mn-lt"/>
              </a:rPr>
              <a:t>or </a:t>
            </a:r>
            <a:r>
              <a:rPr lang="en-US" b="1" dirty="0">
                <a:latin typeface="+mn-lt"/>
              </a:rPr>
              <a:t>Remove gradient stops </a:t>
            </a:r>
            <a:r>
              <a:rPr lang="en-US" dirty="0">
                <a:latin typeface="+mn-lt"/>
              </a:rPr>
              <a:t>until two stops appear in the slider. </a:t>
            </a:r>
          </a:p>
          <a:p>
            <a:pPr marL="232943" indent="-232943">
              <a:buFont typeface="+mj-lt"/>
              <a:buAutoNum type="arabicPeriod"/>
            </a:pPr>
            <a:r>
              <a:rPr lang="en-US" dirty="0">
                <a:latin typeface="+mn-lt"/>
              </a:rPr>
              <a:t> Also under Gradient stops, customize the gradient stops as follows:</a:t>
            </a:r>
          </a:p>
          <a:p>
            <a:pPr marL="640594" lvl="1" indent="-174708">
              <a:buFont typeface="Arial" pitchFamily="34" charset="0"/>
              <a:buChar char="•"/>
            </a:pPr>
            <a:r>
              <a:rPr lang="en-US" dirty="0">
                <a:latin typeface="+mn-lt"/>
              </a:rPr>
              <a:t>Select the first stop in the slider, and then do the following: </a:t>
            </a:r>
          </a:p>
          <a:p>
            <a:pPr marL="1106481" lvl="2" indent="-174708">
              <a:buFont typeface="Arial" pitchFamily="34" charset="0"/>
              <a:buChar char="•"/>
            </a:pPr>
            <a:r>
              <a:rPr lang="en-US" dirty="0">
                <a:latin typeface="+mn-lt"/>
              </a:rPr>
              <a:t>In the </a:t>
            </a:r>
            <a:r>
              <a:rPr lang="en-US" b="1" dirty="0">
                <a:latin typeface="+mn-lt"/>
              </a:rPr>
              <a:t>Position</a:t>
            </a:r>
            <a:r>
              <a:rPr lang="en-US" dirty="0">
                <a:latin typeface="+mn-lt"/>
              </a:rPr>
              <a:t> box, enter </a:t>
            </a:r>
            <a:r>
              <a:rPr lang="en-US" b="1" dirty="0">
                <a:latin typeface="+mn-lt"/>
              </a:rPr>
              <a:t>0%</a:t>
            </a:r>
            <a:r>
              <a:rPr lang="en-US" dirty="0">
                <a:latin typeface="+mn-lt"/>
              </a:rPr>
              <a:t>.</a:t>
            </a:r>
          </a:p>
          <a:p>
            <a:pPr marL="1106481" lvl="2" indent="-174708">
              <a:buFont typeface="Arial" pitchFamily="34" charset="0"/>
              <a:buChar char="•"/>
            </a:pPr>
            <a:r>
              <a:rPr lang="en-US" dirty="0">
                <a:latin typeface="+mn-lt"/>
              </a:rPr>
              <a:t>Click the button next to </a:t>
            </a:r>
            <a:r>
              <a:rPr lang="en-US" b="1" dirty="0">
                <a:latin typeface="+mn-lt"/>
              </a:rPr>
              <a:t>Color</a:t>
            </a:r>
            <a:r>
              <a:rPr lang="en-US" dirty="0">
                <a:latin typeface="+mn-lt"/>
              </a:rPr>
              <a:t>, and then under </a:t>
            </a:r>
            <a:r>
              <a:rPr lang="en-US" b="1" dirty="0">
                <a:latin typeface="+mn-lt"/>
              </a:rPr>
              <a:t>Theme Colors </a:t>
            </a:r>
            <a:r>
              <a:rPr lang="en-US" dirty="0">
                <a:latin typeface="+mn-lt"/>
              </a:rPr>
              <a:t>click </a:t>
            </a:r>
            <a:r>
              <a:rPr lang="en-US" b="1" dirty="0">
                <a:latin typeface="+mn-lt"/>
              </a:rPr>
              <a:t>White, Background 1 </a:t>
            </a:r>
            <a:r>
              <a:rPr lang="en-US" dirty="0">
                <a:latin typeface="+mn-lt"/>
              </a:rPr>
              <a:t>(first row, first option from the left).</a:t>
            </a:r>
          </a:p>
          <a:p>
            <a:pPr marL="1106481" lvl="2" indent="-174708">
              <a:buFont typeface="Arial" pitchFamily="34" charset="0"/>
              <a:buChar char="•"/>
            </a:pPr>
            <a:r>
              <a:rPr lang="en-US" dirty="0">
                <a:latin typeface="+mn-lt"/>
              </a:rPr>
              <a:t>In the Transparency box, enter </a:t>
            </a:r>
            <a:r>
              <a:rPr lang="en-US" b="1" dirty="0">
                <a:latin typeface="+mn-lt"/>
              </a:rPr>
              <a:t>55%</a:t>
            </a:r>
            <a:r>
              <a:rPr lang="en-US" dirty="0">
                <a:latin typeface="+mn-lt"/>
              </a:rPr>
              <a:t>. </a:t>
            </a:r>
          </a:p>
          <a:p>
            <a:pPr marL="640594" lvl="1" indent="-174708">
              <a:buFont typeface="Arial" pitchFamily="34" charset="0"/>
              <a:buChar char="•"/>
            </a:pPr>
            <a:r>
              <a:rPr lang="en-US" b="1" dirty="0">
                <a:latin typeface="+mn-lt"/>
              </a:rPr>
              <a:t> </a:t>
            </a:r>
            <a:r>
              <a:rPr lang="en-US" dirty="0">
                <a:latin typeface="+mn-lt"/>
              </a:rPr>
              <a:t>Select the second stop in the slider, and then do the following: </a:t>
            </a:r>
          </a:p>
          <a:p>
            <a:pPr marL="1106481" lvl="2" indent="-174708">
              <a:buFont typeface="Arial" pitchFamily="34" charset="0"/>
              <a:buChar char="•"/>
            </a:pPr>
            <a:r>
              <a:rPr lang="en-US" dirty="0">
                <a:latin typeface="+mn-lt"/>
              </a:rPr>
              <a:t>In the </a:t>
            </a:r>
            <a:r>
              <a:rPr lang="en-US" b="1" dirty="0">
                <a:latin typeface="+mn-lt"/>
              </a:rPr>
              <a:t>Position</a:t>
            </a:r>
            <a:r>
              <a:rPr lang="en-US" dirty="0">
                <a:latin typeface="+mn-lt"/>
              </a:rPr>
              <a:t> box, enter </a:t>
            </a:r>
            <a:r>
              <a:rPr lang="en-US" b="1" dirty="0">
                <a:latin typeface="+mn-lt"/>
              </a:rPr>
              <a:t>100%</a:t>
            </a:r>
            <a:r>
              <a:rPr lang="en-US" dirty="0">
                <a:latin typeface="+mn-lt"/>
              </a:rPr>
              <a:t>.</a:t>
            </a:r>
          </a:p>
          <a:p>
            <a:pPr marL="1106481" lvl="2" indent="-174708">
              <a:buFont typeface="Arial" pitchFamily="34" charset="0"/>
              <a:buChar char="•"/>
            </a:pPr>
            <a:r>
              <a:rPr lang="en-US" dirty="0">
                <a:latin typeface="+mn-lt"/>
              </a:rPr>
              <a:t>Click the button next to </a:t>
            </a:r>
            <a:r>
              <a:rPr lang="en-US" b="1" dirty="0">
                <a:latin typeface="+mn-lt"/>
              </a:rPr>
              <a:t>Color</a:t>
            </a:r>
            <a:r>
              <a:rPr lang="en-US" dirty="0">
                <a:latin typeface="+mn-lt"/>
              </a:rPr>
              <a:t>, and then under </a:t>
            </a:r>
            <a:r>
              <a:rPr lang="en-US" b="1" dirty="0">
                <a:latin typeface="+mn-lt"/>
              </a:rPr>
              <a:t>Theme Colors </a:t>
            </a:r>
            <a:r>
              <a:rPr lang="en-US" dirty="0">
                <a:latin typeface="+mn-lt"/>
              </a:rPr>
              <a:t>click </a:t>
            </a:r>
            <a:r>
              <a:rPr lang="en-US" b="1" dirty="0">
                <a:latin typeface="+mn-lt"/>
              </a:rPr>
              <a:t>White, Background 1 </a:t>
            </a:r>
            <a:r>
              <a:rPr lang="en-US" dirty="0">
                <a:latin typeface="+mn-lt"/>
              </a:rPr>
              <a:t>(first row, first option from the left).</a:t>
            </a:r>
          </a:p>
          <a:p>
            <a:pPr marL="1106481" lvl="2" indent="-174708">
              <a:buFont typeface="Arial" pitchFamily="34" charset="0"/>
              <a:buChar char="•"/>
            </a:pPr>
            <a:r>
              <a:rPr lang="en-US" dirty="0">
                <a:latin typeface="+mn-lt"/>
              </a:rPr>
              <a:t>In the Transparency box, enter </a:t>
            </a:r>
            <a:r>
              <a:rPr lang="en-US" b="1" dirty="0">
                <a:latin typeface="+mn-lt"/>
              </a:rPr>
              <a:t>100%</a:t>
            </a:r>
            <a:r>
              <a:rPr lang="en-US" dirty="0">
                <a:latin typeface="+mn-lt"/>
              </a:rPr>
              <a:t>. </a:t>
            </a:r>
          </a:p>
          <a:p>
            <a:pPr marL="232943" indent="-232943" defTabSz="931774" eaLnBrk="1" fontAlgn="auto" hangingPunct="1">
              <a:spcBef>
                <a:spcPts val="0"/>
              </a:spcBef>
              <a:spcAft>
                <a:spcPts val="0"/>
              </a:spcAft>
              <a:buFont typeface="+mj-lt"/>
              <a:buAutoNum type="arabicPeriod"/>
              <a:defRPr/>
            </a:pPr>
            <a:r>
              <a:rPr lang="en-US" dirty="0">
                <a:latin typeface="+mn-lt"/>
              </a:rPr>
              <a:t>On the slide, drag the rectangle to cover the duplicate picture. </a:t>
            </a:r>
          </a:p>
          <a:p>
            <a:pPr marL="232943" indent="-232943" defTabSz="931774" eaLnBrk="1" fontAlgn="auto" hangingPunct="1">
              <a:spcBef>
                <a:spcPts val="0"/>
              </a:spcBef>
              <a:spcAft>
                <a:spcPts val="0"/>
              </a:spcAft>
              <a:buFont typeface="+mj-lt"/>
              <a:buAutoNum type="arabicPeriod"/>
              <a:defRPr/>
            </a:pPr>
            <a:r>
              <a:rPr lang="en-US" dirty="0">
                <a:latin typeface="+mn-lt"/>
              </a:rPr>
              <a:t>Select the rectangle. On the </a:t>
            </a:r>
            <a:r>
              <a:rPr lang="en-US" b="1" dirty="0">
                <a:latin typeface="+mn-lt"/>
              </a:rPr>
              <a:t>Home</a:t>
            </a:r>
            <a:r>
              <a:rPr lang="en-US" dirty="0">
                <a:latin typeface="+mn-lt"/>
              </a:rPr>
              <a:t> tab, in the </a:t>
            </a:r>
            <a:r>
              <a:rPr lang="en-US" b="1" dirty="0">
                <a:latin typeface="+mn-lt"/>
              </a:rPr>
              <a:t>Drawing</a:t>
            </a:r>
            <a:r>
              <a:rPr lang="en-US" dirty="0">
                <a:latin typeface="+mn-lt"/>
              </a:rPr>
              <a:t> group, click </a:t>
            </a:r>
            <a:r>
              <a:rPr lang="en-US" b="1" dirty="0">
                <a:latin typeface="+mn-lt"/>
              </a:rPr>
              <a:t>Arrange</a:t>
            </a:r>
            <a:r>
              <a:rPr lang="en-US" dirty="0">
                <a:latin typeface="+mn-lt"/>
              </a:rPr>
              <a:t>, and then do the following:</a:t>
            </a:r>
          </a:p>
          <a:p>
            <a:pPr marL="698830" lvl="1" indent="-232943" defTabSz="931774" eaLnBrk="1" fontAlgn="auto" hangingPunct="1">
              <a:spcBef>
                <a:spcPts val="0"/>
              </a:spcBef>
              <a:spcAft>
                <a:spcPts val="0"/>
              </a:spcAft>
              <a:buFont typeface="+mj-lt"/>
              <a:buAutoNum type="arabicPeriod"/>
              <a:defRPr/>
            </a:pPr>
            <a:r>
              <a:rPr lang="en-US" dirty="0">
                <a:latin typeface="+mn-lt"/>
              </a:rPr>
              <a:t>Point to </a:t>
            </a:r>
            <a:r>
              <a:rPr lang="en-US" b="1" dirty="0">
                <a:latin typeface="+mn-lt"/>
              </a:rPr>
              <a:t>Align</a:t>
            </a:r>
            <a:r>
              <a:rPr lang="en-US" dirty="0">
                <a:latin typeface="+mn-lt"/>
              </a:rPr>
              <a:t>, and then click </a:t>
            </a:r>
            <a:r>
              <a:rPr lang="en-US" b="1" dirty="0">
                <a:latin typeface="+mn-lt"/>
              </a:rPr>
              <a:t>Align to Slide</a:t>
            </a:r>
            <a:r>
              <a:rPr lang="en-US" dirty="0">
                <a:latin typeface="+mn-lt"/>
              </a:rPr>
              <a:t>.</a:t>
            </a:r>
          </a:p>
          <a:p>
            <a:pPr marL="698830" lvl="1" indent="-232943" defTabSz="931774" eaLnBrk="1" fontAlgn="auto" hangingPunct="1">
              <a:spcBef>
                <a:spcPts val="0"/>
              </a:spcBef>
              <a:spcAft>
                <a:spcPts val="0"/>
              </a:spcAft>
              <a:buFont typeface="+mj-lt"/>
              <a:buAutoNum type="arabicPeriod"/>
              <a:defRPr/>
            </a:pPr>
            <a:r>
              <a:rPr lang="en-US" dirty="0">
                <a:latin typeface="+mn-lt"/>
              </a:rPr>
              <a:t>Point to </a:t>
            </a:r>
            <a:r>
              <a:rPr lang="en-US" b="1" dirty="0">
                <a:latin typeface="+mn-lt"/>
              </a:rPr>
              <a:t>Align</a:t>
            </a:r>
            <a:r>
              <a:rPr lang="en-US" dirty="0">
                <a:latin typeface="+mn-lt"/>
              </a:rPr>
              <a:t>, and then click </a:t>
            </a:r>
            <a:r>
              <a:rPr lang="en-US" b="1" dirty="0">
                <a:latin typeface="+mn-lt"/>
              </a:rPr>
              <a:t>Align Middle</a:t>
            </a:r>
            <a:r>
              <a:rPr lang="en-US" dirty="0">
                <a:latin typeface="+mn-lt"/>
              </a:rPr>
              <a:t>. </a:t>
            </a:r>
          </a:p>
          <a:p>
            <a:pPr marL="698830" lvl="1" indent="-232943" defTabSz="931774" eaLnBrk="1" fontAlgn="auto" hangingPunct="1">
              <a:spcBef>
                <a:spcPts val="0"/>
              </a:spcBef>
              <a:spcAft>
                <a:spcPts val="0"/>
              </a:spcAft>
              <a:buFont typeface="+mj-lt"/>
              <a:buAutoNum type="arabicPeriod"/>
              <a:defRPr/>
            </a:pPr>
            <a:r>
              <a:rPr lang="en-US" dirty="0">
                <a:latin typeface="+mn-lt"/>
              </a:rPr>
              <a:t>Click </a:t>
            </a:r>
            <a:r>
              <a:rPr lang="en-US" b="1" dirty="0">
                <a:latin typeface="+mn-lt"/>
              </a:rPr>
              <a:t>Send Backward</a:t>
            </a:r>
            <a:r>
              <a:rPr lang="en-US" dirty="0">
                <a:latin typeface="+mn-lt"/>
              </a:rPr>
              <a:t>. </a:t>
            </a:r>
          </a:p>
          <a:p>
            <a:pPr marL="232943" indent="-232943" defTabSz="931774" eaLnBrk="1" fontAlgn="auto" hangingPunct="1">
              <a:spcBef>
                <a:spcPts val="0"/>
              </a:spcBef>
              <a:spcAft>
                <a:spcPts val="0"/>
              </a:spcAft>
              <a:buFont typeface="+mj-lt"/>
              <a:buAutoNum type="arabicPeriod"/>
              <a:defRPr/>
            </a:pPr>
            <a:r>
              <a:rPr lang="en-US" dirty="0">
                <a:latin typeface="+mn-lt"/>
              </a:rPr>
              <a:t>On the </a:t>
            </a:r>
            <a:r>
              <a:rPr lang="en-US" b="1" dirty="0">
                <a:latin typeface="+mn-lt"/>
              </a:rPr>
              <a:t>Home</a:t>
            </a:r>
            <a:r>
              <a:rPr lang="en-US" dirty="0">
                <a:latin typeface="+mn-lt"/>
              </a:rPr>
              <a:t> tab, in the </a:t>
            </a:r>
            <a:r>
              <a:rPr lang="en-US" b="1" dirty="0">
                <a:latin typeface="+mn-lt"/>
              </a:rPr>
              <a:t>Drawing</a:t>
            </a:r>
            <a:r>
              <a:rPr lang="en-US" dirty="0">
                <a:latin typeface="+mn-lt"/>
              </a:rPr>
              <a:t> group, click </a:t>
            </a:r>
            <a:r>
              <a:rPr lang="en-US" b="1" dirty="0">
                <a:latin typeface="+mn-lt"/>
              </a:rPr>
              <a:t>Shapes</a:t>
            </a:r>
            <a:r>
              <a:rPr lang="en-US" dirty="0">
                <a:latin typeface="+mn-lt"/>
              </a:rPr>
              <a:t>, and then under </a:t>
            </a:r>
            <a:r>
              <a:rPr lang="en-US" b="1" dirty="0">
                <a:latin typeface="+mn-lt"/>
              </a:rPr>
              <a:t>Rectangles</a:t>
            </a:r>
            <a:r>
              <a:rPr lang="en-US" dirty="0">
                <a:latin typeface="+mn-lt"/>
              </a:rPr>
              <a:t> click </a:t>
            </a:r>
            <a:r>
              <a:rPr lang="en-US" b="1" dirty="0">
                <a:latin typeface="+mn-lt"/>
              </a:rPr>
              <a:t>Rectangle</a:t>
            </a:r>
            <a:r>
              <a:rPr lang="en-US" dirty="0">
                <a:latin typeface="+mn-lt"/>
              </a:rPr>
              <a:t> (first option from the left). On the slide, drag to draw another rectangle. </a:t>
            </a:r>
          </a:p>
          <a:p>
            <a:pPr marL="232943" indent="-232943" defTabSz="931774" eaLnBrk="1" fontAlgn="auto" hangingPunct="1">
              <a:spcBef>
                <a:spcPts val="0"/>
              </a:spcBef>
              <a:spcAft>
                <a:spcPts val="0"/>
              </a:spcAft>
              <a:buFont typeface="+mj-lt"/>
              <a:buAutoNum type="arabicPeriod"/>
              <a:defRPr/>
            </a:pPr>
            <a:r>
              <a:rPr lang="en-US" dirty="0">
                <a:latin typeface="+mn-lt"/>
              </a:rPr>
              <a:t>Select the rectangle. Under </a:t>
            </a:r>
            <a:r>
              <a:rPr lang="en-US" b="1" dirty="0">
                <a:latin typeface="+mn-lt"/>
              </a:rPr>
              <a:t>Drawing Tools</a:t>
            </a:r>
            <a:r>
              <a:rPr lang="en-US" dirty="0">
                <a:latin typeface="+mn-lt"/>
              </a:rPr>
              <a:t>, on the </a:t>
            </a:r>
            <a:r>
              <a:rPr lang="en-US" b="1" dirty="0">
                <a:latin typeface="+mn-lt"/>
              </a:rPr>
              <a:t>Format</a:t>
            </a:r>
            <a:r>
              <a:rPr lang="en-US" dirty="0">
                <a:latin typeface="+mn-lt"/>
              </a:rPr>
              <a:t> tab, in the </a:t>
            </a:r>
            <a:r>
              <a:rPr lang="en-US" b="1" dirty="0">
                <a:latin typeface="+mn-lt"/>
              </a:rPr>
              <a:t>Size</a:t>
            </a:r>
            <a:r>
              <a:rPr lang="en-US" dirty="0">
                <a:latin typeface="+mn-lt"/>
              </a:rPr>
              <a:t> group, do the following:</a:t>
            </a:r>
          </a:p>
          <a:p>
            <a:pPr marL="698830" lvl="1" indent="-232943" defTabSz="931774" eaLnBrk="1" fontAlgn="auto" hangingPunct="1">
              <a:spcBef>
                <a:spcPts val="0"/>
              </a:spcBef>
              <a:spcAft>
                <a:spcPts val="0"/>
              </a:spcAft>
              <a:buFont typeface="Arial" pitchFamily="34" charset="0"/>
              <a:buChar char="•"/>
              <a:defRPr/>
            </a:pPr>
            <a:r>
              <a:rPr lang="en-US" dirty="0">
                <a:latin typeface="+mn-lt"/>
              </a:rPr>
              <a:t>In the </a:t>
            </a:r>
            <a:r>
              <a:rPr lang="en-US" b="1" dirty="0">
                <a:latin typeface="+mn-lt"/>
              </a:rPr>
              <a:t>Shape Height </a:t>
            </a:r>
            <a:r>
              <a:rPr lang="en-US" dirty="0">
                <a:latin typeface="+mn-lt"/>
              </a:rPr>
              <a:t>box, enter </a:t>
            </a:r>
            <a:r>
              <a:rPr lang="en-US" b="1" dirty="0">
                <a:latin typeface="+mn-lt"/>
              </a:rPr>
              <a:t>4”</a:t>
            </a:r>
            <a:r>
              <a:rPr lang="en-US" dirty="0">
                <a:latin typeface="+mn-lt"/>
              </a:rPr>
              <a:t>.</a:t>
            </a:r>
          </a:p>
          <a:p>
            <a:pPr marL="698830" lvl="1" indent="-232943" defTabSz="931774" eaLnBrk="1" fontAlgn="auto" hangingPunct="1">
              <a:spcBef>
                <a:spcPts val="0"/>
              </a:spcBef>
              <a:spcAft>
                <a:spcPts val="0"/>
              </a:spcAft>
              <a:buFont typeface="Arial" pitchFamily="34" charset="0"/>
              <a:buChar char="•"/>
              <a:defRPr/>
            </a:pPr>
            <a:r>
              <a:rPr lang="en-US" dirty="0">
                <a:latin typeface="+mn-lt"/>
              </a:rPr>
              <a:t>In the </a:t>
            </a:r>
            <a:r>
              <a:rPr lang="en-US" b="1" dirty="0">
                <a:latin typeface="+mn-lt"/>
              </a:rPr>
              <a:t>Shape Width </a:t>
            </a:r>
            <a:r>
              <a:rPr lang="en-US" dirty="0">
                <a:latin typeface="+mn-lt"/>
              </a:rPr>
              <a:t>box, enter </a:t>
            </a:r>
            <a:r>
              <a:rPr lang="en-US" b="1" dirty="0">
                <a:latin typeface="+mn-lt"/>
              </a:rPr>
              <a:t>2.67”</a:t>
            </a:r>
            <a:r>
              <a:rPr lang="en-US" dirty="0">
                <a:latin typeface="+mn-lt"/>
              </a:rPr>
              <a:t>.</a:t>
            </a:r>
          </a:p>
          <a:p>
            <a:pPr marL="232943" indent="-232943" defTabSz="931774" eaLnBrk="1" fontAlgn="auto" hangingPunct="1">
              <a:spcBef>
                <a:spcPts val="0"/>
              </a:spcBef>
              <a:spcAft>
                <a:spcPts val="0"/>
              </a:spcAft>
              <a:buFont typeface="+mj-lt"/>
              <a:buAutoNum type="arabicPeriod"/>
              <a:defRPr/>
            </a:pPr>
            <a:r>
              <a:rPr lang="en-US" dirty="0">
                <a:latin typeface="+mn-lt"/>
              </a:rPr>
              <a:t>Under </a:t>
            </a:r>
            <a:r>
              <a:rPr lang="en-US" b="1" dirty="0">
                <a:latin typeface="+mn-lt"/>
              </a:rPr>
              <a:t>Drawing Tools</a:t>
            </a:r>
            <a:r>
              <a:rPr lang="en-US" dirty="0">
                <a:latin typeface="+mn-lt"/>
              </a:rPr>
              <a:t>, on the </a:t>
            </a:r>
            <a:r>
              <a:rPr lang="en-US" b="1" dirty="0">
                <a:latin typeface="+mn-lt"/>
              </a:rPr>
              <a:t>Format</a:t>
            </a:r>
            <a:r>
              <a:rPr lang="en-US" dirty="0">
                <a:latin typeface="+mn-lt"/>
              </a:rPr>
              <a:t> tab, in the </a:t>
            </a:r>
            <a:r>
              <a:rPr lang="en-US" b="1" dirty="0">
                <a:latin typeface="+mn-lt"/>
              </a:rPr>
              <a:t>Shape Styles </a:t>
            </a:r>
            <a:r>
              <a:rPr lang="en-US" dirty="0">
                <a:latin typeface="+mn-lt"/>
              </a:rPr>
              <a:t>group, click </a:t>
            </a:r>
            <a:r>
              <a:rPr lang="en-US" b="1" dirty="0">
                <a:latin typeface="+mn-lt"/>
              </a:rPr>
              <a:t>Shape Fill</a:t>
            </a:r>
            <a:r>
              <a:rPr lang="en-US" dirty="0">
                <a:latin typeface="+mn-lt"/>
              </a:rPr>
              <a:t>, point to </a:t>
            </a:r>
            <a:r>
              <a:rPr lang="en-US" b="1" dirty="0">
                <a:latin typeface="+mn-lt"/>
              </a:rPr>
              <a:t>Gradient</a:t>
            </a:r>
            <a:r>
              <a:rPr lang="en-US" dirty="0">
                <a:latin typeface="+mn-lt"/>
              </a:rPr>
              <a:t>, and then click </a:t>
            </a:r>
            <a:r>
              <a:rPr lang="en-US" b="1" dirty="0">
                <a:latin typeface="+mn-lt"/>
              </a:rPr>
              <a:t>No fill</a:t>
            </a:r>
            <a:r>
              <a:rPr lang="en-US" dirty="0">
                <a:latin typeface="+mn-lt"/>
              </a:rPr>
              <a:t>. </a:t>
            </a:r>
          </a:p>
          <a:p>
            <a:pPr marL="232943" indent="-232943" defTabSz="931774" eaLnBrk="1" fontAlgn="auto" hangingPunct="1">
              <a:spcBef>
                <a:spcPts val="0"/>
              </a:spcBef>
              <a:spcAft>
                <a:spcPts val="0"/>
              </a:spcAft>
              <a:buFont typeface="+mj-lt"/>
              <a:buAutoNum type="arabicPeriod"/>
              <a:defRPr/>
            </a:pPr>
            <a:r>
              <a:rPr lang="en-US" dirty="0">
                <a:latin typeface="+mn-lt"/>
              </a:rPr>
              <a:t>Under </a:t>
            </a:r>
            <a:r>
              <a:rPr lang="en-US" b="1" dirty="0">
                <a:latin typeface="+mn-lt"/>
              </a:rPr>
              <a:t>Drawing Tools</a:t>
            </a:r>
            <a:r>
              <a:rPr lang="en-US" dirty="0">
                <a:latin typeface="+mn-lt"/>
              </a:rPr>
              <a:t>, on the </a:t>
            </a:r>
            <a:r>
              <a:rPr lang="en-US" b="1" dirty="0">
                <a:latin typeface="+mn-lt"/>
              </a:rPr>
              <a:t>Format</a:t>
            </a:r>
            <a:r>
              <a:rPr lang="en-US" dirty="0">
                <a:latin typeface="+mn-lt"/>
              </a:rPr>
              <a:t> tab, in the </a:t>
            </a:r>
            <a:r>
              <a:rPr lang="en-US" b="1" dirty="0">
                <a:latin typeface="+mn-lt"/>
              </a:rPr>
              <a:t>Shape Styles </a:t>
            </a:r>
            <a:r>
              <a:rPr lang="en-US" dirty="0">
                <a:latin typeface="+mn-lt"/>
              </a:rPr>
              <a:t>group, click the </a:t>
            </a:r>
            <a:r>
              <a:rPr lang="en-US" b="1" dirty="0">
                <a:latin typeface="+mn-lt"/>
              </a:rPr>
              <a:t>Format Shape </a:t>
            </a:r>
            <a:r>
              <a:rPr lang="en-US" dirty="0">
                <a:latin typeface="+mn-lt"/>
              </a:rPr>
              <a:t>dialog box launcher. In the </a:t>
            </a:r>
            <a:r>
              <a:rPr lang="en-US" b="1" dirty="0">
                <a:latin typeface="+mn-lt"/>
              </a:rPr>
              <a:t>Format Shape </a:t>
            </a:r>
            <a:r>
              <a:rPr lang="en-US" dirty="0">
                <a:latin typeface="+mn-lt"/>
              </a:rPr>
              <a:t>dialog box, click </a:t>
            </a:r>
            <a:r>
              <a:rPr lang="en-US" b="1" dirty="0">
                <a:latin typeface="+mn-lt"/>
              </a:rPr>
              <a:t>Line Color </a:t>
            </a:r>
            <a:r>
              <a:rPr lang="en-US" dirty="0">
                <a:latin typeface="+mn-lt"/>
              </a:rPr>
              <a:t>in the left pane, select </a:t>
            </a:r>
            <a:r>
              <a:rPr lang="en-US" b="1" dirty="0">
                <a:latin typeface="+mn-lt"/>
              </a:rPr>
              <a:t>Solid line </a:t>
            </a:r>
            <a:r>
              <a:rPr lang="en-US" dirty="0">
                <a:latin typeface="+mn-lt"/>
              </a:rPr>
              <a:t>in the </a:t>
            </a:r>
            <a:r>
              <a:rPr lang="en-US" b="1" dirty="0">
                <a:latin typeface="+mn-lt"/>
              </a:rPr>
              <a:t>Line Color </a:t>
            </a:r>
            <a:r>
              <a:rPr lang="en-US" dirty="0">
                <a:latin typeface="+mn-lt"/>
              </a:rPr>
              <a:t>pane, and then do the following:</a:t>
            </a:r>
          </a:p>
          <a:p>
            <a:pPr marL="698830" lvl="1" indent="-232943" defTabSz="931774" eaLnBrk="1" fontAlgn="auto" hangingPunct="1">
              <a:spcBef>
                <a:spcPts val="0"/>
              </a:spcBef>
              <a:spcAft>
                <a:spcPts val="0"/>
              </a:spcAft>
              <a:buFont typeface="Arial" pitchFamily="34" charset="0"/>
              <a:buChar char="•"/>
              <a:defRPr/>
            </a:pPr>
            <a:r>
              <a:rPr lang="en-US" dirty="0">
                <a:latin typeface="+mn-lt"/>
              </a:rPr>
              <a:t>Click the button next to </a:t>
            </a:r>
            <a:r>
              <a:rPr lang="en-US" b="1" dirty="0">
                <a:latin typeface="+mn-lt"/>
              </a:rPr>
              <a:t>Color</a:t>
            </a:r>
            <a:r>
              <a:rPr lang="en-US" dirty="0">
                <a:latin typeface="+mn-lt"/>
              </a:rPr>
              <a:t>, and then under </a:t>
            </a:r>
            <a:r>
              <a:rPr lang="en-US" b="1" dirty="0">
                <a:latin typeface="+mn-lt"/>
              </a:rPr>
              <a:t>Theme Colors </a:t>
            </a:r>
            <a:r>
              <a:rPr lang="en-US" dirty="0">
                <a:latin typeface="+mn-lt"/>
              </a:rPr>
              <a:t>click </a:t>
            </a:r>
            <a:r>
              <a:rPr lang="en-US" b="1" dirty="0">
                <a:latin typeface="+mn-lt"/>
              </a:rPr>
              <a:t>White, Background 1 </a:t>
            </a:r>
            <a:r>
              <a:rPr lang="en-US" dirty="0">
                <a:latin typeface="+mn-lt"/>
              </a:rPr>
              <a:t>(first row, first option from the left). </a:t>
            </a:r>
          </a:p>
          <a:p>
            <a:pPr marL="698830" lvl="1" indent="-232943" defTabSz="931774" eaLnBrk="1" fontAlgn="auto" hangingPunct="1">
              <a:spcBef>
                <a:spcPts val="0"/>
              </a:spcBef>
              <a:spcAft>
                <a:spcPts val="0"/>
              </a:spcAft>
              <a:buFont typeface="Arial" pitchFamily="34" charset="0"/>
              <a:buChar char="•"/>
              <a:defRPr/>
            </a:pPr>
            <a:r>
              <a:rPr lang="en-US" dirty="0">
                <a:latin typeface="+mn-lt"/>
              </a:rPr>
              <a:t>In the </a:t>
            </a:r>
            <a:r>
              <a:rPr lang="en-US" b="1" dirty="0">
                <a:latin typeface="+mn-lt"/>
              </a:rPr>
              <a:t>Transparency</a:t>
            </a:r>
            <a:r>
              <a:rPr lang="en-US" dirty="0">
                <a:latin typeface="+mn-lt"/>
              </a:rPr>
              <a:t> box, enter </a:t>
            </a:r>
            <a:r>
              <a:rPr lang="en-US" b="1" dirty="0">
                <a:latin typeface="+mn-lt"/>
              </a:rPr>
              <a:t>70%</a:t>
            </a:r>
            <a:r>
              <a:rPr lang="en-US" dirty="0">
                <a:latin typeface="+mn-lt"/>
              </a:rPr>
              <a:t>.</a:t>
            </a:r>
          </a:p>
          <a:p>
            <a:pPr marL="232943" indent="-232943" defTabSz="931774" eaLnBrk="1" fontAlgn="auto" hangingPunct="1">
              <a:spcBef>
                <a:spcPts val="0"/>
              </a:spcBef>
              <a:spcAft>
                <a:spcPts val="0"/>
              </a:spcAft>
              <a:buFont typeface="+mj-lt"/>
              <a:buAutoNum type="arabicPeriod"/>
              <a:defRPr/>
            </a:pPr>
            <a:r>
              <a:rPr lang="en-US" dirty="0">
                <a:latin typeface="+mn-lt"/>
              </a:rPr>
              <a:t>Also in the </a:t>
            </a:r>
            <a:r>
              <a:rPr lang="en-US" b="1" dirty="0">
                <a:latin typeface="+mn-lt"/>
              </a:rPr>
              <a:t>Format Shape </a:t>
            </a:r>
            <a:r>
              <a:rPr lang="en-US" dirty="0">
                <a:latin typeface="+mn-lt"/>
              </a:rPr>
              <a:t>dialog box, click </a:t>
            </a:r>
            <a:r>
              <a:rPr lang="en-US" b="1" dirty="0">
                <a:latin typeface="+mn-lt"/>
              </a:rPr>
              <a:t>Line Style </a:t>
            </a:r>
            <a:r>
              <a:rPr lang="en-US" dirty="0">
                <a:latin typeface="+mn-lt"/>
              </a:rPr>
              <a:t>in the left pane, and then do the following in the </a:t>
            </a:r>
            <a:r>
              <a:rPr lang="en-US" b="1" dirty="0">
                <a:latin typeface="+mn-lt"/>
              </a:rPr>
              <a:t>Line Style </a:t>
            </a:r>
            <a:r>
              <a:rPr lang="en-US" dirty="0">
                <a:latin typeface="+mn-lt"/>
              </a:rPr>
              <a:t>pane:</a:t>
            </a:r>
          </a:p>
          <a:p>
            <a:pPr marL="698830" lvl="1" indent="-232943" defTabSz="931774" eaLnBrk="1" fontAlgn="auto" hangingPunct="1">
              <a:spcBef>
                <a:spcPts val="0"/>
              </a:spcBef>
              <a:spcAft>
                <a:spcPts val="0"/>
              </a:spcAft>
              <a:buFont typeface="Arial" pitchFamily="34" charset="0"/>
              <a:buChar char="•"/>
              <a:defRPr/>
            </a:pPr>
            <a:r>
              <a:rPr lang="en-US" dirty="0">
                <a:latin typeface="+mn-lt"/>
              </a:rPr>
              <a:t>In the </a:t>
            </a:r>
            <a:r>
              <a:rPr lang="en-US" b="1" dirty="0">
                <a:latin typeface="+mn-lt"/>
              </a:rPr>
              <a:t>Width</a:t>
            </a:r>
            <a:r>
              <a:rPr lang="en-US" dirty="0">
                <a:latin typeface="+mn-lt"/>
              </a:rPr>
              <a:t> box, enter </a:t>
            </a:r>
            <a:r>
              <a:rPr lang="en-US" b="1" dirty="0">
                <a:latin typeface="+mn-lt"/>
              </a:rPr>
              <a:t>0.75 pt</a:t>
            </a:r>
            <a:r>
              <a:rPr lang="en-US" dirty="0">
                <a:latin typeface="+mn-lt"/>
              </a:rPr>
              <a:t>. </a:t>
            </a:r>
          </a:p>
          <a:p>
            <a:pPr marL="698830" lvl="1" indent="-232943" defTabSz="931774" eaLnBrk="1" fontAlgn="auto" hangingPunct="1">
              <a:spcBef>
                <a:spcPts val="0"/>
              </a:spcBef>
              <a:spcAft>
                <a:spcPts val="0"/>
              </a:spcAft>
              <a:buFont typeface="Arial" pitchFamily="34" charset="0"/>
              <a:buChar char="•"/>
              <a:defRPr/>
            </a:pPr>
            <a:r>
              <a:rPr lang="en-US" dirty="0">
                <a:latin typeface="+mn-lt"/>
              </a:rPr>
              <a:t>Click the button next to </a:t>
            </a:r>
            <a:r>
              <a:rPr lang="en-US" b="1" dirty="0">
                <a:latin typeface="+mn-lt"/>
              </a:rPr>
              <a:t>Dash type</a:t>
            </a:r>
            <a:r>
              <a:rPr lang="en-US" dirty="0">
                <a:latin typeface="+mn-lt"/>
              </a:rPr>
              <a:t>, and then click </a:t>
            </a:r>
            <a:r>
              <a:rPr lang="en-US" b="1" dirty="0">
                <a:latin typeface="+mn-lt"/>
              </a:rPr>
              <a:t>Square Dot </a:t>
            </a:r>
            <a:r>
              <a:rPr lang="en-US" dirty="0">
                <a:latin typeface="+mn-lt"/>
              </a:rPr>
              <a:t>(third option from the top).</a:t>
            </a:r>
          </a:p>
          <a:p>
            <a:pPr marL="232943" indent="-232943" defTabSz="931774" eaLnBrk="1" fontAlgn="auto" hangingPunct="1">
              <a:spcBef>
                <a:spcPts val="0"/>
              </a:spcBef>
              <a:spcAft>
                <a:spcPts val="0"/>
              </a:spcAft>
              <a:buFont typeface="+mj-lt"/>
              <a:buAutoNum type="arabicPeriod"/>
              <a:defRPr/>
            </a:pPr>
            <a:r>
              <a:rPr lang="en-US" dirty="0"/>
              <a:t>Drag the dotted rectangle on top of the small, full-color picture. </a:t>
            </a:r>
          </a:p>
          <a:p>
            <a:pPr marL="232943" indent="-232943" defTabSz="931774" eaLnBrk="1" fontAlgn="auto" hangingPunct="1">
              <a:spcBef>
                <a:spcPts val="0"/>
              </a:spcBef>
              <a:spcAft>
                <a:spcPts val="0"/>
              </a:spcAft>
              <a:buFont typeface="+mj-lt"/>
              <a:buAutoNum type="arabicPeriod"/>
              <a:defRPr/>
            </a:pPr>
            <a:r>
              <a:rPr lang="en-US" dirty="0"/>
              <a:t>Press and hold SHIFT and select the dotted rectangle, the small picture, and the large picture on the slide. On the </a:t>
            </a:r>
            <a:r>
              <a:rPr lang="en-US" b="1" dirty="0"/>
              <a:t>Home</a:t>
            </a:r>
            <a:r>
              <a:rPr lang="en-US" dirty="0"/>
              <a:t> tab, in the </a:t>
            </a:r>
            <a:r>
              <a:rPr lang="en-US" b="1" dirty="0"/>
              <a:t>Drawing</a:t>
            </a:r>
            <a:r>
              <a:rPr lang="en-US" dirty="0"/>
              <a:t> group, click </a:t>
            </a:r>
            <a:r>
              <a:rPr lang="en-US" b="1" dirty="0"/>
              <a:t>Arrange</a:t>
            </a:r>
            <a:r>
              <a:rPr lang="en-US" dirty="0"/>
              <a:t>, point to </a:t>
            </a:r>
            <a:r>
              <a:rPr lang="en-US" b="1" dirty="0"/>
              <a:t>Align</a:t>
            </a:r>
            <a:r>
              <a:rPr lang="en-US" dirty="0"/>
              <a:t>, and then do the following:</a:t>
            </a:r>
          </a:p>
          <a:p>
            <a:pPr marL="698830" lvl="1" indent="-232943" defTabSz="931774" eaLnBrk="1" fontAlgn="auto" hangingPunct="1">
              <a:spcBef>
                <a:spcPts val="0"/>
              </a:spcBef>
              <a:spcAft>
                <a:spcPts val="0"/>
              </a:spcAft>
              <a:buFont typeface="Arial" pitchFamily="34" charset="0"/>
              <a:buChar char="•"/>
              <a:defRPr/>
            </a:pPr>
            <a:r>
              <a:rPr lang="en-US" dirty="0"/>
              <a:t>Click </a:t>
            </a:r>
            <a:r>
              <a:rPr lang="en-US" b="1" dirty="0"/>
              <a:t>Align Selected Objects</a:t>
            </a:r>
            <a:r>
              <a:rPr lang="en-US" dirty="0"/>
              <a:t>. </a:t>
            </a:r>
          </a:p>
          <a:p>
            <a:pPr marL="698830" lvl="1" indent="-232943" defTabSz="931774" eaLnBrk="1" fontAlgn="auto" hangingPunct="1">
              <a:spcBef>
                <a:spcPts val="0"/>
              </a:spcBef>
              <a:spcAft>
                <a:spcPts val="0"/>
              </a:spcAft>
              <a:buFont typeface="Arial" pitchFamily="34" charset="0"/>
              <a:buChar char="•"/>
              <a:defRPr/>
            </a:pPr>
            <a:r>
              <a:rPr lang="en-US" dirty="0"/>
              <a:t>Click </a:t>
            </a:r>
            <a:r>
              <a:rPr lang="en-US" b="1" dirty="0"/>
              <a:t>Align Middle</a:t>
            </a:r>
            <a:r>
              <a:rPr lang="en-US" dirty="0"/>
              <a:t>. </a:t>
            </a:r>
          </a:p>
          <a:p>
            <a:pPr marL="232943" indent="-232943" defTabSz="931774" eaLnBrk="1" fontAlgn="auto" hangingPunct="1">
              <a:spcBef>
                <a:spcPts val="0"/>
              </a:spcBef>
              <a:spcAft>
                <a:spcPts val="0"/>
              </a:spcAft>
              <a:buFont typeface="+mj-lt"/>
              <a:buAutoNum type="arabicPeriod"/>
              <a:defRPr/>
            </a:pPr>
            <a:r>
              <a:rPr lang="en-US" dirty="0"/>
              <a:t>On the </a:t>
            </a:r>
            <a:r>
              <a:rPr lang="en-US" b="1" dirty="0"/>
              <a:t>Insert</a:t>
            </a:r>
            <a:r>
              <a:rPr lang="en-US" dirty="0"/>
              <a:t> tab, in the </a:t>
            </a:r>
            <a:r>
              <a:rPr lang="en-US" b="1" dirty="0"/>
              <a:t>Text</a:t>
            </a:r>
            <a:r>
              <a:rPr lang="en-US" dirty="0"/>
              <a:t> group, click </a:t>
            </a:r>
            <a:r>
              <a:rPr lang="en-US" b="1" dirty="0"/>
              <a:t>Text Box</a:t>
            </a:r>
            <a:r>
              <a:rPr lang="en-US" dirty="0"/>
              <a:t>, and then on the slide, drag to draw the text box.</a:t>
            </a:r>
          </a:p>
          <a:p>
            <a:pPr marL="232943" indent="-232943" defTabSz="931774" eaLnBrk="1" fontAlgn="auto" hangingPunct="1">
              <a:spcBef>
                <a:spcPts val="0"/>
              </a:spcBef>
              <a:spcAft>
                <a:spcPts val="0"/>
              </a:spcAft>
              <a:buFont typeface="+mj-lt"/>
              <a:buAutoNum type="arabicPeriod"/>
              <a:defRPr/>
            </a:pPr>
            <a:r>
              <a:rPr lang="en-US" dirty="0"/>
              <a:t>Enter text in the text box, select the text, and then on the </a:t>
            </a:r>
            <a:r>
              <a:rPr lang="en-US" b="1" dirty="0"/>
              <a:t>Home</a:t>
            </a:r>
            <a:r>
              <a:rPr lang="en-US" dirty="0"/>
              <a:t> tab, in the </a:t>
            </a:r>
            <a:r>
              <a:rPr lang="en-US" b="1" dirty="0"/>
              <a:t>Font</a:t>
            </a:r>
            <a:r>
              <a:rPr lang="en-US" dirty="0"/>
              <a:t> group, select </a:t>
            </a:r>
            <a:r>
              <a:rPr lang="en-US" b="1" dirty="0">
                <a:solidFill>
                  <a:schemeClr val="accent6"/>
                </a:solidFill>
                <a:latin typeface="+mn-lt"/>
              </a:rPr>
              <a:t>Gill Sans MT Condensed</a:t>
            </a:r>
            <a:r>
              <a:rPr lang="en-US" b="1" dirty="0"/>
              <a:t> </a:t>
            </a:r>
            <a:r>
              <a:rPr lang="en-US" dirty="0"/>
              <a:t>from the </a:t>
            </a:r>
            <a:r>
              <a:rPr lang="en-US" b="1" dirty="0"/>
              <a:t>Font</a:t>
            </a:r>
            <a:r>
              <a:rPr lang="en-US" dirty="0"/>
              <a:t> list, select </a:t>
            </a:r>
            <a:r>
              <a:rPr lang="en-US" b="1" dirty="0">
                <a:solidFill>
                  <a:schemeClr val="accent6"/>
                </a:solidFill>
                <a:latin typeface="+mn-lt"/>
              </a:rPr>
              <a:t>24</a:t>
            </a:r>
            <a:r>
              <a:rPr lang="en-US" dirty="0"/>
              <a:t> from the </a:t>
            </a:r>
            <a:r>
              <a:rPr lang="en-US" b="1" dirty="0"/>
              <a:t>Font Size </a:t>
            </a:r>
            <a:r>
              <a:rPr lang="en-US" dirty="0"/>
              <a:t>list, click the button next to </a:t>
            </a:r>
            <a:r>
              <a:rPr lang="en-US" b="1" dirty="0"/>
              <a:t>Font Color</a:t>
            </a:r>
            <a:r>
              <a:rPr lang="en-US" dirty="0"/>
              <a:t>, and then under </a:t>
            </a:r>
            <a:r>
              <a:rPr lang="en-US" b="1" dirty="0"/>
              <a:t>Theme Colors </a:t>
            </a:r>
            <a:r>
              <a:rPr lang="en-US" dirty="0"/>
              <a:t>click </a:t>
            </a:r>
            <a:r>
              <a:rPr lang="en-US" b="1" dirty="0"/>
              <a:t>White, Background 1 </a:t>
            </a:r>
            <a:r>
              <a:rPr lang="en-US" dirty="0"/>
              <a:t>(first row, first option from the left).</a:t>
            </a:r>
          </a:p>
          <a:p>
            <a:pPr marL="232943" indent="-232943" defTabSz="931774" eaLnBrk="1" fontAlgn="auto" hangingPunct="1">
              <a:spcBef>
                <a:spcPts val="0"/>
              </a:spcBef>
              <a:spcAft>
                <a:spcPts val="0"/>
              </a:spcAft>
              <a:buFont typeface="+mj-lt"/>
              <a:buAutoNum type="arabicPeriod"/>
              <a:defRPr/>
            </a:pPr>
            <a:r>
              <a:rPr lang="en-US" dirty="0"/>
              <a:t>On the </a:t>
            </a:r>
            <a:r>
              <a:rPr lang="en-US" b="1" dirty="0"/>
              <a:t>Home</a:t>
            </a:r>
            <a:r>
              <a:rPr lang="en-US" dirty="0"/>
              <a:t> tab, in the </a:t>
            </a:r>
            <a:r>
              <a:rPr lang="en-US" b="1" dirty="0"/>
              <a:t>Paragraph</a:t>
            </a:r>
            <a:r>
              <a:rPr lang="en-US" dirty="0"/>
              <a:t> group, click </a:t>
            </a:r>
            <a:r>
              <a:rPr lang="en-US" b="1" dirty="0"/>
              <a:t>Center</a:t>
            </a:r>
            <a:r>
              <a:rPr lang="en-US" dirty="0"/>
              <a:t> to center the text within the text box.</a:t>
            </a:r>
          </a:p>
          <a:p>
            <a:pPr marL="232943" indent="-232943" defTabSz="931774" eaLnBrk="1" fontAlgn="auto" hangingPunct="1">
              <a:spcBef>
                <a:spcPts val="0"/>
              </a:spcBef>
              <a:spcAft>
                <a:spcPts val="0"/>
              </a:spcAft>
              <a:buFont typeface="+mj-lt"/>
              <a:buAutoNum type="arabicPeriod"/>
              <a:defRPr/>
            </a:pPr>
            <a:r>
              <a:rPr lang="en-US" dirty="0"/>
              <a:t>On the slide, drag the text box below the dotted rectangle.</a:t>
            </a:r>
          </a:p>
          <a:p>
            <a:pPr marL="232943" indent="-232943" defTabSz="931774" eaLnBrk="1" fontAlgn="auto" hangingPunct="1">
              <a:spcBef>
                <a:spcPts val="0"/>
              </a:spcBef>
              <a:spcAft>
                <a:spcPts val="0"/>
              </a:spcAft>
              <a:buFont typeface="+mj-lt"/>
              <a:buAutoNum type="arabicPeriod"/>
              <a:defRPr/>
            </a:pPr>
            <a:endParaRPr lang="en-US" dirty="0">
              <a:latin typeface="+mn-lt"/>
            </a:endParaRPr>
          </a:p>
          <a:p>
            <a:endParaRPr lang="en-US" dirty="0">
              <a:latin typeface="+mn-lt"/>
            </a:endParaRPr>
          </a:p>
          <a:p>
            <a:r>
              <a:rPr lang="en-US" dirty="0">
                <a:latin typeface="+mn-lt"/>
              </a:rPr>
              <a:t>To reproduce the background effects on this slide, do the following:</a:t>
            </a:r>
          </a:p>
          <a:p>
            <a:pPr marL="232943" indent="-232943">
              <a:buFont typeface="+mj-lt"/>
              <a:buAutoNum type="arabicPeriod"/>
            </a:pPr>
            <a:r>
              <a:rPr lang="en-US" dirty="0">
                <a:latin typeface="+mn-lt"/>
              </a:rPr>
              <a:t>Right-click the slide background area, and then click </a:t>
            </a:r>
            <a:r>
              <a:rPr lang="en-US" b="1" dirty="0">
                <a:latin typeface="+mn-lt"/>
              </a:rPr>
              <a:t>Format Background</a:t>
            </a:r>
            <a:r>
              <a:rPr lang="en-US" dirty="0">
                <a:latin typeface="+mn-lt"/>
              </a:rPr>
              <a:t>. In the </a:t>
            </a:r>
            <a:r>
              <a:rPr lang="en-US" b="1" dirty="0">
                <a:latin typeface="+mn-lt"/>
              </a:rPr>
              <a:t>Format Background </a:t>
            </a:r>
            <a:r>
              <a:rPr lang="en-US" dirty="0">
                <a:latin typeface="+mn-lt"/>
              </a:rPr>
              <a:t>dialog box, click </a:t>
            </a:r>
            <a:r>
              <a:rPr lang="en-US" b="1" dirty="0">
                <a:latin typeface="+mn-lt"/>
              </a:rPr>
              <a:t>Fill</a:t>
            </a:r>
            <a:r>
              <a:rPr lang="en-US" dirty="0">
                <a:latin typeface="+mn-lt"/>
              </a:rPr>
              <a:t> in the left pane, and then select </a:t>
            </a:r>
            <a:r>
              <a:rPr lang="en-US" b="1" dirty="0">
                <a:latin typeface="+mn-lt"/>
              </a:rPr>
              <a:t>Solid fill</a:t>
            </a:r>
            <a:r>
              <a:rPr lang="en-US" dirty="0">
                <a:latin typeface="+mn-lt"/>
              </a:rPr>
              <a:t> in the </a:t>
            </a:r>
            <a:r>
              <a:rPr lang="en-US" b="1" dirty="0">
                <a:latin typeface="+mn-lt"/>
              </a:rPr>
              <a:t>Fill</a:t>
            </a:r>
            <a:r>
              <a:rPr lang="en-US" dirty="0">
                <a:latin typeface="+mn-lt"/>
              </a:rPr>
              <a:t> pane. </a:t>
            </a:r>
          </a:p>
          <a:p>
            <a:pPr marL="232943" indent="-232943">
              <a:buFont typeface="+mj-lt"/>
              <a:buAutoNum type="arabicPeriod"/>
            </a:pPr>
            <a:r>
              <a:rPr lang="en-US" dirty="0">
                <a:latin typeface="+mn-lt"/>
              </a:rPr>
              <a:t>Also in the </a:t>
            </a:r>
            <a:r>
              <a:rPr lang="en-US" b="1" dirty="0">
                <a:latin typeface="+mn-lt"/>
              </a:rPr>
              <a:t>Fill</a:t>
            </a:r>
            <a:r>
              <a:rPr lang="en-US" dirty="0">
                <a:latin typeface="+mn-lt"/>
              </a:rPr>
              <a:t> pane, click the button next to </a:t>
            </a:r>
            <a:r>
              <a:rPr lang="en-US" b="1" dirty="0">
                <a:latin typeface="+mn-lt"/>
              </a:rPr>
              <a:t>Color</a:t>
            </a:r>
            <a:r>
              <a:rPr lang="en-US" dirty="0">
                <a:latin typeface="+mn-lt"/>
              </a:rPr>
              <a:t>, and then under </a:t>
            </a:r>
            <a:r>
              <a:rPr lang="en-US" b="1" dirty="0">
                <a:latin typeface="+mn-lt"/>
              </a:rPr>
              <a:t>Theme Colors </a:t>
            </a:r>
            <a:r>
              <a:rPr lang="en-US" dirty="0">
                <a:latin typeface="+mn-lt"/>
              </a:rPr>
              <a:t>click </a:t>
            </a:r>
            <a:r>
              <a:rPr lang="en-US" b="1" dirty="0">
                <a:latin typeface="+mn-lt"/>
              </a:rPr>
              <a:t>Black, Text 1, Lighter 15% </a:t>
            </a:r>
            <a:r>
              <a:rPr lang="en-US" dirty="0">
                <a:latin typeface="+mn-lt"/>
              </a:rPr>
              <a:t>(fifth row, second option from the left).</a:t>
            </a:r>
          </a:p>
          <a:p>
            <a:endParaRPr lang="en-US" dirty="0">
              <a:latin typeface="+mn-lt"/>
            </a:endParaRPr>
          </a:p>
          <a:p>
            <a:endParaRPr lang="en-US" dirty="0">
              <a:latin typeface="+mn-lt"/>
            </a:endParaRPr>
          </a:p>
          <a:p>
            <a:r>
              <a:rPr lang="en-US" dirty="0">
                <a:latin typeface="+mn-lt"/>
              </a:rPr>
              <a:t>To reproduce the animation effects on this slide, do the following:</a:t>
            </a:r>
          </a:p>
          <a:p>
            <a:pPr marL="232943" indent="-232943">
              <a:buFont typeface="+mj-lt"/>
              <a:buAutoNum type="arabicPeriod"/>
            </a:pPr>
            <a:r>
              <a:rPr lang="en-US" dirty="0">
                <a:latin typeface="+mn-lt"/>
              </a:rPr>
              <a:t>On the </a:t>
            </a:r>
            <a:r>
              <a:rPr lang="en-US" b="1" dirty="0">
                <a:latin typeface="+mn-lt"/>
              </a:rPr>
              <a:t>View</a:t>
            </a:r>
            <a:r>
              <a:rPr lang="en-US" dirty="0">
                <a:latin typeface="+mn-lt"/>
              </a:rPr>
              <a:t> tab, in the Zoom group, click </a:t>
            </a:r>
            <a:r>
              <a:rPr lang="en-US" b="1" dirty="0">
                <a:latin typeface="+mn-lt"/>
              </a:rPr>
              <a:t>Zoom</a:t>
            </a:r>
            <a:r>
              <a:rPr lang="en-US" dirty="0">
                <a:latin typeface="+mn-lt"/>
              </a:rPr>
              <a:t>, and then in the </a:t>
            </a:r>
            <a:r>
              <a:rPr lang="en-US" b="1" dirty="0">
                <a:latin typeface="+mn-lt"/>
              </a:rPr>
              <a:t>Zoom</a:t>
            </a:r>
            <a:r>
              <a:rPr lang="en-US" dirty="0">
                <a:latin typeface="+mn-lt"/>
              </a:rPr>
              <a:t> dialog box, in the </a:t>
            </a:r>
            <a:r>
              <a:rPr lang="en-US" b="1" dirty="0">
                <a:latin typeface="+mn-lt"/>
              </a:rPr>
              <a:t>Percent</a:t>
            </a:r>
            <a:r>
              <a:rPr lang="en-US" dirty="0">
                <a:latin typeface="+mn-lt"/>
              </a:rPr>
              <a:t> box, enter </a:t>
            </a:r>
            <a:r>
              <a:rPr lang="en-US" b="1" dirty="0">
                <a:latin typeface="+mn-lt"/>
              </a:rPr>
              <a:t>70%</a:t>
            </a:r>
            <a:r>
              <a:rPr lang="en-US" dirty="0">
                <a:latin typeface="+mn-lt"/>
              </a:rPr>
              <a:t>. (</a:t>
            </a:r>
            <a:r>
              <a:rPr lang="en-US" b="1" dirty="0">
                <a:latin typeface="+mn-lt"/>
              </a:rPr>
              <a:t>Note: </a:t>
            </a:r>
            <a:r>
              <a:rPr lang="en-US" dirty="0">
                <a:latin typeface="+mn-lt"/>
              </a:rPr>
              <a:t>Make sure that </a:t>
            </a:r>
            <a:r>
              <a:rPr lang="en-US" b="1" dirty="0">
                <a:latin typeface="+mn-lt"/>
              </a:rPr>
              <a:t>Fit</a:t>
            </a:r>
            <a:r>
              <a:rPr lang="en-US" dirty="0">
                <a:latin typeface="+mn-lt"/>
              </a:rPr>
              <a:t> is not selected in the </a:t>
            </a:r>
            <a:r>
              <a:rPr lang="en-US" b="1" dirty="0">
                <a:latin typeface="+mn-lt"/>
              </a:rPr>
              <a:t>Zoom</a:t>
            </a:r>
            <a:r>
              <a:rPr lang="en-US" dirty="0">
                <a:latin typeface="+mn-lt"/>
              </a:rPr>
              <a:t> dialog box.)</a:t>
            </a:r>
          </a:p>
          <a:p>
            <a:pPr marL="232943" indent="-232943">
              <a:buFont typeface="+mj-lt"/>
              <a:buAutoNum type="arabicPeriod"/>
            </a:pPr>
            <a:r>
              <a:rPr lang="en-US" dirty="0">
                <a:latin typeface="+mn-lt"/>
              </a:rPr>
              <a:t>On the slide, select the dotted rectangle. On the </a:t>
            </a:r>
            <a:r>
              <a:rPr lang="en-US" b="1" dirty="0">
                <a:latin typeface="+mn-lt"/>
              </a:rPr>
              <a:t>Animations</a:t>
            </a:r>
            <a:r>
              <a:rPr lang="en-US" dirty="0">
                <a:latin typeface="+mn-lt"/>
              </a:rPr>
              <a:t> tab, in the </a:t>
            </a:r>
            <a:r>
              <a:rPr lang="en-US" b="1" dirty="0">
                <a:latin typeface="+mn-lt"/>
              </a:rPr>
              <a:t>Advanced Animations</a:t>
            </a:r>
            <a:r>
              <a:rPr lang="en-US" dirty="0">
                <a:latin typeface="+mn-lt"/>
              </a:rPr>
              <a:t> group, click </a:t>
            </a:r>
            <a:r>
              <a:rPr lang="en-US" b="1" dirty="0">
                <a:latin typeface="+mn-lt"/>
              </a:rPr>
              <a:t>Add Animation</a:t>
            </a:r>
            <a:r>
              <a:rPr lang="en-US" dirty="0">
                <a:latin typeface="+mn-lt"/>
              </a:rPr>
              <a:t>, and then, under </a:t>
            </a:r>
            <a:r>
              <a:rPr lang="en-US" b="1" dirty="0">
                <a:latin typeface="+mn-lt"/>
              </a:rPr>
              <a:t>Motion Paths</a:t>
            </a:r>
            <a:r>
              <a:rPr lang="en-US" dirty="0">
                <a:latin typeface="+mn-lt"/>
              </a:rPr>
              <a:t>, click </a:t>
            </a:r>
            <a:r>
              <a:rPr lang="en-US" b="1" dirty="0">
                <a:latin typeface="+mn-lt"/>
              </a:rPr>
              <a:t>Custom Path</a:t>
            </a:r>
            <a:r>
              <a:rPr lang="en-US" dirty="0">
                <a:latin typeface="+mn-lt"/>
              </a:rPr>
              <a:t>.</a:t>
            </a:r>
          </a:p>
          <a:p>
            <a:pPr marL="232943" indent="-232943">
              <a:buFont typeface="+mj-lt"/>
              <a:buAutoNum type="arabicPeriod"/>
            </a:pPr>
            <a:r>
              <a:rPr lang="en-US" dirty="0">
                <a:latin typeface="+mn-lt"/>
              </a:rPr>
              <a:t>Press and hold SHIFT to conform the path to a straight, horizontal line, and then do the following on the slide:</a:t>
            </a:r>
          </a:p>
          <a:p>
            <a:pPr marL="698830" lvl="1" indent="-232943">
              <a:buFont typeface="+mj-lt"/>
              <a:buAutoNum type="arabicPeriod"/>
            </a:pPr>
            <a:r>
              <a:rPr lang="en-US" dirty="0">
                <a:latin typeface="+mn-lt"/>
              </a:rPr>
              <a:t>Click the center of the dotted rectangle to create the first motion-path point.</a:t>
            </a:r>
          </a:p>
          <a:p>
            <a:pPr marL="698830" lvl="1" indent="-232943">
              <a:buFont typeface="+mj-lt"/>
              <a:buAutoNum type="arabicPeriod"/>
            </a:pPr>
            <a:r>
              <a:rPr lang="en-US" dirty="0">
                <a:latin typeface="+mn-lt"/>
              </a:rPr>
              <a:t>Click approximately ½” beyond the right edge of the rectangle to create the second motion-path point. </a:t>
            </a:r>
          </a:p>
          <a:p>
            <a:pPr marL="698830" lvl="1" indent="-232943">
              <a:buFont typeface="+mj-lt"/>
              <a:buAutoNum type="arabicPeriod"/>
            </a:pPr>
            <a:r>
              <a:rPr lang="en-US" dirty="0">
                <a:latin typeface="+mn-lt"/>
              </a:rPr>
              <a:t>Double-click approximately 2” beyond the left edge of the slide to create the third and final motion-path point. </a:t>
            </a:r>
          </a:p>
          <a:p>
            <a:pPr marL="232943" indent="-232943">
              <a:buFont typeface="+mj-lt"/>
              <a:buAutoNum type="arabicPeriod"/>
            </a:pPr>
            <a:r>
              <a:rPr lang="en-US" dirty="0">
                <a:latin typeface="+mn-lt"/>
              </a:rPr>
              <a:t>On the slide, right-click the freeform motion path, and then click </a:t>
            </a:r>
            <a:r>
              <a:rPr lang="en-US" b="1" dirty="0">
                <a:latin typeface="+mn-lt"/>
              </a:rPr>
              <a:t>Reverse Path Direction</a:t>
            </a:r>
            <a:r>
              <a:rPr lang="en-US" dirty="0">
                <a:latin typeface="+mn-lt"/>
              </a:rPr>
              <a:t>. </a:t>
            </a:r>
          </a:p>
          <a:p>
            <a:pPr marL="232943" indent="-232943">
              <a:buFont typeface="+mj-lt"/>
              <a:buAutoNum type="arabicPeriod"/>
            </a:pPr>
            <a:r>
              <a:rPr lang="en-US" dirty="0">
                <a:latin typeface="+mn-lt"/>
              </a:rPr>
              <a:t>On the </a:t>
            </a:r>
            <a:r>
              <a:rPr lang="en-US" b="1" dirty="0">
                <a:latin typeface="+mn-lt"/>
              </a:rPr>
              <a:t>Animations</a:t>
            </a:r>
            <a:r>
              <a:rPr lang="en-US" dirty="0">
                <a:latin typeface="+mn-lt"/>
              </a:rPr>
              <a:t> tab, in the </a:t>
            </a:r>
            <a:r>
              <a:rPr lang="en-US" b="1" dirty="0">
                <a:latin typeface="+mn-lt"/>
              </a:rPr>
              <a:t>Timing</a:t>
            </a:r>
            <a:r>
              <a:rPr lang="en-US" dirty="0">
                <a:latin typeface="+mn-lt"/>
              </a:rPr>
              <a:t> group, in the </a:t>
            </a:r>
            <a:r>
              <a:rPr lang="en-US" b="1" dirty="0">
                <a:latin typeface="+mn-lt"/>
              </a:rPr>
              <a:t>Start</a:t>
            </a:r>
            <a:r>
              <a:rPr lang="en-US" dirty="0">
                <a:latin typeface="+mn-lt"/>
              </a:rPr>
              <a:t> list, select </a:t>
            </a:r>
            <a:r>
              <a:rPr lang="en-US" b="1" dirty="0">
                <a:latin typeface="+mn-lt"/>
              </a:rPr>
              <a:t>With</a:t>
            </a:r>
            <a:r>
              <a:rPr lang="en-US" dirty="0">
                <a:latin typeface="+mn-lt"/>
              </a:rPr>
              <a:t> </a:t>
            </a:r>
            <a:r>
              <a:rPr lang="en-US" b="1" dirty="0">
                <a:latin typeface="+mn-lt"/>
              </a:rPr>
              <a:t>Previous</a:t>
            </a:r>
            <a:r>
              <a:rPr lang="en-US" dirty="0">
                <a:latin typeface="+mn-lt"/>
              </a:rPr>
              <a:t>.</a:t>
            </a:r>
          </a:p>
          <a:p>
            <a:pPr marL="232943" indent="-232943">
              <a:buFont typeface="+mj-lt"/>
              <a:buAutoNum type="arabicPeriod"/>
            </a:pPr>
            <a:r>
              <a:rPr lang="en-US" dirty="0">
                <a:latin typeface="+mn-lt"/>
              </a:rPr>
              <a:t>On the slide, select the gradient-filled rectangle. On the </a:t>
            </a:r>
            <a:r>
              <a:rPr lang="en-US" b="1" dirty="0">
                <a:latin typeface="+mn-lt"/>
              </a:rPr>
              <a:t>Animations</a:t>
            </a:r>
            <a:r>
              <a:rPr lang="en-US" dirty="0">
                <a:latin typeface="+mn-lt"/>
              </a:rPr>
              <a:t> tab, in the </a:t>
            </a:r>
            <a:r>
              <a:rPr lang="en-US" b="1" dirty="0">
                <a:latin typeface="+mn-lt"/>
              </a:rPr>
              <a:t>Advanced Animations </a:t>
            </a:r>
            <a:r>
              <a:rPr lang="en-US" dirty="0">
                <a:latin typeface="+mn-lt"/>
              </a:rPr>
              <a:t>group, click </a:t>
            </a:r>
            <a:r>
              <a:rPr lang="en-US" b="1" dirty="0">
                <a:latin typeface="+mn-lt"/>
              </a:rPr>
              <a:t>Add Effect</a:t>
            </a:r>
            <a:r>
              <a:rPr lang="en-US" dirty="0">
                <a:latin typeface="+mn-lt"/>
              </a:rPr>
              <a:t>, and then click </a:t>
            </a:r>
            <a:r>
              <a:rPr lang="en-US" b="1" dirty="0">
                <a:latin typeface="+mn-lt"/>
              </a:rPr>
              <a:t>More Entrance Effects</a:t>
            </a:r>
            <a:r>
              <a:rPr lang="en-US" dirty="0">
                <a:latin typeface="+mn-lt"/>
              </a:rPr>
              <a:t>. In the </a:t>
            </a:r>
            <a:r>
              <a:rPr lang="en-US" b="1" dirty="0">
                <a:latin typeface="+mn-lt"/>
              </a:rPr>
              <a:t>Add Entrance Effect </a:t>
            </a:r>
            <a:r>
              <a:rPr lang="en-US" dirty="0">
                <a:latin typeface="+mn-lt"/>
              </a:rPr>
              <a:t>dialog box, under </a:t>
            </a:r>
            <a:r>
              <a:rPr lang="en-US" b="1" dirty="0">
                <a:latin typeface="+mn-lt"/>
              </a:rPr>
              <a:t>Subtle</a:t>
            </a:r>
            <a:r>
              <a:rPr lang="en-US" dirty="0">
                <a:latin typeface="+mn-lt"/>
              </a:rPr>
              <a:t>, click </a:t>
            </a:r>
            <a:r>
              <a:rPr lang="en-US" b="1" dirty="0">
                <a:latin typeface="+mn-lt"/>
              </a:rPr>
              <a:t>Fade</a:t>
            </a:r>
            <a:r>
              <a:rPr lang="en-US" dirty="0">
                <a:latin typeface="+mn-lt"/>
              </a:rPr>
              <a:t>, and then click </a:t>
            </a:r>
            <a:r>
              <a:rPr lang="en-US" b="1" dirty="0">
                <a:latin typeface="+mn-lt"/>
              </a:rPr>
              <a:t>OK</a:t>
            </a:r>
            <a:r>
              <a:rPr lang="en-US" dirty="0">
                <a:latin typeface="+mn-lt"/>
              </a:rPr>
              <a:t>. </a:t>
            </a:r>
          </a:p>
          <a:p>
            <a:pPr marL="232943" indent="-232943" defTabSz="931774" eaLnBrk="1" fontAlgn="auto" hangingPunct="1">
              <a:spcBef>
                <a:spcPts val="0"/>
              </a:spcBef>
              <a:spcAft>
                <a:spcPts val="0"/>
              </a:spcAft>
              <a:buFont typeface="+mj-lt"/>
              <a:buAutoNum type="arabicPeriod"/>
              <a:defRPr/>
            </a:pPr>
            <a:r>
              <a:rPr lang="en-US" dirty="0">
                <a:latin typeface="+mn-lt"/>
              </a:rPr>
              <a:t>On the </a:t>
            </a:r>
            <a:r>
              <a:rPr lang="en-US" b="1" dirty="0">
                <a:latin typeface="+mn-lt"/>
              </a:rPr>
              <a:t>Animations</a:t>
            </a:r>
            <a:r>
              <a:rPr lang="en-US" dirty="0">
                <a:latin typeface="+mn-lt"/>
              </a:rPr>
              <a:t> tab, in the </a:t>
            </a:r>
            <a:r>
              <a:rPr lang="en-US" b="1" dirty="0">
                <a:latin typeface="+mn-lt"/>
              </a:rPr>
              <a:t>Timing</a:t>
            </a:r>
            <a:r>
              <a:rPr lang="en-US" dirty="0">
                <a:latin typeface="+mn-lt"/>
              </a:rPr>
              <a:t> group, in the </a:t>
            </a:r>
            <a:r>
              <a:rPr lang="en-US" b="1" dirty="0">
                <a:latin typeface="+mn-lt"/>
              </a:rPr>
              <a:t>Start</a:t>
            </a:r>
            <a:r>
              <a:rPr lang="en-US" dirty="0">
                <a:latin typeface="+mn-lt"/>
              </a:rPr>
              <a:t> list, select </a:t>
            </a:r>
            <a:r>
              <a:rPr lang="en-US" b="1" dirty="0">
                <a:latin typeface="+mn-lt"/>
              </a:rPr>
              <a:t>With</a:t>
            </a:r>
            <a:r>
              <a:rPr lang="en-US" dirty="0">
                <a:latin typeface="+mn-lt"/>
              </a:rPr>
              <a:t> </a:t>
            </a:r>
            <a:r>
              <a:rPr lang="en-US" b="1" dirty="0">
                <a:latin typeface="+mn-lt"/>
              </a:rPr>
              <a:t>Previous</a:t>
            </a:r>
            <a:r>
              <a:rPr lang="en-US" dirty="0">
                <a:latin typeface="+mn-lt"/>
              </a:rPr>
              <a:t>.</a:t>
            </a:r>
          </a:p>
          <a:p>
            <a:pPr marL="232943" indent="-232943" defTabSz="931774" eaLnBrk="1" fontAlgn="auto" hangingPunct="1">
              <a:spcBef>
                <a:spcPts val="0"/>
              </a:spcBef>
              <a:spcAft>
                <a:spcPts val="0"/>
              </a:spcAft>
              <a:buFont typeface="+mj-lt"/>
              <a:buAutoNum type="arabicPeriod"/>
              <a:defRPr/>
            </a:pPr>
            <a:r>
              <a:rPr lang="en-US" dirty="0">
                <a:latin typeface="+mn-lt"/>
              </a:rPr>
              <a:t>On the </a:t>
            </a:r>
            <a:r>
              <a:rPr lang="en-US" b="1" dirty="0">
                <a:latin typeface="+mn-lt"/>
              </a:rPr>
              <a:t>Animations</a:t>
            </a:r>
            <a:r>
              <a:rPr lang="en-US" dirty="0">
                <a:latin typeface="+mn-lt"/>
              </a:rPr>
              <a:t> tab, in the </a:t>
            </a:r>
            <a:r>
              <a:rPr lang="en-US" b="1" dirty="0">
                <a:latin typeface="+mn-lt"/>
              </a:rPr>
              <a:t>Timing</a:t>
            </a:r>
            <a:r>
              <a:rPr lang="en-US" dirty="0">
                <a:latin typeface="+mn-lt"/>
              </a:rPr>
              <a:t> group, in the </a:t>
            </a:r>
            <a:r>
              <a:rPr lang="en-US" b="1" dirty="0">
                <a:latin typeface="+mn-lt"/>
              </a:rPr>
              <a:t>Duration </a:t>
            </a:r>
            <a:r>
              <a:rPr lang="en-US" dirty="0">
                <a:latin typeface="+mn-lt"/>
              </a:rPr>
              <a:t>box, enter </a:t>
            </a:r>
            <a:r>
              <a:rPr lang="en-US" b="1" dirty="0">
                <a:latin typeface="+mn-lt"/>
              </a:rPr>
              <a:t>0.5</a:t>
            </a:r>
            <a:r>
              <a:rPr lang="en-US" dirty="0">
                <a:latin typeface="+mn-lt"/>
              </a:rPr>
              <a:t>. </a:t>
            </a:r>
          </a:p>
          <a:p>
            <a:pPr marL="232943" indent="-232943" defTabSz="931774" eaLnBrk="1" fontAlgn="auto" hangingPunct="1">
              <a:spcBef>
                <a:spcPts val="0"/>
              </a:spcBef>
              <a:spcAft>
                <a:spcPts val="0"/>
              </a:spcAft>
              <a:buFont typeface="+mj-lt"/>
              <a:buAutoNum type="arabicPeriod"/>
              <a:defRPr/>
            </a:pPr>
            <a:r>
              <a:rPr lang="en-US" dirty="0">
                <a:latin typeface="+mn-lt"/>
              </a:rPr>
              <a:t>On the slide, select the gradient-filled rectangle. On the </a:t>
            </a:r>
            <a:r>
              <a:rPr lang="en-US" b="1" dirty="0">
                <a:latin typeface="+mn-lt"/>
              </a:rPr>
              <a:t>Animations</a:t>
            </a:r>
            <a:r>
              <a:rPr lang="en-US" dirty="0">
                <a:latin typeface="+mn-lt"/>
              </a:rPr>
              <a:t> tab, in the </a:t>
            </a:r>
            <a:r>
              <a:rPr lang="en-US" b="1" dirty="0">
                <a:latin typeface="+mn-lt"/>
              </a:rPr>
              <a:t>Advanced Animations </a:t>
            </a:r>
            <a:r>
              <a:rPr lang="en-US" dirty="0">
                <a:latin typeface="+mn-lt"/>
              </a:rPr>
              <a:t>group, click </a:t>
            </a:r>
            <a:r>
              <a:rPr lang="en-US" b="1" dirty="0">
                <a:latin typeface="+mn-lt"/>
              </a:rPr>
              <a:t>Add Effect</a:t>
            </a:r>
            <a:r>
              <a:rPr lang="en-US" dirty="0">
                <a:latin typeface="+mn-lt"/>
              </a:rPr>
              <a:t>, and then click </a:t>
            </a:r>
            <a:r>
              <a:rPr lang="en-US" b="1" dirty="0">
                <a:latin typeface="+mn-lt"/>
              </a:rPr>
              <a:t>More Motion Paths</a:t>
            </a:r>
            <a:r>
              <a:rPr lang="en-US" dirty="0">
                <a:latin typeface="+mn-lt"/>
              </a:rPr>
              <a:t>. In the </a:t>
            </a:r>
            <a:r>
              <a:rPr lang="en-US" b="1" dirty="0">
                <a:latin typeface="+mn-lt"/>
              </a:rPr>
              <a:t>Add Motion Path </a:t>
            </a:r>
            <a:r>
              <a:rPr lang="en-US" dirty="0">
                <a:latin typeface="+mn-lt"/>
              </a:rPr>
              <a:t>dialog box, under </a:t>
            </a:r>
            <a:r>
              <a:rPr lang="en-US" b="1" dirty="0">
                <a:latin typeface="+mn-lt"/>
              </a:rPr>
              <a:t>Lines and Curves</a:t>
            </a:r>
            <a:r>
              <a:rPr lang="en-US" dirty="0">
                <a:latin typeface="+mn-lt"/>
              </a:rPr>
              <a:t>, click </a:t>
            </a:r>
            <a:r>
              <a:rPr lang="en-US" b="1" dirty="0">
                <a:latin typeface="+mn-lt"/>
              </a:rPr>
              <a:t>Down</a:t>
            </a:r>
            <a:r>
              <a:rPr lang="en-US" dirty="0">
                <a:latin typeface="+mn-lt"/>
              </a:rPr>
              <a:t>, and then click </a:t>
            </a:r>
            <a:r>
              <a:rPr lang="en-US" b="1" dirty="0">
                <a:latin typeface="+mn-lt"/>
              </a:rPr>
              <a:t>OK</a:t>
            </a:r>
            <a:r>
              <a:rPr lang="en-US" dirty="0">
                <a:latin typeface="+mn-lt"/>
              </a:rPr>
              <a:t>. </a:t>
            </a:r>
          </a:p>
          <a:p>
            <a:pPr marL="232943" indent="-232943" defTabSz="931774" eaLnBrk="1" fontAlgn="auto" hangingPunct="1">
              <a:spcBef>
                <a:spcPts val="0"/>
              </a:spcBef>
              <a:spcAft>
                <a:spcPts val="0"/>
              </a:spcAft>
              <a:buFont typeface="+mj-lt"/>
              <a:buAutoNum type="arabicPeriod"/>
              <a:defRPr/>
            </a:pPr>
            <a:r>
              <a:rPr lang="en-US" dirty="0">
                <a:latin typeface="+mn-lt"/>
              </a:rPr>
              <a:t>On the </a:t>
            </a:r>
            <a:r>
              <a:rPr lang="en-US" b="1" dirty="0">
                <a:latin typeface="+mn-lt"/>
              </a:rPr>
              <a:t>Animations</a:t>
            </a:r>
            <a:r>
              <a:rPr lang="en-US" dirty="0">
                <a:latin typeface="+mn-lt"/>
              </a:rPr>
              <a:t> tab, in the </a:t>
            </a:r>
            <a:r>
              <a:rPr lang="en-US" b="1" dirty="0">
                <a:latin typeface="+mn-lt"/>
              </a:rPr>
              <a:t>Timing</a:t>
            </a:r>
            <a:r>
              <a:rPr lang="en-US" dirty="0">
                <a:latin typeface="+mn-lt"/>
              </a:rPr>
              <a:t> group, in the </a:t>
            </a:r>
            <a:r>
              <a:rPr lang="en-US" b="1" dirty="0">
                <a:latin typeface="+mn-lt"/>
              </a:rPr>
              <a:t>Start</a:t>
            </a:r>
            <a:r>
              <a:rPr lang="en-US" dirty="0">
                <a:latin typeface="+mn-lt"/>
              </a:rPr>
              <a:t> list, select </a:t>
            </a:r>
            <a:r>
              <a:rPr lang="en-US" b="1" dirty="0">
                <a:latin typeface="+mn-lt"/>
              </a:rPr>
              <a:t>With</a:t>
            </a:r>
            <a:r>
              <a:rPr lang="en-US" dirty="0">
                <a:latin typeface="+mn-lt"/>
              </a:rPr>
              <a:t> </a:t>
            </a:r>
            <a:r>
              <a:rPr lang="en-US" b="1" dirty="0">
                <a:latin typeface="+mn-lt"/>
              </a:rPr>
              <a:t>Previous</a:t>
            </a:r>
            <a:r>
              <a:rPr lang="en-US" dirty="0">
                <a:latin typeface="+mn-lt"/>
              </a:rPr>
              <a:t>.</a:t>
            </a:r>
          </a:p>
          <a:p>
            <a:pPr marL="232943" indent="-232943" defTabSz="931774" eaLnBrk="1" fontAlgn="auto" hangingPunct="1">
              <a:spcBef>
                <a:spcPts val="0"/>
              </a:spcBef>
              <a:spcAft>
                <a:spcPts val="0"/>
              </a:spcAft>
              <a:buFont typeface="+mj-lt"/>
              <a:buAutoNum type="arabicPeriod"/>
              <a:defRPr/>
            </a:pPr>
            <a:r>
              <a:rPr lang="en-US" dirty="0">
                <a:latin typeface="+mn-lt"/>
              </a:rPr>
              <a:t>On the </a:t>
            </a:r>
            <a:r>
              <a:rPr lang="en-US" b="1" dirty="0">
                <a:latin typeface="+mn-lt"/>
              </a:rPr>
              <a:t>Animations</a:t>
            </a:r>
            <a:r>
              <a:rPr lang="en-US" dirty="0">
                <a:latin typeface="+mn-lt"/>
              </a:rPr>
              <a:t> tab, in the </a:t>
            </a:r>
            <a:r>
              <a:rPr lang="en-US" b="1" dirty="0">
                <a:latin typeface="+mn-lt"/>
              </a:rPr>
              <a:t>Timing</a:t>
            </a:r>
            <a:r>
              <a:rPr lang="en-US" dirty="0">
                <a:latin typeface="+mn-lt"/>
              </a:rPr>
              <a:t> group, in the </a:t>
            </a:r>
            <a:r>
              <a:rPr lang="en-US" b="1" dirty="0">
                <a:latin typeface="+mn-lt"/>
              </a:rPr>
              <a:t>Duration </a:t>
            </a:r>
            <a:r>
              <a:rPr lang="en-US" dirty="0">
                <a:latin typeface="+mn-lt"/>
              </a:rPr>
              <a:t>box, enter </a:t>
            </a:r>
            <a:r>
              <a:rPr lang="en-US" b="1" dirty="0">
                <a:latin typeface="+mn-lt"/>
              </a:rPr>
              <a:t>2</a:t>
            </a:r>
            <a:r>
              <a:rPr lang="en-US" dirty="0">
                <a:latin typeface="+mn-lt"/>
              </a:rPr>
              <a:t>. </a:t>
            </a:r>
          </a:p>
          <a:p>
            <a:pPr marL="232943" indent="-232943">
              <a:buFont typeface="+mj-lt"/>
              <a:buAutoNum type="arabicPeriod"/>
            </a:pPr>
            <a:r>
              <a:rPr lang="en-US" dirty="0">
                <a:latin typeface="+mn-lt"/>
              </a:rPr>
              <a:t>On the slide, right-click the down motion path and click </a:t>
            </a:r>
            <a:r>
              <a:rPr lang="en-US" b="1" dirty="0">
                <a:latin typeface="+mn-lt"/>
              </a:rPr>
              <a:t>Reverse</a:t>
            </a:r>
            <a:r>
              <a:rPr lang="en-US" dirty="0">
                <a:latin typeface="+mn-lt"/>
              </a:rPr>
              <a:t> </a:t>
            </a:r>
            <a:r>
              <a:rPr lang="en-US" b="1" dirty="0">
                <a:latin typeface="+mn-lt"/>
              </a:rPr>
              <a:t>Path</a:t>
            </a:r>
            <a:r>
              <a:rPr lang="en-US" dirty="0">
                <a:latin typeface="+mn-lt"/>
              </a:rPr>
              <a:t> </a:t>
            </a:r>
            <a:r>
              <a:rPr lang="en-US" b="1" dirty="0">
                <a:latin typeface="+mn-lt"/>
              </a:rPr>
              <a:t>Direction</a:t>
            </a:r>
            <a:r>
              <a:rPr lang="en-US" dirty="0">
                <a:latin typeface="+mn-lt"/>
              </a:rPr>
              <a:t>.</a:t>
            </a:r>
          </a:p>
          <a:p>
            <a:pPr marL="232943" indent="-232943">
              <a:buFont typeface="+mj-lt"/>
              <a:buAutoNum type="arabicPeriod"/>
            </a:pPr>
            <a:r>
              <a:rPr lang="en-US" dirty="0">
                <a:latin typeface="+mn-lt"/>
              </a:rPr>
              <a:t>On the slide, select the smaller, full-color picture. On the </a:t>
            </a:r>
            <a:r>
              <a:rPr lang="en-US" b="1" dirty="0">
                <a:latin typeface="+mn-lt"/>
              </a:rPr>
              <a:t>Animations</a:t>
            </a:r>
            <a:r>
              <a:rPr lang="en-US" dirty="0">
                <a:latin typeface="+mn-lt"/>
              </a:rPr>
              <a:t> tab, in the </a:t>
            </a:r>
            <a:r>
              <a:rPr lang="en-US" b="1" dirty="0">
                <a:latin typeface="+mn-lt"/>
              </a:rPr>
              <a:t>Advanced Animations </a:t>
            </a:r>
            <a:r>
              <a:rPr lang="en-US" dirty="0">
                <a:latin typeface="+mn-lt"/>
              </a:rPr>
              <a:t>group, click </a:t>
            </a:r>
            <a:r>
              <a:rPr lang="en-US" b="1" dirty="0">
                <a:latin typeface="+mn-lt"/>
              </a:rPr>
              <a:t>Add Effect</a:t>
            </a:r>
            <a:r>
              <a:rPr lang="en-US" dirty="0">
                <a:latin typeface="+mn-lt"/>
              </a:rPr>
              <a:t>, and then click </a:t>
            </a:r>
            <a:r>
              <a:rPr lang="en-US" b="1" dirty="0">
                <a:latin typeface="+mn-lt"/>
              </a:rPr>
              <a:t>More Entrance Effects</a:t>
            </a:r>
            <a:r>
              <a:rPr lang="en-US" dirty="0">
                <a:latin typeface="+mn-lt"/>
              </a:rPr>
              <a:t>. In the </a:t>
            </a:r>
            <a:r>
              <a:rPr lang="en-US" b="1" dirty="0">
                <a:latin typeface="+mn-lt"/>
              </a:rPr>
              <a:t>Add Entrance Effect </a:t>
            </a:r>
            <a:r>
              <a:rPr lang="en-US" dirty="0">
                <a:latin typeface="+mn-lt"/>
              </a:rPr>
              <a:t>dialog box, under </a:t>
            </a:r>
            <a:r>
              <a:rPr lang="en-US" b="1" dirty="0">
                <a:latin typeface="+mn-lt"/>
              </a:rPr>
              <a:t>Subtle</a:t>
            </a:r>
            <a:r>
              <a:rPr lang="en-US" dirty="0">
                <a:latin typeface="+mn-lt"/>
              </a:rPr>
              <a:t>, click </a:t>
            </a:r>
            <a:r>
              <a:rPr lang="en-US" b="1" dirty="0">
                <a:latin typeface="+mn-lt"/>
              </a:rPr>
              <a:t>Fade</a:t>
            </a:r>
            <a:r>
              <a:rPr lang="en-US" dirty="0">
                <a:latin typeface="+mn-lt"/>
              </a:rPr>
              <a:t>, and then click </a:t>
            </a:r>
            <a:r>
              <a:rPr lang="en-US" b="1" dirty="0">
                <a:latin typeface="+mn-lt"/>
              </a:rPr>
              <a:t>OK</a:t>
            </a:r>
            <a:r>
              <a:rPr lang="en-US" dirty="0">
                <a:latin typeface="+mn-lt"/>
              </a:rPr>
              <a:t>. </a:t>
            </a:r>
          </a:p>
          <a:p>
            <a:pPr marL="232943" indent="-232943" defTabSz="931774" eaLnBrk="1" fontAlgn="auto" hangingPunct="1">
              <a:spcBef>
                <a:spcPts val="0"/>
              </a:spcBef>
              <a:spcAft>
                <a:spcPts val="0"/>
              </a:spcAft>
              <a:buFont typeface="+mj-lt"/>
              <a:buAutoNum type="arabicPeriod"/>
              <a:defRPr/>
            </a:pPr>
            <a:r>
              <a:rPr lang="en-US" dirty="0">
                <a:latin typeface="+mn-lt"/>
              </a:rPr>
              <a:t>On the </a:t>
            </a:r>
            <a:r>
              <a:rPr lang="en-US" b="1" dirty="0">
                <a:latin typeface="+mn-lt"/>
              </a:rPr>
              <a:t>Animations</a:t>
            </a:r>
            <a:r>
              <a:rPr lang="en-US" dirty="0">
                <a:latin typeface="+mn-lt"/>
              </a:rPr>
              <a:t> tab, in the </a:t>
            </a:r>
            <a:r>
              <a:rPr lang="en-US" b="1" dirty="0">
                <a:latin typeface="+mn-lt"/>
              </a:rPr>
              <a:t>Timing</a:t>
            </a:r>
            <a:r>
              <a:rPr lang="en-US" dirty="0">
                <a:latin typeface="+mn-lt"/>
              </a:rPr>
              <a:t> group, in the </a:t>
            </a:r>
            <a:r>
              <a:rPr lang="en-US" b="1" dirty="0">
                <a:latin typeface="+mn-lt"/>
              </a:rPr>
              <a:t>Start</a:t>
            </a:r>
            <a:r>
              <a:rPr lang="en-US" dirty="0">
                <a:latin typeface="+mn-lt"/>
              </a:rPr>
              <a:t> list, select </a:t>
            </a:r>
            <a:r>
              <a:rPr lang="en-US" b="1" dirty="0">
                <a:latin typeface="+mn-lt"/>
              </a:rPr>
              <a:t>With</a:t>
            </a:r>
            <a:r>
              <a:rPr lang="en-US" dirty="0">
                <a:latin typeface="+mn-lt"/>
              </a:rPr>
              <a:t> </a:t>
            </a:r>
            <a:r>
              <a:rPr lang="en-US" b="1" dirty="0">
                <a:latin typeface="+mn-lt"/>
              </a:rPr>
              <a:t>Previous</a:t>
            </a:r>
            <a:r>
              <a:rPr lang="en-US" dirty="0">
                <a:latin typeface="+mn-lt"/>
              </a:rPr>
              <a:t>.</a:t>
            </a:r>
          </a:p>
          <a:p>
            <a:pPr marL="232943" indent="-232943" defTabSz="931774" eaLnBrk="1" fontAlgn="auto" hangingPunct="1">
              <a:spcBef>
                <a:spcPts val="0"/>
              </a:spcBef>
              <a:spcAft>
                <a:spcPts val="0"/>
              </a:spcAft>
              <a:buFont typeface="+mj-lt"/>
              <a:buAutoNum type="arabicPeriod"/>
              <a:defRPr/>
            </a:pPr>
            <a:r>
              <a:rPr lang="en-US" dirty="0">
                <a:latin typeface="+mn-lt"/>
              </a:rPr>
              <a:t>On the </a:t>
            </a:r>
            <a:r>
              <a:rPr lang="en-US" b="1" dirty="0">
                <a:latin typeface="+mn-lt"/>
              </a:rPr>
              <a:t>Animations</a:t>
            </a:r>
            <a:r>
              <a:rPr lang="en-US" dirty="0">
                <a:latin typeface="+mn-lt"/>
              </a:rPr>
              <a:t> tab, in the </a:t>
            </a:r>
            <a:r>
              <a:rPr lang="en-US" b="1" dirty="0">
                <a:latin typeface="+mn-lt"/>
              </a:rPr>
              <a:t>Timing</a:t>
            </a:r>
            <a:r>
              <a:rPr lang="en-US" dirty="0">
                <a:latin typeface="+mn-lt"/>
              </a:rPr>
              <a:t> group, in the </a:t>
            </a:r>
            <a:r>
              <a:rPr lang="en-US" b="1" dirty="0">
                <a:latin typeface="+mn-lt"/>
              </a:rPr>
              <a:t>Duration </a:t>
            </a:r>
            <a:r>
              <a:rPr lang="en-US" dirty="0">
                <a:latin typeface="+mn-lt"/>
              </a:rPr>
              <a:t>box, enter </a:t>
            </a:r>
            <a:r>
              <a:rPr lang="en-US" b="1" dirty="0">
                <a:latin typeface="+mn-lt"/>
              </a:rPr>
              <a:t>2</a:t>
            </a:r>
            <a:r>
              <a:rPr lang="en-US" dirty="0">
                <a:latin typeface="+mn-lt"/>
              </a:rPr>
              <a:t>. </a:t>
            </a:r>
          </a:p>
          <a:p>
            <a:pPr marL="232943" indent="-232943" defTabSz="931774" eaLnBrk="1" fontAlgn="auto" hangingPunct="1">
              <a:spcBef>
                <a:spcPts val="0"/>
              </a:spcBef>
              <a:spcAft>
                <a:spcPts val="0"/>
              </a:spcAft>
              <a:buFont typeface="+mj-lt"/>
              <a:buAutoNum type="arabicPeriod"/>
              <a:defRPr/>
            </a:pPr>
            <a:r>
              <a:rPr lang="en-US" dirty="0">
                <a:latin typeface="+mn-lt"/>
              </a:rPr>
              <a:t>On the </a:t>
            </a:r>
            <a:r>
              <a:rPr lang="en-US" b="1" dirty="0">
                <a:latin typeface="+mn-lt"/>
              </a:rPr>
              <a:t>Animations</a:t>
            </a:r>
            <a:r>
              <a:rPr lang="en-US" dirty="0">
                <a:latin typeface="+mn-lt"/>
              </a:rPr>
              <a:t> tab, in the </a:t>
            </a:r>
            <a:r>
              <a:rPr lang="en-US" b="1" dirty="0">
                <a:latin typeface="+mn-lt"/>
              </a:rPr>
              <a:t>Timing</a:t>
            </a:r>
            <a:r>
              <a:rPr lang="en-US" dirty="0">
                <a:latin typeface="+mn-lt"/>
              </a:rPr>
              <a:t> group, in the </a:t>
            </a:r>
            <a:r>
              <a:rPr lang="en-US" b="1" dirty="0">
                <a:latin typeface="+mn-lt"/>
              </a:rPr>
              <a:t>Delay </a:t>
            </a:r>
            <a:r>
              <a:rPr lang="en-US" dirty="0">
                <a:latin typeface="+mn-lt"/>
              </a:rPr>
              <a:t>box, enter </a:t>
            </a:r>
            <a:r>
              <a:rPr lang="en-US" b="1" dirty="0">
                <a:latin typeface="+mn-lt"/>
              </a:rPr>
              <a:t>1.5</a:t>
            </a:r>
            <a:r>
              <a:rPr lang="en-US" dirty="0">
                <a:latin typeface="+mn-lt"/>
              </a:rPr>
              <a:t>. </a:t>
            </a:r>
          </a:p>
          <a:p>
            <a:pPr marL="232943" indent="-232943">
              <a:buFont typeface="+mj-lt"/>
              <a:buAutoNum type="arabicPeriod"/>
            </a:pPr>
            <a:r>
              <a:rPr lang="en-US" dirty="0">
                <a:latin typeface="+mn-lt"/>
              </a:rPr>
              <a:t>On the slide, select the text box. On the </a:t>
            </a:r>
            <a:r>
              <a:rPr lang="en-US" b="1" dirty="0">
                <a:latin typeface="+mn-lt"/>
              </a:rPr>
              <a:t>Animations</a:t>
            </a:r>
            <a:r>
              <a:rPr lang="en-US" dirty="0">
                <a:latin typeface="+mn-lt"/>
              </a:rPr>
              <a:t> tab, in the </a:t>
            </a:r>
            <a:r>
              <a:rPr lang="en-US" b="1" dirty="0">
                <a:latin typeface="+mn-lt"/>
              </a:rPr>
              <a:t>Advanced Animations </a:t>
            </a:r>
            <a:r>
              <a:rPr lang="en-US" dirty="0">
                <a:latin typeface="+mn-lt"/>
              </a:rPr>
              <a:t>group, click </a:t>
            </a:r>
            <a:r>
              <a:rPr lang="en-US" b="1" dirty="0">
                <a:latin typeface="+mn-lt"/>
              </a:rPr>
              <a:t>Add Effect</a:t>
            </a:r>
            <a:r>
              <a:rPr lang="en-US" dirty="0">
                <a:latin typeface="+mn-lt"/>
              </a:rPr>
              <a:t>, and then click </a:t>
            </a:r>
            <a:r>
              <a:rPr lang="en-US" b="1" dirty="0">
                <a:latin typeface="+mn-lt"/>
              </a:rPr>
              <a:t>More Entrance Effects</a:t>
            </a:r>
            <a:r>
              <a:rPr lang="en-US" dirty="0">
                <a:latin typeface="+mn-lt"/>
              </a:rPr>
              <a:t>. In the </a:t>
            </a:r>
            <a:r>
              <a:rPr lang="en-US" b="1" dirty="0">
                <a:latin typeface="+mn-lt"/>
              </a:rPr>
              <a:t>Add Entrance Effect </a:t>
            </a:r>
            <a:r>
              <a:rPr lang="en-US" dirty="0">
                <a:latin typeface="+mn-lt"/>
              </a:rPr>
              <a:t>dialog box, under </a:t>
            </a:r>
            <a:r>
              <a:rPr lang="en-US" b="1" dirty="0">
                <a:latin typeface="+mn-lt"/>
              </a:rPr>
              <a:t>Subtle</a:t>
            </a:r>
            <a:r>
              <a:rPr lang="en-US" dirty="0">
                <a:latin typeface="+mn-lt"/>
              </a:rPr>
              <a:t>, click </a:t>
            </a:r>
            <a:r>
              <a:rPr lang="en-US" b="1" dirty="0">
                <a:latin typeface="+mn-lt"/>
              </a:rPr>
              <a:t>Fade</a:t>
            </a:r>
            <a:r>
              <a:rPr lang="en-US" dirty="0">
                <a:latin typeface="+mn-lt"/>
              </a:rPr>
              <a:t>, and then click </a:t>
            </a:r>
            <a:r>
              <a:rPr lang="en-US" b="1" dirty="0">
                <a:latin typeface="+mn-lt"/>
              </a:rPr>
              <a:t>OK</a:t>
            </a:r>
            <a:r>
              <a:rPr lang="en-US" dirty="0">
                <a:latin typeface="+mn-lt"/>
              </a:rPr>
              <a:t>. </a:t>
            </a:r>
          </a:p>
          <a:p>
            <a:pPr marL="232943" indent="-232943" defTabSz="931774" eaLnBrk="1" fontAlgn="auto" hangingPunct="1">
              <a:spcBef>
                <a:spcPts val="0"/>
              </a:spcBef>
              <a:spcAft>
                <a:spcPts val="0"/>
              </a:spcAft>
              <a:buFont typeface="+mj-lt"/>
              <a:buAutoNum type="arabicPeriod"/>
              <a:defRPr/>
            </a:pPr>
            <a:r>
              <a:rPr lang="en-US" dirty="0">
                <a:latin typeface="+mn-lt"/>
              </a:rPr>
              <a:t>On the </a:t>
            </a:r>
            <a:r>
              <a:rPr lang="en-US" b="1" dirty="0">
                <a:latin typeface="+mn-lt"/>
              </a:rPr>
              <a:t>Animations</a:t>
            </a:r>
            <a:r>
              <a:rPr lang="en-US" dirty="0">
                <a:latin typeface="+mn-lt"/>
              </a:rPr>
              <a:t> tab, in the </a:t>
            </a:r>
            <a:r>
              <a:rPr lang="en-US" b="1" dirty="0">
                <a:latin typeface="+mn-lt"/>
              </a:rPr>
              <a:t>Timing</a:t>
            </a:r>
            <a:r>
              <a:rPr lang="en-US" dirty="0">
                <a:latin typeface="+mn-lt"/>
              </a:rPr>
              <a:t> group, in the </a:t>
            </a:r>
            <a:r>
              <a:rPr lang="en-US" b="1" dirty="0">
                <a:latin typeface="+mn-lt"/>
              </a:rPr>
              <a:t>Start</a:t>
            </a:r>
            <a:r>
              <a:rPr lang="en-US" dirty="0">
                <a:latin typeface="+mn-lt"/>
              </a:rPr>
              <a:t> list, select </a:t>
            </a:r>
            <a:r>
              <a:rPr lang="en-US" b="1" dirty="0">
                <a:latin typeface="+mn-lt"/>
              </a:rPr>
              <a:t>With</a:t>
            </a:r>
            <a:r>
              <a:rPr lang="en-US" dirty="0">
                <a:latin typeface="+mn-lt"/>
              </a:rPr>
              <a:t> </a:t>
            </a:r>
            <a:r>
              <a:rPr lang="en-US" b="1" dirty="0">
                <a:latin typeface="+mn-lt"/>
              </a:rPr>
              <a:t>Previous</a:t>
            </a:r>
            <a:r>
              <a:rPr lang="en-US" dirty="0">
                <a:latin typeface="+mn-lt"/>
              </a:rPr>
              <a:t>.</a:t>
            </a:r>
          </a:p>
          <a:p>
            <a:pPr marL="232943" indent="-232943" defTabSz="931774" eaLnBrk="1" fontAlgn="auto" hangingPunct="1">
              <a:spcBef>
                <a:spcPts val="0"/>
              </a:spcBef>
              <a:spcAft>
                <a:spcPts val="0"/>
              </a:spcAft>
              <a:buFont typeface="+mj-lt"/>
              <a:buAutoNum type="arabicPeriod"/>
              <a:defRPr/>
            </a:pPr>
            <a:r>
              <a:rPr lang="en-US" dirty="0">
                <a:latin typeface="+mn-lt"/>
              </a:rPr>
              <a:t>On the </a:t>
            </a:r>
            <a:r>
              <a:rPr lang="en-US" b="1" dirty="0">
                <a:latin typeface="+mn-lt"/>
              </a:rPr>
              <a:t>Animations</a:t>
            </a:r>
            <a:r>
              <a:rPr lang="en-US" dirty="0">
                <a:latin typeface="+mn-lt"/>
              </a:rPr>
              <a:t> tab, in the </a:t>
            </a:r>
            <a:r>
              <a:rPr lang="en-US" b="1" dirty="0">
                <a:latin typeface="+mn-lt"/>
              </a:rPr>
              <a:t>Timing</a:t>
            </a:r>
            <a:r>
              <a:rPr lang="en-US" dirty="0">
                <a:latin typeface="+mn-lt"/>
              </a:rPr>
              <a:t> group, in the </a:t>
            </a:r>
            <a:r>
              <a:rPr lang="en-US" b="1" dirty="0">
                <a:latin typeface="+mn-lt"/>
              </a:rPr>
              <a:t>Duration </a:t>
            </a:r>
            <a:r>
              <a:rPr lang="en-US" dirty="0">
                <a:latin typeface="+mn-lt"/>
              </a:rPr>
              <a:t>box, enter </a:t>
            </a:r>
            <a:r>
              <a:rPr lang="en-US" b="1" dirty="0">
                <a:latin typeface="+mn-lt"/>
              </a:rPr>
              <a:t>1</a:t>
            </a:r>
            <a:r>
              <a:rPr lang="en-US" dirty="0">
                <a:latin typeface="+mn-lt"/>
              </a:rPr>
              <a:t>. </a:t>
            </a:r>
          </a:p>
          <a:p>
            <a:pPr marL="232943" indent="-232943">
              <a:buFont typeface="+mj-lt"/>
              <a:buAutoNum type="arabicPeriod"/>
            </a:pPr>
            <a:endParaRPr lang="en-US" dirty="0">
              <a:latin typeface="+mn-lt"/>
            </a:endParaRPr>
          </a:p>
        </p:txBody>
      </p:sp>
      <p:sp>
        <p:nvSpPr>
          <p:cNvPr id="6" name="Slide Image Placeholder 5"/>
          <p:cNvSpPr>
            <a:spLocks noGrp="1" noRot="1" noChangeAspect="1"/>
          </p:cNvSpPr>
          <p:nvPr>
            <p:ph type="sldImg"/>
          </p:nvPr>
        </p:nvSpPr>
        <p:spPr>
          <a:xfrm>
            <a:off x="517525" y="471488"/>
            <a:ext cx="3224213" cy="2419350"/>
          </a:xfr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numCol="2" spcCol="186355">
            <a:noAutofit/>
          </a:bodyPr>
          <a:lstStyle/>
          <a:p>
            <a:r>
              <a:rPr lang="en-US" sz="1400" b="1" dirty="0"/>
              <a:t>Animated recolored picture fades in over black and white copy</a:t>
            </a:r>
          </a:p>
          <a:p>
            <a:r>
              <a:rPr lang="en-US" sz="1400" dirty="0"/>
              <a:t>(Advanced)</a:t>
            </a:r>
          </a:p>
          <a:p>
            <a:endParaRPr lang="en-US" dirty="0"/>
          </a:p>
          <a:p>
            <a:endParaRPr lang="en-US" dirty="0"/>
          </a:p>
          <a:p>
            <a:r>
              <a:rPr lang="en-US" dirty="0">
                <a:latin typeface="+mn-lt"/>
              </a:rPr>
              <a:t>To reproduce the picture effects on this slide, do the following:</a:t>
            </a:r>
          </a:p>
          <a:p>
            <a:pPr marL="232943" indent="-232943" defTabSz="931774" eaLnBrk="1" fontAlgn="auto" hangingPunct="1">
              <a:spcBef>
                <a:spcPts val="0"/>
              </a:spcBef>
              <a:spcAft>
                <a:spcPts val="0"/>
              </a:spcAft>
              <a:buFont typeface="+mj-lt"/>
              <a:buAutoNum type="arabicPeriod"/>
              <a:defRPr/>
            </a:pPr>
            <a:r>
              <a:rPr lang="en-US" dirty="0"/>
              <a:t>On the </a:t>
            </a:r>
            <a:r>
              <a:rPr lang="en-US" b="1" dirty="0"/>
              <a:t>Home</a:t>
            </a:r>
            <a:r>
              <a:rPr lang="en-US" dirty="0"/>
              <a:t> tab, in the </a:t>
            </a:r>
            <a:r>
              <a:rPr lang="en-US" b="1" dirty="0"/>
              <a:t>Slides</a:t>
            </a:r>
            <a:r>
              <a:rPr lang="en-US" dirty="0"/>
              <a:t> group, click </a:t>
            </a:r>
            <a:r>
              <a:rPr lang="en-US" b="1" dirty="0"/>
              <a:t>Layout</a:t>
            </a:r>
            <a:r>
              <a:rPr lang="en-US" dirty="0"/>
              <a:t> and then click </a:t>
            </a:r>
            <a:r>
              <a:rPr lang="en-US" b="1" dirty="0"/>
              <a:t>Blank</a:t>
            </a:r>
            <a:r>
              <a:rPr lang="en-US" dirty="0"/>
              <a:t>. </a:t>
            </a:r>
          </a:p>
          <a:p>
            <a:pPr marL="232943" indent="-232943" defTabSz="931774" eaLnBrk="1" fontAlgn="auto" hangingPunct="1">
              <a:spcBef>
                <a:spcPts val="0"/>
              </a:spcBef>
              <a:spcAft>
                <a:spcPts val="0"/>
              </a:spcAft>
              <a:buFont typeface="+mj-lt"/>
              <a:buAutoNum type="arabicPeriod"/>
              <a:defRPr/>
            </a:pPr>
            <a:r>
              <a:rPr lang="en-US" dirty="0"/>
              <a:t>On the </a:t>
            </a:r>
            <a:r>
              <a:rPr lang="en-US" b="1" dirty="0"/>
              <a:t>Insert</a:t>
            </a:r>
            <a:r>
              <a:rPr lang="en-US" dirty="0"/>
              <a:t> tab, in the </a:t>
            </a:r>
            <a:r>
              <a:rPr lang="en-US" b="1" dirty="0"/>
              <a:t>Images </a:t>
            </a:r>
            <a:r>
              <a:rPr lang="en-US" dirty="0"/>
              <a:t>group, click </a:t>
            </a:r>
            <a:r>
              <a:rPr lang="en-US" b="1" dirty="0"/>
              <a:t>Picture</a:t>
            </a:r>
            <a:r>
              <a:rPr lang="en-US" dirty="0"/>
              <a:t>. In the </a:t>
            </a:r>
            <a:r>
              <a:rPr lang="en-US" b="1" dirty="0"/>
              <a:t>Insert Picture </a:t>
            </a:r>
            <a:r>
              <a:rPr lang="en-US" dirty="0"/>
              <a:t>dialog box, select a picture, and then click </a:t>
            </a:r>
            <a:r>
              <a:rPr lang="en-US" b="1" dirty="0"/>
              <a:t>Insert</a:t>
            </a:r>
            <a:r>
              <a:rPr lang="en-US" dirty="0"/>
              <a:t>. </a:t>
            </a:r>
          </a:p>
          <a:p>
            <a:pPr marL="232943" indent="-232943" defTabSz="931774" eaLnBrk="1" fontAlgn="auto" hangingPunct="1">
              <a:spcBef>
                <a:spcPts val="0"/>
              </a:spcBef>
              <a:spcAft>
                <a:spcPts val="0"/>
              </a:spcAft>
              <a:buFont typeface="+mj-lt"/>
              <a:buAutoNum type="arabicPeriod"/>
              <a:defRPr/>
            </a:pPr>
            <a:r>
              <a:rPr lang="en-US" dirty="0">
                <a:latin typeface="+mn-lt"/>
              </a:rPr>
              <a:t>Under </a:t>
            </a:r>
            <a:r>
              <a:rPr lang="en-US" b="1" dirty="0">
                <a:latin typeface="+mn-lt"/>
              </a:rPr>
              <a:t>Picture</a:t>
            </a:r>
            <a:r>
              <a:rPr lang="en-US" dirty="0">
                <a:latin typeface="+mn-lt"/>
              </a:rPr>
              <a:t> </a:t>
            </a:r>
            <a:r>
              <a:rPr lang="en-US" b="1" dirty="0">
                <a:latin typeface="+mn-lt"/>
              </a:rPr>
              <a:t>Tools</a:t>
            </a:r>
            <a:r>
              <a:rPr lang="en-US" dirty="0">
                <a:latin typeface="+mn-lt"/>
              </a:rPr>
              <a:t>, on the </a:t>
            </a:r>
            <a:r>
              <a:rPr lang="en-US" b="1" dirty="0">
                <a:latin typeface="+mn-lt"/>
              </a:rPr>
              <a:t>Format</a:t>
            </a:r>
            <a:r>
              <a:rPr lang="en-US" dirty="0">
                <a:latin typeface="+mn-lt"/>
              </a:rPr>
              <a:t> tab, in the </a:t>
            </a:r>
            <a:r>
              <a:rPr lang="en-US" b="1" dirty="0">
                <a:latin typeface="+mn-lt"/>
              </a:rPr>
              <a:t>Size</a:t>
            </a:r>
            <a:r>
              <a:rPr lang="en-US" dirty="0">
                <a:latin typeface="+mn-lt"/>
              </a:rPr>
              <a:t> group, click the </a:t>
            </a:r>
            <a:r>
              <a:rPr lang="en-US" b="1" dirty="0">
                <a:latin typeface="+mn-lt"/>
              </a:rPr>
              <a:t>Size and Position</a:t>
            </a:r>
            <a:r>
              <a:rPr lang="en-US" dirty="0">
                <a:latin typeface="+mn-lt"/>
              </a:rPr>
              <a:t> dialog box launcher. In the </a:t>
            </a:r>
            <a:r>
              <a:rPr lang="en-US" b="1" dirty="0">
                <a:latin typeface="+mn-lt"/>
              </a:rPr>
              <a:t>Format Picture </a:t>
            </a:r>
            <a:r>
              <a:rPr lang="en-US" dirty="0">
                <a:latin typeface="+mn-lt"/>
              </a:rPr>
              <a:t>dialog box, resize or crop the image so that the height is set to </a:t>
            </a:r>
            <a:r>
              <a:rPr lang="en-US" b="1" dirty="0">
                <a:latin typeface="+mn-lt"/>
              </a:rPr>
              <a:t>3.58”</a:t>
            </a:r>
            <a:r>
              <a:rPr lang="en-US" dirty="0">
                <a:latin typeface="+mn-lt"/>
              </a:rPr>
              <a:t> and the width</a:t>
            </a:r>
            <a:r>
              <a:rPr lang="en-US" b="1" dirty="0">
                <a:latin typeface="+mn-lt"/>
              </a:rPr>
              <a:t> </a:t>
            </a:r>
            <a:r>
              <a:rPr lang="en-US" dirty="0">
                <a:latin typeface="+mn-lt"/>
              </a:rPr>
              <a:t>is set to </a:t>
            </a:r>
            <a:r>
              <a:rPr lang="en-US" b="1" dirty="0">
                <a:latin typeface="+mn-lt"/>
              </a:rPr>
              <a:t>8”</a:t>
            </a:r>
            <a:r>
              <a:rPr lang="en-US" dirty="0">
                <a:latin typeface="+mn-lt"/>
              </a:rPr>
              <a:t>. To crop the picture, click </a:t>
            </a:r>
            <a:r>
              <a:rPr lang="en-US" b="1" dirty="0">
                <a:latin typeface="+mn-lt"/>
              </a:rPr>
              <a:t>Crop</a:t>
            </a:r>
            <a:r>
              <a:rPr lang="en-US" dirty="0">
                <a:latin typeface="+mn-lt"/>
              </a:rPr>
              <a:t> in the left pane, and in the right pane, under </a:t>
            </a:r>
            <a:r>
              <a:rPr lang="en-US" b="1" dirty="0">
                <a:latin typeface="+mn-lt"/>
              </a:rPr>
              <a:t>Crop position</a:t>
            </a:r>
            <a:r>
              <a:rPr lang="en-US" dirty="0">
                <a:latin typeface="+mn-lt"/>
              </a:rPr>
              <a:t>, enter values into the </a:t>
            </a:r>
            <a:r>
              <a:rPr lang="en-US" b="1" dirty="0">
                <a:latin typeface="+mn-lt"/>
              </a:rPr>
              <a:t>Height</a:t>
            </a:r>
            <a:r>
              <a:rPr lang="en-US" dirty="0">
                <a:latin typeface="+mn-lt"/>
              </a:rPr>
              <a:t>, </a:t>
            </a:r>
            <a:r>
              <a:rPr lang="en-US" b="1" dirty="0">
                <a:latin typeface="+mn-lt"/>
              </a:rPr>
              <a:t>Width</a:t>
            </a:r>
            <a:r>
              <a:rPr lang="en-US" dirty="0">
                <a:latin typeface="+mn-lt"/>
              </a:rPr>
              <a:t>, </a:t>
            </a:r>
            <a:r>
              <a:rPr lang="en-US" b="1" dirty="0">
                <a:latin typeface="+mn-lt"/>
              </a:rPr>
              <a:t>Left</a:t>
            </a:r>
            <a:r>
              <a:rPr lang="en-US" dirty="0">
                <a:latin typeface="+mn-lt"/>
              </a:rPr>
              <a:t>, and </a:t>
            </a:r>
            <a:r>
              <a:rPr lang="en-US" b="1" dirty="0">
                <a:latin typeface="+mn-lt"/>
              </a:rPr>
              <a:t>Top</a:t>
            </a:r>
            <a:r>
              <a:rPr lang="en-US" dirty="0">
                <a:latin typeface="+mn-lt"/>
              </a:rPr>
              <a:t> boxes. To resize the picture, click </a:t>
            </a:r>
            <a:r>
              <a:rPr lang="en-US" b="1" dirty="0">
                <a:latin typeface="+mn-lt"/>
              </a:rPr>
              <a:t>Size</a:t>
            </a:r>
            <a:r>
              <a:rPr lang="en-US" dirty="0">
                <a:latin typeface="+mn-lt"/>
              </a:rPr>
              <a:t> in the left pane, and in the right pane, under </a:t>
            </a:r>
            <a:r>
              <a:rPr lang="en-US" b="1" dirty="0">
                <a:latin typeface="+mn-lt"/>
              </a:rPr>
              <a:t>Size and rotate</a:t>
            </a:r>
            <a:r>
              <a:rPr lang="en-US" dirty="0">
                <a:latin typeface="+mn-lt"/>
              </a:rPr>
              <a:t>, enter values into the </a:t>
            </a:r>
            <a:r>
              <a:rPr lang="en-US" b="1" dirty="0">
                <a:latin typeface="+mn-lt"/>
              </a:rPr>
              <a:t>Height</a:t>
            </a:r>
            <a:r>
              <a:rPr lang="en-US" dirty="0">
                <a:latin typeface="+mn-lt"/>
              </a:rPr>
              <a:t> and </a:t>
            </a:r>
            <a:r>
              <a:rPr lang="en-US" b="1" dirty="0">
                <a:latin typeface="+mn-lt"/>
              </a:rPr>
              <a:t>Width</a:t>
            </a:r>
            <a:r>
              <a:rPr lang="en-US" dirty="0">
                <a:latin typeface="+mn-lt"/>
              </a:rPr>
              <a:t> boxes.</a:t>
            </a:r>
            <a:endParaRPr lang="en-US" dirty="0"/>
          </a:p>
          <a:p>
            <a:pPr marL="232943" indent="-232943" defTabSz="931774" eaLnBrk="1" fontAlgn="auto" hangingPunct="1">
              <a:spcBef>
                <a:spcPts val="0"/>
              </a:spcBef>
              <a:spcAft>
                <a:spcPts val="0"/>
              </a:spcAft>
              <a:buFont typeface="+mj-lt"/>
              <a:buAutoNum type="arabicPeriod"/>
              <a:defRPr/>
            </a:pPr>
            <a:r>
              <a:rPr lang="en-US" dirty="0"/>
              <a:t>Under </a:t>
            </a:r>
            <a:r>
              <a:rPr lang="en-US" b="1" dirty="0"/>
              <a:t>Picture Tools</a:t>
            </a:r>
            <a:r>
              <a:rPr lang="en-US" dirty="0"/>
              <a:t>, on the </a:t>
            </a:r>
            <a:r>
              <a:rPr lang="en-US" b="1" dirty="0"/>
              <a:t>Format</a:t>
            </a:r>
            <a:r>
              <a:rPr lang="en-US" dirty="0"/>
              <a:t> tab, in the </a:t>
            </a:r>
            <a:r>
              <a:rPr lang="en-US" b="1" dirty="0"/>
              <a:t>Adjust</a:t>
            </a:r>
            <a:r>
              <a:rPr lang="en-US" dirty="0"/>
              <a:t> group, click </a:t>
            </a:r>
            <a:r>
              <a:rPr lang="en-US" b="1" dirty="0"/>
              <a:t>Color</a:t>
            </a:r>
            <a:r>
              <a:rPr lang="en-US" dirty="0"/>
              <a:t>, and then under </a:t>
            </a:r>
            <a:r>
              <a:rPr lang="en-US" b="1" dirty="0"/>
              <a:t>Recolor </a:t>
            </a:r>
            <a:r>
              <a:rPr lang="en-US" dirty="0"/>
              <a:t>click </a:t>
            </a:r>
            <a:r>
              <a:rPr lang="en-US" b="1" dirty="0"/>
              <a:t>Dark Blue, </a:t>
            </a:r>
            <a:r>
              <a:rPr lang="en-US" b="1" dirty="0">
                <a:latin typeface="+mn-lt"/>
              </a:rPr>
              <a:t>Text color 2 Dark</a:t>
            </a:r>
            <a:r>
              <a:rPr lang="en-US" dirty="0">
                <a:latin typeface="+mn-lt"/>
              </a:rPr>
              <a:t> (second row, first option from the left). </a:t>
            </a:r>
          </a:p>
          <a:p>
            <a:pPr marL="232943" indent="-232943" defTabSz="931774" eaLnBrk="1" fontAlgn="auto" hangingPunct="1">
              <a:spcBef>
                <a:spcPts val="0"/>
              </a:spcBef>
              <a:spcAft>
                <a:spcPts val="0"/>
              </a:spcAft>
              <a:buFont typeface="+mj-lt"/>
              <a:buAutoNum type="arabicPeriod"/>
              <a:defRPr/>
            </a:pPr>
            <a:r>
              <a:rPr lang="en-US" dirty="0"/>
              <a:t>Under </a:t>
            </a:r>
            <a:r>
              <a:rPr lang="en-US" b="1" dirty="0"/>
              <a:t>Picture Tools</a:t>
            </a:r>
            <a:r>
              <a:rPr lang="en-US" dirty="0"/>
              <a:t>, on the </a:t>
            </a:r>
            <a:r>
              <a:rPr lang="en-US" b="1" dirty="0"/>
              <a:t>Format</a:t>
            </a:r>
            <a:r>
              <a:rPr lang="en-US" dirty="0"/>
              <a:t> tab, in the </a:t>
            </a:r>
            <a:r>
              <a:rPr lang="en-US" b="1" dirty="0"/>
              <a:t>Picture Styles </a:t>
            </a:r>
            <a:r>
              <a:rPr lang="en-US" dirty="0"/>
              <a:t>group, click </a:t>
            </a:r>
            <a:r>
              <a:rPr lang="en-US" b="1" dirty="0"/>
              <a:t>Picture Effects</a:t>
            </a:r>
            <a:r>
              <a:rPr lang="en-US" dirty="0"/>
              <a:t>, point to </a:t>
            </a:r>
            <a:r>
              <a:rPr lang="en-US" b="1" dirty="0"/>
              <a:t>Shadow</a:t>
            </a:r>
            <a:r>
              <a:rPr lang="en-US" dirty="0"/>
              <a:t>, and then under </a:t>
            </a:r>
            <a:r>
              <a:rPr lang="en-US" b="1" dirty="0"/>
              <a:t>Inner</a:t>
            </a:r>
            <a:r>
              <a:rPr lang="en-US" dirty="0"/>
              <a:t> click </a:t>
            </a:r>
            <a:r>
              <a:rPr lang="en-US" b="1" dirty="0"/>
              <a:t>Inside Diagonal Top Left </a:t>
            </a:r>
            <a:r>
              <a:rPr lang="en-US" dirty="0"/>
              <a:t>(first row, first option from the left).</a:t>
            </a:r>
          </a:p>
          <a:p>
            <a:pPr marL="232943" indent="-232943" defTabSz="931774" eaLnBrk="1" fontAlgn="auto" hangingPunct="1">
              <a:spcBef>
                <a:spcPts val="0"/>
              </a:spcBef>
              <a:spcAft>
                <a:spcPts val="0"/>
              </a:spcAft>
              <a:buFont typeface="+mj-lt"/>
              <a:buAutoNum type="arabicPeriod"/>
              <a:defRPr/>
            </a:pPr>
            <a:r>
              <a:rPr lang="en-US" dirty="0">
                <a:latin typeface="+mn-lt"/>
              </a:rPr>
              <a:t>Drag the picture so that it is positioned above the middle of the slide. </a:t>
            </a:r>
          </a:p>
          <a:p>
            <a:pPr marL="232943" indent="-232943" defTabSz="931774" eaLnBrk="1" fontAlgn="auto" hangingPunct="1">
              <a:spcBef>
                <a:spcPts val="0"/>
              </a:spcBef>
              <a:spcAft>
                <a:spcPts val="0"/>
              </a:spcAft>
              <a:buFont typeface="+mj-lt"/>
              <a:buAutoNum type="arabicPeriod"/>
              <a:defRPr/>
            </a:pPr>
            <a:r>
              <a:rPr lang="en-US" dirty="0">
                <a:latin typeface="+mn-lt"/>
              </a:rPr>
              <a:t>On the </a:t>
            </a:r>
            <a:r>
              <a:rPr lang="en-US" b="1" dirty="0">
                <a:latin typeface="+mn-lt"/>
              </a:rPr>
              <a:t>Home</a:t>
            </a:r>
            <a:r>
              <a:rPr lang="en-US" dirty="0">
                <a:latin typeface="+mn-lt"/>
              </a:rPr>
              <a:t> tab, in the </a:t>
            </a:r>
            <a:r>
              <a:rPr lang="en-US" b="1" dirty="0">
                <a:latin typeface="+mn-lt"/>
              </a:rPr>
              <a:t>Clipboard</a:t>
            </a:r>
            <a:r>
              <a:rPr lang="en-US" dirty="0">
                <a:latin typeface="+mn-lt"/>
              </a:rPr>
              <a:t> group, click the arrow next to </a:t>
            </a:r>
            <a:r>
              <a:rPr lang="en-US" b="1" dirty="0">
                <a:latin typeface="+mn-lt"/>
              </a:rPr>
              <a:t>Copy</a:t>
            </a:r>
            <a:r>
              <a:rPr lang="en-US" dirty="0">
                <a:latin typeface="+mn-lt"/>
              </a:rPr>
              <a:t>, and then click </a:t>
            </a:r>
            <a:r>
              <a:rPr lang="en-US" b="1" dirty="0">
                <a:latin typeface="+mn-lt"/>
              </a:rPr>
              <a:t>Duplicate</a:t>
            </a:r>
            <a:r>
              <a:rPr lang="en-US" dirty="0">
                <a:latin typeface="+mn-lt"/>
              </a:rPr>
              <a:t>.</a:t>
            </a:r>
          </a:p>
          <a:p>
            <a:pPr marL="232943" indent="-232943" defTabSz="931774" eaLnBrk="1" fontAlgn="auto" hangingPunct="1">
              <a:spcBef>
                <a:spcPts val="0"/>
              </a:spcBef>
              <a:spcAft>
                <a:spcPts val="0"/>
              </a:spcAft>
              <a:buFont typeface="+mj-lt"/>
              <a:buAutoNum type="arabicPeriod"/>
              <a:defRPr/>
            </a:pPr>
            <a:r>
              <a:rPr lang="en-US" dirty="0">
                <a:latin typeface="+mn-lt"/>
              </a:rPr>
              <a:t>Press and hold CTRL and select both pictures on the slide. On the </a:t>
            </a:r>
            <a:r>
              <a:rPr lang="en-US" b="1" dirty="0">
                <a:latin typeface="+mn-lt"/>
              </a:rPr>
              <a:t>Home</a:t>
            </a:r>
            <a:r>
              <a:rPr lang="en-US" dirty="0">
                <a:latin typeface="+mn-lt"/>
              </a:rPr>
              <a:t> tab, in the </a:t>
            </a:r>
            <a:r>
              <a:rPr lang="en-US" b="1" dirty="0">
                <a:latin typeface="+mn-lt"/>
              </a:rPr>
              <a:t>Drawing</a:t>
            </a:r>
            <a:r>
              <a:rPr lang="en-US" dirty="0">
                <a:latin typeface="+mn-lt"/>
              </a:rPr>
              <a:t> group, click </a:t>
            </a:r>
            <a:r>
              <a:rPr lang="en-US" b="1" dirty="0">
                <a:latin typeface="+mn-lt"/>
              </a:rPr>
              <a:t>Arrange</a:t>
            </a:r>
            <a:r>
              <a:rPr lang="en-US" dirty="0">
                <a:latin typeface="+mn-lt"/>
              </a:rPr>
              <a:t>, point to </a:t>
            </a:r>
            <a:r>
              <a:rPr lang="en-US" b="1" dirty="0">
                <a:latin typeface="+mn-lt"/>
              </a:rPr>
              <a:t>Align</a:t>
            </a:r>
            <a:r>
              <a:rPr lang="en-US" dirty="0">
                <a:latin typeface="+mn-lt"/>
              </a:rPr>
              <a:t>, and then do the following:</a:t>
            </a:r>
          </a:p>
          <a:p>
            <a:pPr marL="698830" lvl="1" indent="-232943" defTabSz="931774" eaLnBrk="1" fontAlgn="auto" hangingPunct="1">
              <a:spcBef>
                <a:spcPts val="0"/>
              </a:spcBef>
              <a:spcAft>
                <a:spcPts val="0"/>
              </a:spcAft>
              <a:buFont typeface="+mj-lt"/>
              <a:buAutoNum type="arabicPeriod"/>
              <a:defRPr/>
            </a:pPr>
            <a:r>
              <a:rPr lang="en-US" dirty="0">
                <a:latin typeface="+mn-lt"/>
              </a:rPr>
              <a:t>Click </a:t>
            </a:r>
            <a:r>
              <a:rPr lang="en-US" b="1" dirty="0">
                <a:latin typeface="+mn-lt"/>
              </a:rPr>
              <a:t>Align to Slide</a:t>
            </a:r>
            <a:r>
              <a:rPr lang="en-US" dirty="0">
                <a:latin typeface="+mn-lt"/>
              </a:rPr>
              <a:t>.</a:t>
            </a:r>
          </a:p>
          <a:p>
            <a:pPr marL="698830" lvl="1" indent="-232943" defTabSz="931774" eaLnBrk="1" fontAlgn="auto" hangingPunct="1">
              <a:spcBef>
                <a:spcPts val="0"/>
              </a:spcBef>
              <a:spcAft>
                <a:spcPts val="0"/>
              </a:spcAft>
              <a:buFont typeface="+mj-lt"/>
              <a:buAutoNum type="arabicPeriod"/>
              <a:defRPr/>
            </a:pPr>
            <a:r>
              <a:rPr lang="en-US" dirty="0">
                <a:latin typeface="+mn-lt"/>
              </a:rPr>
              <a:t>Click</a:t>
            </a:r>
            <a:r>
              <a:rPr lang="en-US" b="1" dirty="0">
                <a:latin typeface="+mn-lt"/>
              </a:rPr>
              <a:t> Align Center</a:t>
            </a:r>
            <a:r>
              <a:rPr lang="en-US" dirty="0">
                <a:latin typeface="+mn-lt"/>
              </a:rPr>
              <a:t>. </a:t>
            </a:r>
          </a:p>
          <a:p>
            <a:pPr marL="698830" lvl="1" indent="-232943" defTabSz="931774" eaLnBrk="1" fontAlgn="auto" hangingPunct="1">
              <a:spcBef>
                <a:spcPts val="0"/>
              </a:spcBef>
              <a:spcAft>
                <a:spcPts val="0"/>
              </a:spcAft>
              <a:buFont typeface="+mj-lt"/>
              <a:buAutoNum type="arabicPeriod"/>
              <a:defRPr/>
            </a:pPr>
            <a:r>
              <a:rPr lang="en-US" dirty="0">
                <a:latin typeface="+mn-lt"/>
              </a:rPr>
              <a:t>Click</a:t>
            </a:r>
            <a:r>
              <a:rPr lang="en-US" b="1" dirty="0">
                <a:latin typeface="+mn-lt"/>
              </a:rPr>
              <a:t> Align Selected Objects</a:t>
            </a:r>
            <a:r>
              <a:rPr lang="en-US" dirty="0">
                <a:latin typeface="+mn-lt"/>
              </a:rPr>
              <a:t>. </a:t>
            </a:r>
          </a:p>
          <a:p>
            <a:pPr marL="698830" lvl="1" indent="-232943" defTabSz="931774" eaLnBrk="1" fontAlgn="auto" hangingPunct="1">
              <a:spcBef>
                <a:spcPts val="0"/>
              </a:spcBef>
              <a:spcAft>
                <a:spcPts val="0"/>
              </a:spcAft>
              <a:buFont typeface="+mj-lt"/>
              <a:buAutoNum type="arabicPeriod"/>
              <a:defRPr/>
            </a:pPr>
            <a:r>
              <a:rPr lang="en-US" dirty="0">
                <a:latin typeface="+mn-lt"/>
              </a:rPr>
              <a:t>Click </a:t>
            </a:r>
            <a:r>
              <a:rPr lang="en-US" b="1" dirty="0">
                <a:latin typeface="+mn-lt"/>
              </a:rPr>
              <a:t>Align Middle</a:t>
            </a:r>
            <a:r>
              <a:rPr lang="en-US" dirty="0">
                <a:latin typeface="+mn-lt"/>
              </a:rPr>
              <a:t>. </a:t>
            </a:r>
          </a:p>
          <a:p>
            <a:pPr marL="232943" indent="-232943" defTabSz="931774" eaLnBrk="1" fontAlgn="auto" hangingPunct="1">
              <a:spcBef>
                <a:spcPts val="0"/>
              </a:spcBef>
              <a:spcAft>
                <a:spcPts val="0"/>
              </a:spcAft>
              <a:buFont typeface="+mj-lt"/>
              <a:buAutoNum type="arabicPeriod"/>
              <a:defRPr/>
            </a:pPr>
            <a:r>
              <a:rPr lang="en-US" dirty="0">
                <a:latin typeface="+mn-lt"/>
              </a:rPr>
              <a:t>Select only the duplicate (top) picture. Under </a:t>
            </a:r>
            <a:r>
              <a:rPr lang="en-US" b="1" dirty="0">
                <a:latin typeface="+mn-lt"/>
              </a:rPr>
              <a:t>Picture</a:t>
            </a:r>
            <a:r>
              <a:rPr lang="en-US" dirty="0">
                <a:latin typeface="+mn-lt"/>
              </a:rPr>
              <a:t> </a:t>
            </a:r>
            <a:r>
              <a:rPr lang="en-US" b="1" dirty="0">
                <a:latin typeface="+mn-lt"/>
              </a:rPr>
              <a:t>Tools</a:t>
            </a:r>
            <a:r>
              <a:rPr lang="en-US" dirty="0">
                <a:latin typeface="+mn-lt"/>
              </a:rPr>
              <a:t>, on the </a:t>
            </a:r>
            <a:r>
              <a:rPr lang="en-US" b="1" dirty="0">
                <a:latin typeface="+mn-lt"/>
              </a:rPr>
              <a:t>Format</a:t>
            </a:r>
            <a:r>
              <a:rPr lang="en-US" dirty="0">
                <a:latin typeface="+mn-lt"/>
              </a:rPr>
              <a:t> tab, in the </a:t>
            </a:r>
            <a:r>
              <a:rPr lang="en-US" b="1" dirty="0">
                <a:latin typeface="+mn-lt"/>
              </a:rPr>
              <a:t>Size</a:t>
            </a:r>
            <a:r>
              <a:rPr lang="en-US" dirty="0">
                <a:latin typeface="+mn-lt"/>
              </a:rPr>
              <a:t> group, click the </a:t>
            </a:r>
            <a:r>
              <a:rPr lang="en-US" b="1" dirty="0">
                <a:latin typeface="+mn-lt"/>
              </a:rPr>
              <a:t>Size and Position</a:t>
            </a:r>
            <a:r>
              <a:rPr lang="en-US" dirty="0">
                <a:latin typeface="+mn-lt"/>
              </a:rPr>
              <a:t> dialog box launcher. In the </a:t>
            </a:r>
            <a:r>
              <a:rPr lang="en-US" b="1" dirty="0">
                <a:latin typeface="+mn-lt"/>
              </a:rPr>
              <a:t>Format Picture </a:t>
            </a:r>
            <a:r>
              <a:rPr lang="en-US" dirty="0">
                <a:latin typeface="+mn-lt"/>
              </a:rPr>
              <a:t>dialog box, resize or crop the image so that the width</a:t>
            </a:r>
            <a:r>
              <a:rPr lang="en-US" b="1" dirty="0">
                <a:latin typeface="+mn-lt"/>
              </a:rPr>
              <a:t> </a:t>
            </a:r>
            <a:r>
              <a:rPr lang="en-US" dirty="0">
                <a:latin typeface="+mn-lt"/>
              </a:rPr>
              <a:t>is set to </a:t>
            </a:r>
            <a:r>
              <a:rPr lang="en-US" b="1" dirty="0">
                <a:latin typeface="+mn-lt"/>
              </a:rPr>
              <a:t>2.33”</a:t>
            </a:r>
            <a:r>
              <a:rPr lang="en-US" dirty="0">
                <a:latin typeface="+mn-lt"/>
              </a:rPr>
              <a:t>. To crop the picture, click </a:t>
            </a:r>
            <a:r>
              <a:rPr lang="en-US" b="1" dirty="0">
                <a:latin typeface="+mn-lt"/>
              </a:rPr>
              <a:t>Crop</a:t>
            </a:r>
            <a:r>
              <a:rPr lang="en-US" dirty="0">
                <a:latin typeface="+mn-lt"/>
              </a:rPr>
              <a:t> in the left pane, and in the right pane, under </a:t>
            </a:r>
            <a:r>
              <a:rPr lang="en-US" b="1" dirty="0">
                <a:latin typeface="+mn-lt"/>
              </a:rPr>
              <a:t>Crop position</a:t>
            </a:r>
            <a:r>
              <a:rPr lang="en-US" dirty="0">
                <a:latin typeface="+mn-lt"/>
              </a:rPr>
              <a:t>, enter values into the </a:t>
            </a:r>
            <a:r>
              <a:rPr lang="en-US" b="1" dirty="0">
                <a:latin typeface="+mn-lt"/>
              </a:rPr>
              <a:t>Height</a:t>
            </a:r>
            <a:r>
              <a:rPr lang="en-US" dirty="0">
                <a:latin typeface="+mn-lt"/>
              </a:rPr>
              <a:t>, </a:t>
            </a:r>
            <a:r>
              <a:rPr lang="en-US" b="1" dirty="0">
                <a:latin typeface="+mn-lt"/>
              </a:rPr>
              <a:t>Width</a:t>
            </a:r>
            <a:r>
              <a:rPr lang="en-US" dirty="0">
                <a:latin typeface="+mn-lt"/>
              </a:rPr>
              <a:t>, </a:t>
            </a:r>
            <a:r>
              <a:rPr lang="en-US" b="1" dirty="0">
                <a:latin typeface="+mn-lt"/>
              </a:rPr>
              <a:t>Left</a:t>
            </a:r>
            <a:r>
              <a:rPr lang="en-US" dirty="0">
                <a:latin typeface="+mn-lt"/>
              </a:rPr>
              <a:t>, and </a:t>
            </a:r>
            <a:r>
              <a:rPr lang="en-US" b="1" dirty="0">
                <a:latin typeface="+mn-lt"/>
              </a:rPr>
              <a:t>Top</a:t>
            </a:r>
            <a:r>
              <a:rPr lang="en-US" dirty="0">
                <a:latin typeface="+mn-lt"/>
              </a:rPr>
              <a:t> boxes. To resize the picture, click </a:t>
            </a:r>
            <a:r>
              <a:rPr lang="en-US" b="1" dirty="0">
                <a:latin typeface="+mn-lt"/>
              </a:rPr>
              <a:t>Size</a:t>
            </a:r>
            <a:r>
              <a:rPr lang="en-US" dirty="0">
                <a:latin typeface="+mn-lt"/>
              </a:rPr>
              <a:t> in the left pane, and in the right pane, under </a:t>
            </a:r>
            <a:r>
              <a:rPr lang="en-US" b="1" dirty="0">
                <a:latin typeface="+mn-lt"/>
              </a:rPr>
              <a:t>Size and rotate</a:t>
            </a:r>
            <a:r>
              <a:rPr lang="en-US" dirty="0">
                <a:latin typeface="+mn-lt"/>
              </a:rPr>
              <a:t>, enter values into the </a:t>
            </a:r>
            <a:r>
              <a:rPr lang="en-US" b="1" dirty="0">
                <a:latin typeface="+mn-lt"/>
              </a:rPr>
              <a:t>Height</a:t>
            </a:r>
            <a:r>
              <a:rPr lang="en-US" dirty="0">
                <a:latin typeface="+mn-lt"/>
              </a:rPr>
              <a:t> and </a:t>
            </a:r>
            <a:r>
              <a:rPr lang="en-US" b="1" dirty="0">
                <a:latin typeface="+mn-lt"/>
              </a:rPr>
              <a:t>Width</a:t>
            </a:r>
            <a:r>
              <a:rPr lang="en-US" dirty="0">
                <a:latin typeface="+mn-lt"/>
              </a:rPr>
              <a:t> boxes.</a:t>
            </a:r>
          </a:p>
          <a:p>
            <a:pPr marL="232943" indent="-232943" defTabSz="931774" eaLnBrk="1" fontAlgn="auto" hangingPunct="1">
              <a:spcBef>
                <a:spcPts val="0"/>
              </a:spcBef>
              <a:spcAft>
                <a:spcPts val="0"/>
              </a:spcAft>
              <a:buFont typeface="+mj-lt"/>
              <a:buAutoNum type="arabicPeriod"/>
              <a:defRPr/>
            </a:pPr>
            <a:r>
              <a:rPr lang="en-US" dirty="0">
                <a:latin typeface="+mn-lt"/>
              </a:rPr>
              <a:t>Under </a:t>
            </a:r>
            <a:r>
              <a:rPr lang="en-US" b="1" dirty="0">
                <a:latin typeface="+mn-lt"/>
              </a:rPr>
              <a:t>Picture Tools</a:t>
            </a:r>
            <a:r>
              <a:rPr lang="en-US" dirty="0">
                <a:latin typeface="+mn-lt"/>
              </a:rPr>
              <a:t>, on the </a:t>
            </a:r>
            <a:r>
              <a:rPr lang="en-US" b="1" dirty="0">
                <a:latin typeface="+mn-lt"/>
              </a:rPr>
              <a:t>Format</a:t>
            </a:r>
            <a:r>
              <a:rPr lang="en-US" dirty="0">
                <a:latin typeface="+mn-lt"/>
              </a:rPr>
              <a:t> tab, in the </a:t>
            </a:r>
            <a:r>
              <a:rPr lang="en-US" b="1" dirty="0">
                <a:latin typeface="+mn-lt"/>
              </a:rPr>
              <a:t>Adjust</a:t>
            </a:r>
            <a:r>
              <a:rPr lang="en-US" dirty="0">
                <a:latin typeface="+mn-lt"/>
              </a:rPr>
              <a:t> group, click </a:t>
            </a:r>
            <a:r>
              <a:rPr lang="en-US" b="1" dirty="0">
                <a:latin typeface="+mn-lt"/>
              </a:rPr>
              <a:t>Color</a:t>
            </a:r>
            <a:r>
              <a:rPr lang="en-US" dirty="0">
                <a:latin typeface="+mn-lt"/>
              </a:rPr>
              <a:t>, and then under </a:t>
            </a:r>
            <a:r>
              <a:rPr lang="en-US" b="1" dirty="0">
                <a:latin typeface="+mn-lt"/>
              </a:rPr>
              <a:t>Recolor</a:t>
            </a:r>
            <a:r>
              <a:rPr lang="en-US" dirty="0">
                <a:latin typeface="+mn-lt"/>
              </a:rPr>
              <a:t>, click </a:t>
            </a:r>
            <a:r>
              <a:rPr lang="en-US" b="1" dirty="0">
                <a:latin typeface="+mn-lt"/>
              </a:rPr>
              <a:t>No Recolor</a:t>
            </a:r>
            <a:r>
              <a:rPr lang="en-US" dirty="0">
                <a:latin typeface="+mn-lt"/>
              </a:rPr>
              <a:t>. </a:t>
            </a:r>
          </a:p>
          <a:p>
            <a:pPr marL="232943" indent="-232943" defTabSz="931774" eaLnBrk="1" fontAlgn="auto" hangingPunct="1">
              <a:spcBef>
                <a:spcPts val="0"/>
              </a:spcBef>
              <a:spcAft>
                <a:spcPts val="0"/>
              </a:spcAft>
              <a:buFont typeface="+mj-lt"/>
              <a:buAutoNum type="arabicPeriod"/>
              <a:defRPr/>
            </a:pPr>
            <a:r>
              <a:rPr lang="en-US" dirty="0">
                <a:latin typeface="+mn-lt"/>
              </a:rPr>
              <a:t>On the </a:t>
            </a:r>
            <a:r>
              <a:rPr lang="en-US" b="1" dirty="0">
                <a:latin typeface="+mn-lt"/>
              </a:rPr>
              <a:t>Home</a:t>
            </a:r>
            <a:r>
              <a:rPr lang="en-US" dirty="0">
                <a:latin typeface="+mn-lt"/>
              </a:rPr>
              <a:t> tab, in the </a:t>
            </a:r>
            <a:r>
              <a:rPr lang="en-US" b="1" dirty="0">
                <a:latin typeface="+mn-lt"/>
              </a:rPr>
              <a:t>Drawing</a:t>
            </a:r>
            <a:r>
              <a:rPr lang="en-US" dirty="0">
                <a:latin typeface="+mn-lt"/>
              </a:rPr>
              <a:t> group, click </a:t>
            </a:r>
            <a:r>
              <a:rPr lang="en-US" b="1" dirty="0">
                <a:latin typeface="+mn-lt"/>
              </a:rPr>
              <a:t>Shapes</a:t>
            </a:r>
            <a:r>
              <a:rPr lang="en-US" dirty="0">
                <a:latin typeface="+mn-lt"/>
              </a:rPr>
              <a:t>, and then under </a:t>
            </a:r>
            <a:r>
              <a:rPr lang="en-US" b="1" dirty="0">
                <a:latin typeface="+mn-lt"/>
              </a:rPr>
              <a:t>Rectangles</a:t>
            </a:r>
            <a:r>
              <a:rPr lang="en-US" dirty="0">
                <a:latin typeface="+mn-lt"/>
              </a:rPr>
              <a:t> click </a:t>
            </a:r>
            <a:r>
              <a:rPr lang="en-US" b="1" dirty="0">
                <a:latin typeface="+mn-lt"/>
              </a:rPr>
              <a:t>Rectangle</a:t>
            </a:r>
            <a:r>
              <a:rPr lang="en-US" dirty="0">
                <a:latin typeface="+mn-lt"/>
              </a:rPr>
              <a:t> (first option from the left). On the slide, drag to draw a rectangle. </a:t>
            </a:r>
          </a:p>
          <a:p>
            <a:pPr marL="232943" indent="-232943" defTabSz="931774" eaLnBrk="1" fontAlgn="auto" hangingPunct="1">
              <a:spcBef>
                <a:spcPts val="0"/>
              </a:spcBef>
              <a:spcAft>
                <a:spcPts val="0"/>
              </a:spcAft>
              <a:buFont typeface="+mj-lt"/>
              <a:buAutoNum type="arabicPeriod"/>
              <a:defRPr/>
            </a:pPr>
            <a:r>
              <a:rPr lang="en-US" dirty="0">
                <a:latin typeface="+mn-lt"/>
              </a:rPr>
              <a:t>Select the rectangle. Under </a:t>
            </a:r>
            <a:r>
              <a:rPr lang="en-US" b="1" dirty="0">
                <a:latin typeface="+mn-lt"/>
              </a:rPr>
              <a:t>Drawing Tools</a:t>
            </a:r>
            <a:r>
              <a:rPr lang="en-US" dirty="0">
                <a:latin typeface="+mn-lt"/>
              </a:rPr>
              <a:t>, on the </a:t>
            </a:r>
            <a:r>
              <a:rPr lang="en-US" b="1" dirty="0">
                <a:latin typeface="+mn-lt"/>
              </a:rPr>
              <a:t>Format</a:t>
            </a:r>
            <a:r>
              <a:rPr lang="en-US" dirty="0">
                <a:latin typeface="+mn-lt"/>
              </a:rPr>
              <a:t> tab, in the </a:t>
            </a:r>
            <a:r>
              <a:rPr lang="en-US" b="1" dirty="0">
                <a:latin typeface="+mn-lt"/>
              </a:rPr>
              <a:t>Size</a:t>
            </a:r>
            <a:r>
              <a:rPr lang="en-US" dirty="0">
                <a:latin typeface="+mn-lt"/>
              </a:rPr>
              <a:t> group, do the following:</a:t>
            </a:r>
          </a:p>
          <a:p>
            <a:pPr marL="698830" lvl="1" indent="-232943" defTabSz="931774" eaLnBrk="1" fontAlgn="auto" hangingPunct="1">
              <a:spcBef>
                <a:spcPts val="0"/>
              </a:spcBef>
              <a:spcAft>
                <a:spcPts val="0"/>
              </a:spcAft>
              <a:buFont typeface="Arial" pitchFamily="34" charset="0"/>
              <a:buChar char="•"/>
              <a:defRPr/>
            </a:pPr>
            <a:r>
              <a:rPr lang="en-US" dirty="0">
                <a:latin typeface="+mn-lt"/>
              </a:rPr>
              <a:t>In the </a:t>
            </a:r>
            <a:r>
              <a:rPr lang="en-US" b="1" dirty="0">
                <a:latin typeface="+mn-lt"/>
              </a:rPr>
              <a:t>Shape Height </a:t>
            </a:r>
            <a:r>
              <a:rPr lang="en-US" dirty="0">
                <a:latin typeface="+mn-lt"/>
              </a:rPr>
              <a:t>box, enter </a:t>
            </a:r>
            <a:r>
              <a:rPr lang="en-US" b="1" dirty="0">
                <a:latin typeface="+mn-lt"/>
              </a:rPr>
              <a:t>7.5”</a:t>
            </a:r>
            <a:r>
              <a:rPr lang="en-US" dirty="0">
                <a:latin typeface="+mn-lt"/>
              </a:rPr>
              <a:t>.</a:t>
            </a:r>
          </a:p>
          <a:p>
            <a:pPr marL="698830" lvl="1" indent="-232943" defTabSz="931774" eaLnBrk="1" fontAlgn="auto" hangingPunct="1">
              <a:spcBef>
                <a:spcPts val="0"/>
              </a:spcBef>
              <a:spcAft>
                <a:spcPts val="0"/>
              </a:spcAft>
              <a:buFont typeface="Arial" pitchFamily="34" charset="0"/>
              <a:buChar char="•"/>
              <a:defRPr/>
            </a:pPr>
            <a:r>
              <a:rPr lang="en-US" dirty="0">
                <a:latin typeface="+mn-lt"/>
              </a:rPr>
              <a:t>In the </a:t>
            </a:r>
            <a:r>
              <a:rPr lang="en-US" b="1" dirty="0">
                <a:latin typeface="+mn-lt"/>
              </a:rPr>
              <a:t>Shape Width </a:t>
            </a:r>
            <a:r>
              <a:rPr lang="en-US" dirty="0">
                <a:latin typeface="+mn-lt"/>
              </a:rPr>
              <a:t>box, enter </a:t>
            </a:r>
            <a:r>
              <a:rPr lang="en-US" b="1" dirty="0">
                <a:latin typeface="+mn-lt"/>
              </a:rPr>
              <a:t>2.33”</a:t>
            </a:r>
            <a:r>
              <a:rPr lang="en-US" dirty="0">
                <a:latin typeface="+mn-lt"/>
              </a:rPr>
              <a:t>.</a:t>
            </a:r>
          </a:p>
          <a:p>
            <a:pPr marL="232943" indent="-232943" defTabSz="931774" eaLnBrk="1" fontAlgn="auto" hangingPunct="1">
              <a:spcBef>
                <a:spcPts val="0"/>
              </a:spcBef>
              <a:spcAft>
                <a:spcPts val="0"/>
              </a:spcAft>
              <a:buFont typeface="+mj-lt"/>
              <a:buAutoNum type="arabicPeriod"/>
              <a:defRPr/>
            </a:pPr>
            <a:r>
              <a:rPr lang="en-US" dirty="0">
                <a:latin typeface="+mn-lt"/>
              </a:rPr>
              <a:t>Select the rectangle. Under </a:t>
            </a:r>
            <a:r>
              <a:rPr lang="en-US" b="1" dirty="0">
                <a:latin typeface="+mn-lt"/>
              </a:rPr>
              <a:t>Drawing Tools</a:t>
            </a:r>
            <a:r>
              <a:rPr lang="en-US" dirty="0">
                <a:latin typeface="+mn-lt"/>
              </a:rPr>
              <a:t>, on the </a:t>
            </a:r>
            <a:r>
              <a:rPr lang="en-US" b="1" dirty="0">
                <a:latin typeface="+mn-lt"/>
              </a:rPr>
              <a:t>Format</a:t>
            </a:r>
            <a:r>
              <a:rPr lang="en-US" dirty="0">
                <a:latin typeface="+mn-lt"/>
              </a:rPr>
              <a:t> tab, in the </a:t>
            </a:r>
            <a:r>
              <a:rPr lang="en-US" b="1" dirty="0">
                <a:latin typeface="+mn-lt"/>
              </a:rPr>
              <a:t>Shape Styles </a:t>
            </a:r>
            <a:r>
              <a:rPr lang="en-US" dirty="0">
                <a:latin typeface="+mn-lt"/>
              </a:rPr>
              <a:t>group, click </a:t>
            </a:r>
            <a:r>
              <a:rPr lang="en-US" b="1" dirty="0">
                <a:latin typeface="+mn-lt"/>
              </a:rPr>
              <a:t>Shape Outline</a:t>
            </a:r>
            <a:r>
              <a:rPr lang="en-US" dirty="0">
                <a:latin typeface="+mn-lt"/>
              </a:rPr>
              <a:t>, and then click </a:t>
            </a:r>
            <a:r>
              <a:rPr lang="en-US" b="1" dirty="0">
                <a:latin typeface="+mn-lt"/>
              </a:rPr>
              <a:t>No Outline</a:t>
            </a:r>
            <a:r>
              <a:rPr lang="en-US" dirty="0">
                <a:latin typeface="+mn-lt"/>
              </a:rPr>
              <a:t>.</a:t>
            </a:r>
          </a:p>
          <a:p>
            <a:pPr marL="232943" indent="-232943">
              <a:buFont typeface="+mj-lt"/>
              <a:buAutoNum type="arabicPeriod"/>
            </a:pPr>
            <a:r>
              <a:rPr lang="en-US" dirty="0">
                <a:latin typeface="+mn-lt"/>
              </a:rPr>
              <a:t>Under </a:t>
            </a:r>
            <a:r>
              <a:rPr lang="en-US" b="1" dirty="0">
                <a:latin typeface="+mn-lt"/>
              </a:rPr>
              <a:t>Drawing</a:t>
            </a:r>
            <a:r>
              <a:rPr lang="en-US" dirty="0">
                <a:latin typeface="+mn-lt"/>
              </a:rPr>
              <a:t> </a:t>
            </a:r>
            <a:r>
              <a:rPr lang="en-US" b="1" dirty="0">
                <a:latin typeface="+mn-lt"/>
              </a:rPr>
              <a:t>Tools</a:t>
            </a:r>
            <a:r>
              <a:rPr lang="en-US" dirty="0">
                <a:latin typeface="+mn-lt"/>
              </a:rPr>
              <a:t>, on the </a:t>
            </a:r>
            <a:r>
              <a:rPr lang="en-US" b="1" dirty="0">
                <a:latin typeface="+mn-lt"/>
              </a:rPr>
              <a:t>Format</a:t>
            </a:r>
            <a:r>
              <a:rPr lang="en-US" dirty="0">
                <a:latin typeface="+mn-lt"/>
              </a:rPr>
              <a:t> tab, in the </a:t>
            </a:r>
            <a:r>
              <a:rPr lang="en-US" b="1" dirty="0">
                <a:latin typeface="+mn-lt"/>
              </a:rPr>
              <a:t>Shape</a:t>
            </a:r>
            <a:r>
              <a:rPr lang="en-US" dirty="0">
                <a:latin typeface="+mn-lt"/>
              </a:rPr>
              <a:t> </a:t>
            </a:r>
            <a:r>
              <a:rPr lang="en-US" b="1" dirty="0">
                <a:latin typeface="+mn-lt"/>
              </a:rPr>
              <a:t>Styles</a:t>
            </a:r>
            <a:r>
              <a:rPr lang="en-US" dirty="0">
                <a:latin typeface="+mn-lt"/>
              </a:rPr>
              <a:t> group, click </a:t>
            </a:r>
            <a:r>
              <a:rPr lang="en-US" b="1" dirty="0">
                <a:latin typeface="+mn-lt"/>
              </a:rPr>
              <a:t>Shape</a:t>
            </a:r>
            <a:r>
              <a:rPr lang="en-US" dirty="0">
                <a:latin typeface="+mn-lt"/>
              </a:rPr>
              <a:t> </a:t>
            </a:r>
            <a:r>
              <a:rPr lang="en-US" b="1" dirty="0">
                <a:latin typeface="+mn-lt"/>
              </a:rPr>
              <a:t>Fill</a:t>
            </a:r>
            <a:r>
              <a:rPr lang="en-US" dirty="0">
                <a:latin typeface="+mn-lt"/>
              </a:rPr>
              <a:t>, point to </a:t>
            </a:r>
            <a:r>
              <a:rPr lang="en-US" b="1" dirty="0">
                <a:latin typeface="+mn-lt"/>
              </a:rPr>
              <a:t>Gradient</a:t>
            </a:r>
            <a:r>
              <a:rPr lang="en-US" dirty="0">
                <a:latin typeface="+mn-lt"/>
              </a:rPr>
              <a:t>, and then click </a:t>
            </a:r>
            <a:r>
              <a:rPr lang="en-US" b="1" dirty="0">
                <a:latin typeface="+mn-lt"/>
              </a:rPr>
              <a:t>More</a:t>
            </a:r>
            <a:r>
              <a:rPr lang="en-US" dirty="0">
                <a:latin typeface="+mn-lt"/>
              </a:rPr>
              <a:t> </a:t>
            </a:r>
            <a:r>
              <a:rPr lang="en-US" b="1" dirty="0">
                <a:latin typeface="+mn-lt"/>
              </a:rPr>
              <a:t>Gradients</a:t>
            </a:r>
            <a:r>
              <a:rPr lang="en-US" dirty="0">
                <a:latin typeface="+mn-lt"/>
              </a:rPr>
              <a:t>. In the </a:t>
            </a:r>
            <a:r>
              <a:rPr lang="en-US" b="1" dirty="0">
                <a:latin typeface="+mn-lt"/>
              </a:rPr>
              <a:t>Format Shape</a:t>
            </a:r>
            <a:r>
              <a:rPr lang="en-US" dirty="0">
                <a:latin typeface="+mn-lt"/>
              </a:rPr>
              <a:t> dialog box click </a:t>
            </a:r>
            <a:r>
              <a:rPr lang="en-US" b="1" dirty="0">
                <a:latin typeface="+mn-lt"/>
              </a:rPr>
              <a:t>Fill</a:t>
            </a:r>
            <a:r>
              <a:rPr lang="en-US" dirty="0">
                <a:latin typeface="+mn-lt"/>
              </a:rPr>
              <a:t> in the left pane, select </a:t>
            </a:r>
            <a:r>
              <a:rPr lang="en-US" b="1" dirty="0">
                <a:latin typeface="+mn-lt"/>
              </a:rPr>
              <a:t>Gradient fill </a:t>
            </a:r>
            <a:r>
              <a:rPr lang="en-US" dirty="0">
                <a:latin typeface="+mn-lt"/>
              </a:rPr>
              <a:t>in the </a:t>
            </a:r>
            <a:r>
              <a:rPr lang="en-US" b="1" dirty="0">
                <a:latin typeface="+mn-lt"/>
              </a:rPr>
              <a:t>Fill</a:t>
            </a:r>
            <a:r>
              <a:rPr lang="en-US" dirty="0">
                <a:latin typeface="+mn-lt"/>
              </a:rPr>
              <a:t> pane, and then do the following:</a:t>
            </a:r>
          </a:p>
          <a:p>
            <a:pPr marL="640594" lvl="1" indent="-174708">
              <a:buFont typeface="Arial" pitchFamily="34" charset="0"/>
              <a:buChar char="•"/>
            </a:pPr>
            <a:r>
              <a:rPr lang="en-US" dirty="0">
                <a:latin typeface="+mn-lt"/>
              </a:rPr>
              <a:t>In the </a:t>
            </a:r>
            <a:r>
              <a:rPr lang="en-US" b="1" dirty="0">
                <a:latin typeface="+mn-lt"/>
              </a:rPr>
              <a:t>Type</a:t>
            </a:r>
            <a:r>
              <a:rPr lang="en-US" dirty="0">
                <a:latin typeface="+mn-lt"/>
              </a:rPr>
              <a:t> list, select </a:t>
            </a:r>
            <a:r>
              <a:rPr lang="en-US" b="1" dirty="0">
                <a:latin typeface="+mn-lt"/>
              </a:rPr>
              <a:t>Linear</a:t>
            </a:r>
            <a:r>
              <a:rPr lang="en-US" dirty="0">
                <a:latin typeface="+mn-lt"/>
              </a:rPr>
              <a:t>. </a:t>
            </a:r>
          </a:p>
          <a:p>
            <a:pPr marL="640594" lvl="1" indent="-174708">
              <a:buFont typeface="Arial" pitchFamily="34" charset="0"/>
              <a:buChar char="•"/>
            </a:pPr>
            <a:r>
              <a:rPr lang="en-US" dirty="0">
                <a:latin typeface="+mn-lt"/>
              </a:rPr>
              <a:t>In the </a:t>
            </a:r>
            <a:r>
              <a:rPr lang="en-US" b="1" dirty="0">
                <a:latin typeface="+mn-lt"/>
              </a:rPr>
              <a:t>Angle</a:t>
            </a:r>
            <a:r>
              <a:rPr lang="en-US" dirty="0">
                <a:latin typeface="+mn-lt"/>
              </a:rPr>
              <a:t> box, enter </a:t>
            </a:r>
            <a:r>
              <a:rPr lang="en-US" b="1" dirty="0">
                <a:latin typeface="+mn-lt"/>
              </a:rPr>
              <a:t>90</a:t>
            </a:r>
            <a:r>
              <a:rPr lang="en-US" dirty="0">
                <a:latin typeface="+mn-lt"/>
              </a:rPr>
              <a:t>.</a:t>
            </a:r>
          </a:p>
          <a:p>
            <a:pPr marL="640594" lvl="1" indent="-174708">
              <a:buFont typeface="Arial" pitchFamily="34" charset="0"/>
              <a:buChar char="•"/>
            </a:pPr>
            <a:r>
              <a:rPr lang="en-US" dirty="0">
                <a:latin typeface="+mn-lt"/>
              </a:rPr>
              <a:t>Under </a:t>
            </a:r>
            <a:r>
              <a:rPr lang="en-US" b="1" dirty="0">
                <a:latin typeface="+mn-lt"/>
              </a:rPr>
              <a:t>Gradient stops</a:t>
            </a:r>
            <a:r>
              <a:rPr lang="en-US" dirty="0">
                <a:latin typeface="+mn-lt"/>
              </a:rPr>
              <a:t>, click </a:t>
            </a:r>
            <a:r>
              <a:rPr lang="en-US" b="1" dirty="0">
                <a:latin typeface="+mn-lt"/>
              </a:rPr>
              <a:t>Add gradient stops </a:t>
            </a:r>
            <a:r>
              <a:rPr lang="en-US" dirty="0">
                <a:latin typeface="+mn-lt"/>
              </a:rPr>
              <a:t>or </a:t>
            </a:r>
            <a:r>
              <a:rPr lang="en-US" b="1" dirty="0">
                <a:latin typeface="+mn-lt"/>
              </a:rPr>
              <a:t>Remove gradient stops </a:t>
            </a:r>
            <a:r>
              <a:rPr lang="en-US" dirty="0">
                <a:latin typeface="+mn-lt"/>
              </a:rPr>
              <a:t>until two stops appear in the slider. </a:t>
            </a:r>
          </a:p>
          <a:p>
            <a:pPr marL="232943" indent="-232943">
              <a:buFont typeface="+mj-lt"/>
              <a:buAutoNum type="arabicPeriod"/>
            </a:pPr>
            <a:r>
              <a:rPr lang="en-US" dirty="0">
                <a:latin typeface="+mn-lt"/>
              </a:rPr>
              <a:t> Also under Gradient stops, customize the gradient stops as follows:</a:t>
            </a:r>
          </a:p>
          <a:p>
            <a:pPr marL="640594" lvl="1" indent="-174708">
              <a:buFont typeface="Arial" pitchFamily="34" charset="0"/>
              <a:buChar char="•"/>
            </a:pPr>
            <a:r>
              <a:rPr lang="en-US" dirty="0">
                <a:latin typeface="+mn-lt"/>
              </a:rPr>
              <a:t>Select the first stop in the slider, and then do the following: </a:t>
            </a:r>
          </a:p>
          <a:p>
            <a:pPr marL="1106481" lvl="2" indent="-174708">
              <a:buFont typeface="Arial" pitchFamily="34" charset="0"/>
              <a:buChar char="•"/>
            </a:pPr>
            <a:r>
              <a:rPr lang="en-US" dirty="0">
                <a:latin typeface="+mn-lt"/>
              </a:rPr>
              <a:t>In the </a:t>
            </a:r>
            <a:r>
              <a:rPr lang="en-US" b="1" dirty="0">
                <a:latin typeface="+mn-lt"/>
              </a:rPr>
              <a:t>Position</a:t>
            </a:r>
            <a:r>
              <a:rPr lang="en-US" dirty="0">
                <a:latin typeface="+mn-lt"/>
              </a:rPr>
              <a:t> box, enter </a:t>
            </a:r>
            <a:r>
              <a:rPr lang="en-US" b="1" dirty="0">
                <a:latin typeface="+mn-lt"/>
              </a:rPr>
              <a:t>0%</a:t>
            </a:r>
            <a:r>
              <a:rPr lang="en-US" dirty="0">
                <a:latin typeface="+mn-lt"/>
              </a:rPr>
              <a:t>.</a:t>
            </a:r>
          </a:p>
          <a:p>
            <a:pPr marL="1106481" lvl="2" indent="-174708">
              <a:buFont typeface="Arial" pitchFamily="34" charset="0"/>
              <a:buChar char="•"/>
            </a:pPr>
            <a:r>
              <a:rPr lang="en-US" dirty="0">
                <a:latin typeface="+mn-lt"/>
              </a:rPr>
              <a:t>Click the button next to </a:t>
            </a:r>
            <a:r>
              <a:rPr lang="en-US" b="1" dirty="0">
                <a:latin typeface="+mn-lt"/>
              </a:rPr>
              <a:t>Color</a:t>
            </a:r>
            <a:r>
              <a:rPr lang="en-US" dirty="0">
                <a:latin typeface="+mn-lt"/>
              </a:rPr>
              <a:t>, and then under </a:t>
            </a:r>
            <a:r>
              <a:rPr lang="en-US" b="1" dirty="0">
                <a:latin typeface="+mn-lt"/>
              </a:rPr>
              <a:t>Theme Colors </a:t>
            </a:r>
            <a:r>
              <a:rPr lang="en-US" dirty="0">
                <a:latin typeface="+mn-lt"/>
              </a:rPr>
              <a:t>click </a:t>
            </a:r>
            <a:r>
              <a:rPr lang="en-US" b="1" dirty="0">
                <a:latin typeface="+mn-lt"/>
              </a:rPr>
              <a:t>White, Background 1 </a:t>
            </a:r>
            <a:r>
              <a:rPr lang="en-US" dirty="0">
                <a:latin typeface="+mn-lt"/>
              </a:rPr>
              <a:t>(first row, first option from the left).</a:t>
            </a:r>
          </a:p>
          <a:p>
            <a:pPr marL="1106481" lvl="2" indent="-174708">
              <a:buFont typeface="Arial" pitchFamily="34" charset="0"/>
              <a:buChar char="•"/>
            </a:pPr>
            <a:r>
              <a:rPr lang="en-US" dirty="0">
                <a:latin typeface="+mn-lt"/>
              </a:rPr>
              <a:t>In the Transparency box, enter </a:t>
            </a:r>
            <a:r>
              <a:rPr lang="en-US" b="1" dirty="0">
                <a:latin typeface="+mn-lt"/>
              </a:rPr>
              <a:t>55%</a:t>
            </a:r>
            <a:r>
              <a:rPr lang="en-US" dirty="0">
                <a:latin typeface="+mn-lt"/>
              </a:rPr>
              <a:t>. </a:t>
            </a:r>
          </a:p>
          <a:p>
            <a:pPr marL="640594" lvl="1" indent="-174708">
              <a:buFont typeface="Arial" pitchFamily="34" charset="0"/>
              <a:buChar char="•"/>
            </a:pPr>
            <a:r>
              <a:rPr lang="en-US" b="1" dirty="0">
                <a:latin typeface="+mn-lt"/>
              </a:rPr>
              <a:t> </a:t>
            </a:r>
            <a:r>
              <a:rPr lang="en-US" dirty="0">
                <a:latin typeface="+mn-lt"/>
              </a:rPr>
              <a:t>Select the second stop in the slider, and then do the following: </a:t>
            </a:r>
          </a:p>
          <a:p>
            <a:pPr marL="1106481" lvl="2" indent="-174708">
              <a:buFont typeface="Arial" pitchFamily="34" charset="0"/>
              <a:buChar char="•"/>
            </a:pPr>
            <a:r>
              <a:rPr lang="en-US" dirty="0">
                <a:latin typeface="+mn-lt"/>
              </a:rPr>
              <a:t>In the </a:t>
            </a:r>
            <a:r>
              <a:rPr lang="en-US" b="1" dirty="0">
                <a:latin typeface="+mn-lt"/>
              </a:rPr>
              <a:t>Position</a:t>
            </a:r>
            <a:r>
              <a:rPr lang="en-US" dirty="0">
                <a:latin typeface="+mn-lt"/>
              </a:rPr>
              <a:t> box, enter </a:t>
            </a:r>
            <a:r>
              <a:rPr lang="en-US" b="1" dirty="0">
                <a:latin typeface="+mn-lt"/>
              </a:rPr>
              <a:t>100%</a:t>
            </a:r>
            <a:r>
              <a:rPr lang="en-US" dirty="0">
                <a:latin typeface="+mn-lt"/>
              </a:rPr>
              <a:t>.</a:t>
            </a:r>
          </a:p>
          <a:p>
            <a:pPr marL="1106481" lvl="2" indent="-174708">
              <a:buFont typeface="Arial" pitchFamily="34" charset="0"/>
              <a:buChar char="•"/>
            </a:pPr>
            <a:r>
              <a:rPr lang="en-US" dirty="0">
                <a:latin typeface="+mn-lt"/>
              </a:rPr>
              <a:t>Click the button next to </a:t>
            </a:r>
            <a:r>
              <a:rPr lang="en-US" b="1" dirty="0">
                <a:latin typeface="+mn-lt"/>
              </a:rPr>
              <a:t>Color</a:t>
            </a:r>
            <a:r>
              <a:rPr lang="en-US" dirty="0">
                <a:latin typeface="+mn-lt"/>
              </a:rPr>
              <a:t>, and then under </a:t>
            </a:r>
            <a:r>
              <a:rPr lang="en-US" b="1" dirty="0">
                <a:latin typeface="+mn-lt"/>
              </a:rPr>
              <a:t>Theme Colors </a:t>
            </a:r>
            <a:r>
              <a:rPr lang="en-US" dirty="0">
                <a:latin typeface="+mn-lt"/>
              </a:rPr>
              <a:t>click </a:t>
            </a:r>
            <a:r>
              <a:rPr lang="en-US" b="1" dirty="0">
                <a:latin typeface="+mn-lt"/>
              </a:rPr>
              <a:t>White, Background 1 </a:t>
            </a:r>
            <a:r>
              <a:rPr lang="en-US" dirty="0">
                <a:latin typeface="+mn-lt"/>
              </a:rPr>
              <a:t>(first row, first option from the left).</a:t>
            </a:r>
          </a:p>
          <a:p>
            <a:pPr marL="1106481" lvl="2" indent="-174708">
              <a:buFont typeface="Arial" pitchFamily="34" charset="0"/>
              <a:buChar char="•"/>
            </a:pPr>
            <a:r>
              <a:rPr lang="en-US" dirty="0">
                <a:latin typeface="+mn-lt"/>
              </a:rPr>
              <a:t>In the Transparency box, enter </a:t>
            </a:r>
            <a:r>
              <a:rPr lang="en-US" b="1" dirty="0">
                <a:latin typeface="+mn-lt"/>
              </a:rPr>
              <a:t>100%</a:t>
            </a:r>
            <a:r>
              <a:rPr lang="en-US" dirty="0">
                <a:latin typeface="+mn-lt"/>
              </a:rPr>
              <a:t>. </a:t>
            </a:r>
          </a:p>
          <a:p>
            <a:pPr marL="232943" indent="-232943" defTabSz="931774" eaLnBrk="1" fontAlgn="auto" hangingPunct="1">
              <a:spcBef>
                <a:spcPts val="0"/>
              </a:spcBef>
              <a:spcAft>
                <a:spcPts val="0"/>
              </a:spcAft>
              <a:buFont typeface="+mj-lt"/>
              <a:buAutoNum type="arabicPeriod"/>
              <a:defRPr/>
            </a:pPr>
            <a:r>
              <a:rPr lang="en-US" dirty="0">
                <a:latin typeface="+mn-lt"/>
              </a:rPr>
              <a:t>On the slide, drag the rectangle to cover the duplicate picture. </a:t>
            </a:r>
          </a:p>
          <a:p>
            <a:pPr marL="232943" indent="-232943" defTabSz="931774" eaLnBrk="1" fontAlgn="auto" hangingPunct="1">
              <a:spcBef>
                <a:spcPts val="0"/>
              </a:spcBef>
              <a:spcAft>
                <a:spcPts val="0"/>
              </a:spcAft>
              <a:buFont typeface="+mj-lt"/>
              <a:buAutoNum type="arabicPeriod"/>
              <a:defRPr/>
            </a:pPr>
            <a:r>
              <a:rPr lang="en-US" dirty="0">
                <a:latin typeface="+mn-lt"/>
              </a:rPr>
              <a:t>Select the rectangle. On the </a:t>
            </a:r>
            <a:r>
              <a:rPr lang="en-US" b="1" dirty="0">
                <a:latin typeface="+mn-lt"/>
              </a:rPr>
              <a:t>Home</a:t>
            </a:r>
            <a:r>
              <a:rPr lang="en-US" dirty="0">
                <a:latin typeface="+mn-lt"/>
              </a:rPr>
              <a:t> tab, in the </a:t>
            </a:r>
            <a:r>
              <a:rPr lang="en-US" b="1" dirty="0">
                <a:latin typeface="+mn-lt"/>
              </a:rPr>
              <a:t>Drawing</a:t>
            </a:r>
            <a:r>
              <a:rPr lang="en-US" dirty="0">
                <a:latin typeface="+mn-lt"/>
              </a:rPr>
              <a:t> group, click </a:t>
            </a:r>
            <a:r>
              <a:rPr lang="en-US" b="1" dirty="0">
                <a:latin typeface="+mn-lt"/>
              </a:rPr>
              <a:t>Arrange</a:t>
            </a:r>
            <a:r>
              <a:rPr lang="en-US" dirty="0">
                <a:latin typeface="+mn-lt"/>
              </a:rPr>
              <a:t>, and then do the following:</a:t>
            </a:r>
          </a:p>
          <a:p>
            <a:pPr marL="698830" lvl="1" indent="-232943" defTabSz="931774" eaLnBrk="1" fontAlgn="auto" hangingPunct="1">
              <a:spcBef>
                <a:spcPts val="0"/>
              </a:spcBef>
              <a:spcAft>
                <a:spcPts val="0"/>
              </a:spcAft>
              <a:buFont typeface="+mj-lt"/>
              <a:buAutoNum type="arabicPeriod"/>
              <a:defRPr/>
            </a:pPr>
            <a:r>
              <a:rPr lang="en-US" dirty="0">
                <a:latin typeface="+mn-lt"/>
              </a:rPr>
              <a:t>Point to </a:t>
            </a:r>
            <a:r>
              <a:rPr lang="en-US" b="1" dirty="0">
                <a:latin typeface="+mn-lt"/>
              </a:rPr>
              <a:t>Align</a:t>
            </a:r>
            <a:r>
              <a:rPr lang="en-US" dirty="0">
                <a:latin typeface="+mn-lt"/>
              </a:rPr>
              <a:t>, and then click </a:t>
            </a:r>
            <a:r>
              <a:rPr lang="en-US" b="1" dirty="0">
                <a:latin typeface="+mn-lt"/>
              </a:rPr>
              <a:t>Align to Slide</a:t>
            </a:r>
            <a:r>
              <a:rPr lang="en-US" dirty="0">
                <a:latin typeface="+mn-lt"/>
              </a:rPr>
              <a:t>.</a:t>
            </a:r>
          </a:p>
          <a:p>
            <a:pPr marL="698830" lvl="1" indent="-232943" defTabSz="931774" eaLnBrk="1" fontAlgn="auto" hangingPunct="1">
              <a:spcBef>
                <a:spcPts val="0"/>
              </a:spcBef>
              <a:spcAft>
                <a:spcPts val="0"/>
              </a:spcAft>
              <a:buFont typeface="+mj-lt"/>
              <a:buAutoNum type="arabicPeriod"/>
              <a:defRPr/>
            </a:pPr>
            <a:r>
              <a:rPr lang="en-US" dirty="0">
                <a:latin typeface="+mn-lt"/>
              </a:rPr>
              <a:t>Point to </a:t>
            </a:r>
            <a:r>
              <a:rPr lang="en-US" b="1" dirty="0">
                <a:latin typeface="+mn-lt"/>
              </a:rPr>
              <a:t>Align</a:t>
            </a:r>
            <a:r>
              <a:rPr lang="en-US" dirty="0">
                <a:latin typeface="+mn-lt"/>
              </a:rPr>
              <a:t>, and then click </a:t>
            </a:r>
            <a:r>
              <a:rPr lang="en-US" b="1" dirty="0">
                <a:latin typeface="+mn-lt"/>
              </a:rPr>
              <a:t>Align Middle</a:t>
            </a:r>
            <a:r>
              <a:rPr lang="en-US" dirty="0">
                <a:latin typeface="+mn-lt"/>
              </a:rPr>
              <a:t>. </a:t>
            </a:r>
          </a:p>
          <a:p>
            <a:pPr marL="698830" lvl="1" indent="-232943" defTabSz="931774" eaLnBrk="1" fontAlgn="auto" hangingPunct="1">
              <a:spcBef>
                <a:spcPts val="0"/>
              </a:spcBef>
              <a:spcAft>
                <a:spcPts val="0"/>
              </a:spcAft>
              <a:buFont typeface="+mj-lt"/>
              <a:buAutoNum type="arabicPeriod"/>
              <a:defRPr/>
            </a:pPr>
            <a:r>
              <a:rPr lang="en-US" dirty="0">
                <a:latin typeface="+mn-lt"/>
              </a:rPr>
              <a:t>Click </a:t>
            </a:r>
            <a:r>
              <a:rPr lang="en-US" b="1" dirty="0">
                <a:latin typeface="+mn-lt"/>
              </a:rPr>
              <a:t>Send Backward</a:t>
            </a:r>
            <a:r>
              <a:rPr lang="en-US" dirty="0">
                <a:latin typeface="+mn-lt"/>
              </a:rPr>
              <a:t>. </a:t>
            </a:r>
          </a:p>
          <a:p>
            <a:pPr marL="232943" indent="-232943" defTabSz="931774" eaLnBrk="1" fontAlgn="auto" hangingPunct="1">
              <a:spcBef>
                <a:spcPts val="0"/>
              </a:spcBef>
              <a:spcAft>
                <a:spcPts val="0"/>
              </a:spcAft>
              <a:buFont typeface="+mj-lt"/>
              <a:buAutoNum type="arabicPeriod"/>
              <a:defRPr/>
            </a:pPr>
            <a:r>
              <a:rPr lang="en-US" dirty="0">
                <a:latin typeface="+mn-lt"/>
              </a:rPr>
              <a:t>On the </a:t>
            </a:r>
            <a:r>
              <a:rPr lang="en-US" b="1" dirty="0">
                <a:latin typeface="+mn-lt"/>
              </a:rPr>
              <a:t>Home</a:t>
            </a:r>
            <a:r>
              <a:rPr lang="en-US" dirty="0">
                <a:latin typeface="+mn-lt"/>
              </a:rPr>
              <a:t> tab, in the </a:t>
            </a:r>
            <a:r>
              <a:rPr lang="en-US" b="1" dirty="0">
                <a:latin typeface="+mn-lt"/>
              </a:rPr>
              <a:t>Drawing</a:t>
            </a:r>
            <a:r>
              <a:rPr lang="en-US" dirty="0">
                <a:latin typeface="+mn-lt"/>
              </a:rPr>
              <a:t> group, click </a:t>
            </a:r>
            <a:r>
              <a:rPr lang="en-US" b="1" dirty="0">
                <a:latin typeface="+mn-lt"/>
              </a:rPr>
              <a:t>Shapes</a:t>
            </a:r>
            <a:r>
              <a:rPr lang="en-US" dirty="0">
                <a:latin typeface="+mn-lt"/>
              </a:rPr>
              <a:t>, and then under </a:t>
            </a:r>
            <a:r>
              <a:rPr lang="en-US" b="1" dirty="0">
                <a:latin typeface="+mn-lt"/>
              </a:rPr>
              <a:t>Rectangles</a:t>
            </a:r>
            <a:r>
              <a:rPr lang="en-US" dirty="0">
                <a:latin typeface="+mn-lt"/>
              </a:rPr>
              <a:t> click </a:t>
            </a:r>
            <a:r>
              <a:rPr lang="en-US" b="1" dirty="0">
                <a:latin typeface="+mn-lt"/>
              </a:rPr>
              <a:t>Rectangle</a:t>
            </a:r>
            <a:r>
              <a:rPr lang="en-US" dirty="0">
                <a:latin typeface="+mn-lt"/>
              </a:rPr>
              <a:t> (first option from the left). On the slide, drag to draw another rectangle. </a:t>
            </a:r>
          </a:p>
          <a:p>
            <a:pPr marL="232943" indent="-232943" defTabSz="931774" eaLnBrk="1" fontAlgn="auto" hangingPunct="1">
              <a:spcBef>
                <a:spcPts val="0"/>
              </a:spcBef>
              <a:spcAft>
                <a:spcPts val="0"/>
              </a:spcAft>
              <a:buFont typeface="+mj-lt"/>
              <a:buAutoNum type="arabicPeriod"/>
              <a:defRPr/>
            </a:pPr>
            <a:r>
              <a:rPr lang="en-US" dirty="0">
                <a:latin typeface="+mn-lt"/>
              </a:rPr>
              <a:t>Select the rectangle. Under </a:t>
            </a:r>
            <a:r>
              <a:rPr lang="en-US" b="1" dirty="0">
                <a:latin typeface="+mn-lt"/>
              </a:rPr>
              <a:t>Drawing Tools</a:t>
            </a:r>
            <a:r>
              <a:rPr lang="en-US" dirty="0">
                <a:latin typeface="+mn-lt"/>
              </a:rPr>
              <a:t>, on the </a:t>
            </a:r>
            <a:r>
              <a:rPr lang="en-US" b="1" dirty="0">
                <a:latin typeface="+mn-lt"/>
              </a:rPr>
              <a:t>Format</a:t>
            </a:r>
            <a:r>
              <a:rPr lang="en-US" dirty="0">
                <a:latin typeface="+mn-lt"/>
              </a:rPr>
              <a:t> tab, in the </a:t>
            </a:r>
            <a:r>
              <a:rPr lang="en-US" b="1" dirty="0">
                <a:latin typeface="+mn-lt"/>
              </a:rPr>
              <a:t>Size</a:t>
            </a:r>
            <a:r>
              <a:rPr lang="en-US" dirty="0">
                <a:latin typeface="+mn-lt"/>
              </a:rPr>
              <a:t> group, do the following:</a:t>
            </a:r>
          </a:p>
          <a:p>
            <a:pPr marL="698830" lvl="1" indent="-232943" defTabSz="931774" eaLnBrk="1" fontAlgn="auto" hangingPunct="1">
              <a:spcBef>
                <a:spcPts val="0"/>
              </a:spcBef>
              <a:spcAft>
                <a:spcPts val="0"/>
              </a:spcAft>
              <a:buFont typeface="Arial" pitchFamily="34" charset="0"/>
              <a:buChar char="•"/>
              <a:defRPr/>
            </a:pPr>
            <a:r>
              <a:rPr lang="en-US" dirty="0">
                <a:latin typeface="+mn-lt"/>
              </a:rPr>
              <a:t>In the </a:t>
            </a:r>
            <a:r>
              <a:rPr lang="en-US" b="1" dirty="0">
                <a:latin typeface="+mn-lt"/>
              </a:rPr>
              <a:t>Shape Height </a:t>
            </a:r>
            <a:r>
              <a:rPr lang="en-US" dirty="0">
                <a:latin typeface="+mn-lt"/>
              </a:rPr>
              <a:t>box, enter </a:t>
            </a:r>
            <a:r>
              <a:rPr lang="en-US" b="1" dirty="0">
                <a:latin typeface="+mn-lt"/>
              </a:rPr>
              <a:t>4”</a:t>
            </a:r>
            <a:r>
              <a:rPr lang="en-US" dirty="0">
                <a:latin typeface="+mn-lt"/>
              </a:rPr>
              <a:t>.</a:t>
            </a:r>
          </a:p>
          <a:p>
            <a:pPr marL="698830" lvl="1" indent="-232943" defTabSz="931774" eaLnBrk="1" fontAlgn="auto" hangingPunct="1">
              <a:spcBef>
                <a:spcPts val="0"/>
              </a:spcBef>
              <a:spcAft>
                <a:spcPts val="0"/>
              </a:spcAft>
              <a:buFont typeface="Arial" pitchFamily="34" charset="0"/>
              <a:buChar char="•"/>
              <a:defRPr/>
            </a:pPr>
            <a:r>
              <a:rPr lang="en-US" dirty="0">
                <a:latin typeface="+mn-lt"/>
              </a:rPr>
              <a:t>In the </a:t>
            </a:r>
            <a:r>
              <a:rPr lang="en-US" b="1" dirty="0">
                <a:latin typeface="+mn-lt"/>
              </a:rPr>
              <a:t>Shape Width </a:t>
            </a:r>
            <a:r>
              <a:rPr lang="en-US" dirty="0">
                <a:latin typeface="+mn-lt"/>
              </a:rPr>
              <a:t>box, enter </a:t>
            </a:r>
            <a:r>
              <a:rPr lang="en-US" b="1" dirty="0">
                <a:latin typeface="+mn-lt"/>
              </a:rPr>
              <a:t>2.67”</a:t>
            </a:r>
            <a:r>
              <a:rPr lang="en-US" dirty="0">
                <a:latin typeface="+mn-lt"/>
              </a:rPr>
              <a:t>.</a:t>
            </a:r>
          </a:p>
          <a:p>
            <a:pPr marL="232943" indent="-232943" defTabSz="931774" eaLnBrk="1" fontAlgn="auto" hangingPunct="1">
              <a:spcBef>
                <a:spcPts val="0"/>
              </a:spcBef>
              <a:spcAft>
                <a:spcPts val="0"/>
              </a:spcAft>
              <a:buFont typeface="+mj-lt"/>
              <a:buAutoNum type="arabicPeriod"/>
              <a:defRPr/>
            </a:pPr>
            <a:r>
              <a:rPr lang="en-US" dirty="0">
                <a:latin typeface="+mn-lt"/>
              </a:rPr>
              <a:t>Under </a:t>
            </a:r>
            <a:r>
              <a:rPr lang="en-US" b="1" dirty="0">
                <a:latin typeface="+mn-lt"/>
              </a:rPr>
              <a:t>Drawing Tools</a:t>
            </a:r>
            <a:r>
              <a:rPr lang="en-US" dirty="0">
                <a:latin typeface="+mn-lt"/>
              </a:rPr>
              <a:t>, on the </a:t>
            </a:r>
            <a:r>
              <a:rPr lang="en-US" b="1" dirty="0">
                <a:latin typeface="+mn-lt"/>
              </a:rPr>
              <a:t>Format</a:t>
            </a:r>
            <a:r>
              <a:rPr lang="en-US" dirty="0">
                <a:latin typeface="+mn-lt"/>
              </a:rPr>
              <a:t> tab, in the </a:t>
            </a:r>
            <a:r>
              <a:rPr lang="en-US" b="1" dirty="0">
                <a:latin typeface="+mn-lt"/>
              </a:rPr>
              <a:t>Shape Styles </a:t>
            </a:r>
            <a:r>
              <a:rPr lang="en-US" dirty="0">
                <a:latin typeface="+mn-lt"/>
              </a:rPr>
              <a:t>group, click </a:t>
            </a:r>
            <a:r>
              <a:rPr lang="en-US" b="1" dirty="0">
                <a:latin typeface="+mn-lt"/>
              </a:rPr>
              <a:t>Shape Fill</a:t>
            </a:r>
            <a:r>
              <a:rPr lang="en-US" dirty="0">
                <a:latin typeface="+mn-lt"/>
              </a:rPr>
              <a:t>, point to </a:t>
            </a:r>
            <a:r>
              <a:rPr lang="en-US" b="1" dirty="0">
                <a:latin typeface="+mn-lt"/>
              </a:rPr>
              <a:t>Gradient</a:t>
            </a:r>
            <a:r>
              <a:rPr lang="en-US" dirty="0">
                <a:latin typeface="+mn-lt"/>
              </a:rPr>
              <a:t>, and then click </a:t>
            </a:r>
            <a:r>
              <a:rPr lang="en-US" b="1" dirty="0">
                <a:latin typeface="+mn-lt"/>
              </a:rPr>
              <a:t>No fill</a:t>
            </a:r>
            <a:r>
              <a:rPr lang="en-US" dirty="0">
                <a:latin typeface="+mn-lt"/>
              </a:rPr>
              <a:t>. </a:t>
            </a:r>
          </a:p>
          <a:p>
            <a:pPr marL="232943" indent="-232943" defTabSz="931774" eaLnBrk="1" fontAlgn="auto" hangingPunct="1">
              <a:spcBef>
                <a:spcPts val="0"/>
              </a:spcBef>
              <a:spcAft>
                <a:spcPts val="0"/>
              </a:spcAft>
              <a:buFont typeface="+mj-lt"/>
              <a:buAutoNum type="arabicPeriod"/>
              <a:defRPr/>
            </a:pPr>
            <a:r>
              <a:rPr lang="en-US" dirty="0">
                <a:latin typeface="+mn-lt"/>
              </a:rPr>
              <a:t>Under </a:t>
            </a:r>
            <a:r>
              <a:rPr lang="en-US" b="1" dirty="0">
                <a:latin typeface="+mn-lt"/>
              </a:rPr>
              <a:t>Drawing Tools</a:t>
            </a:r>
            <a:r>
              <a:rPr lang="en-US" dirty="0">
                <a:latin typeface="+mn-lt"/>
              </a:rPr>
              <a:t>, on the </a:t>
            </a:r>
            <a:r>
              <a:rPr lang="en-US" b="1" dirty="0">
                <a:latin typeface="+mn-lt"/>
              </a:rPr>
              <a:t>Format</a:t>
            </a:r>
            <a:r>
              <a:rPr lang="en-US" dirty="0">
                <a:latin typeface="+mn-lt"/>
              </a:rPr>
              <a:t> tab, in the </a:t>
            </a:r>
            <a:r>
              <a:rPr lang="en-US" b="1" dirty="0">
                <a:latin typeface="+mn-lt"/>
              </a:rPr>
              <a:t>Shape Styles </a:t>
            </a:r>
            <a:r>
              <a:rPr lang="en-US" dirty="0">
                <a:latin typeface="+mn-lt"/>
              </a:rPr>
              <a:t>group, click the </a:t>
            </a:r>
            <a:r>
              <a:rPr lang="en-US" b="1" dirty="0">
                <a:latin typeface="+mn-lt"/>
              </a:rPr>
              <a:t>Format Shape </a:t>
            </a:r>
            <a:r>
              <a:rPr lang="en-US" dirty="0">
                <a:latin typeface="+mn-lt"/>
              </a:rPr>
              <a:t>dialog box launcher. In the </a:t>
            </a:r>
            <a:r>
              <a:rPr lang="en-US" b="1" dirty="0">
                <a:latin typeface="+mn-lt"/>
              </a:rPr>
              <a:t>Format Shape </a:t>
            </a:r>
            <a:r>
              <a:rPr lang="en-US" dirty="0">
                <a:latin typeface="+mn-lt"/>
              </a:rPr>
              <a:t>dialog box, click </a:t>
            </a:r>
            <a:r>
              <a:rPr lang="en-US" b="1" dirty="0">
                <a:latin typeface="+mn-lt"/>
              </a:rPr>
              <a:t>Line Color </a:t>
            </a:r>
            <a:r>
              <a:rPr lang="en-US" dirty="0">
                <a:latin typeface="+mn-lt"/>
              </a:rPr>
              <a:t>in the left pane, select </a:t>
            </a:r>
            <a:r>
              <a:rPr lang="en-US" b="1" dirty="0">
                <a:latin typeface="+mn-lt"/>
              </a:rPr>
              <a:t>Solid line </a:t>
            </a:r>
            <a:r>
              <a:rPr lang="en-US" dirty="0">
                <a:latin typeface="+mn-lt"/>
              </a:rPr>
              <a:t>in the </a:t>
            </a:r>
            <a:r>
              <a:rPr lang="en-US" b="1" dirty="0">
                <a:latin typeface="+mn-lt"/>
              </a:rPr>
              <a:t>Line Color </a:t>
            </a:r>
            <a:r>
              <a:rPr lang="en-US" dirty="0">
                <a:latin typeface="+mn-lt"/>
              </a:rPr>
              <a:t>pane, and then do the following:</a:t>
            </a:r>
          </a:p>
          <a:p>
            <a:pPr marL="698830" lvl="1" indent="-232943" defTabSz="931774" eaLnBrk="1" fontAlgn="auto" hangingPunct="1">
              <a:spcBef>
                <a:spcPts val="0"/>
              </a:spcBef>
              <a:spcAft>
                <a:spcPts val="0"/>
              </a:spcAft>
              <a:buFont typeface="Arial" pitchFamily="34" charset="0"/>
              <a:buChar char="•"/>
              <a:defRPr/>
            </a:pPr>
            <a:r>
              <a:rPr lang="en-US" dirty="0">
                <a:latin typeface="+mn-lt"/>
              </a:rPr>
              <a:t>Click the button next to </a:t>
            </a:r>
            <a:r>
              <a:rPr lang="en-US" b="1" dirty="0">
                <a:latin typeface="+mn-lt"/>
              </a:rPr>
              <a:t>Color</a:t>
            </a:r>
            <a:r>
              <a:rPr lang="en-US" dirty="0">
                <a:latin typeface="+mn-lt"/>
              </a:rPr>
              <a:t>, and then under </a:t>
            </a:r>
            <a:r>
              <a:rPr lang="en-US" b="1" dirty="0">
                <a:latin typeface="+mn-lt"/>
              </a:rPr>
              <a:t>Theme Colors </a:t>
            </a:r>
            <a:r>
              <a:rPr lang="en-US" dirty="0">
                <a:latin typeface="+mn-lt"/>
              </a:rPr>
              <a:t>click </a:t>
            </a:r>
            <a:r>
              <a:rPr lang="en-US" b="1" dirty="0">
                <a:latin typeface="+mn-lt"/>
              </a:rPr>
              <a:t>White, Background 1 </a:t>
            </a:r>
            <a:r>
              <a:rPr lang="en-US" dirty="0">
                <a:latin typeface="+mn-lt"/>
              </a:rPr>
              <a:t>(first row, first option from the left). </a:t>
            </a:r>
          </a:p>
          <a:p>
            <a:pPr marL="698830" lvl="1" indent="-232943" defTabSz="931774" eaLnBrk="1" fontAlgn="auto" hangingPunct="1">
              <a:spcBef>
                <a:spcPts val="0"/>
              </a:spcBef>
              <a:spcAft>
                <a:spcPts val="0"/>
              </a:spcAft>
              <a:buFont typeface="Arial" pitchFamily="34" charset="0"/>
              <a:buChar char="•"/>
              <a:defRPr/>
            </a:pPr>
            <a:r>
              <a:rPr lang="en-US" dirty="0">
                <a:latin typeface="+mn-lt"/>
              </a:rPr>
              <a:t>In the </a:t>
            </a:r>
            <a:r>
              <a:rPr lang="en-US" b="1" dirty="0">
                <a:latin typeface="+mn-lt"/>
              </a:rPr>
              <a:t>Transparency</a:t>
            </a:r>
            <a:r>
              <a:rPr lang="en-US" dirty="0">
                <a:latin typeface="+mn-lt"/>
              </a:rPr>
              <a:t> box, enter </a:t>
            </a:r>
            <a:r>
              <a:rPr lang="en-US" b="1" dirty="0">
                <a:latin typeface="+mn-lt"/>
              </a:rPr>
              <a:t>70%</a:t>
            </a:r>
            <a:r>
              <a:rPr lang="en-US" dirty="0">
                <a:latin typeface="+mn-lt"/>
              </a:rPr>
              <a:t>.</a:t>
            </a:r>
          </a:p>
          <a:p>
            <a:pPr marL="232943" indent="-232943" defTabSz="931774" eaLnBrk="1" fontAlgn="auto" hangingPunct="1">
              <a:spcBef>
                <a:spcPts val="0"/>
              </a:spcBef>
              <a:spcAft>
                <a:spcPts val="0"/>
              </a:spcAft>
              <a:buFont typeface="+mj-lt"/>
              <a:buAutoNum type="arabicPeriod"/>
              <a:defRPr/>
            </a:pPr>
            <a:r>
              <a:rPr lang="en-US" dirty="0">
                <a:latin typeface="+mn-lt"/>
              </a:rPr>
              <a:t>Also in the </a:t>
            </a:r>
            <a:r>
              <a:rPr lang="en-US" b="1" dirty="0">
                <a:latin typeface="+mn-lt"/>
              </a:rPr>
              <a:t>Format Shape </a:t>
            </a:r>
            <a:r>
              <a:rPr lang="en-US" dirty="0">
                <a:latin typeface="+mn-lt"/>
              </a:rPr>
              <a:t>dialog box, click </a:t>
            </a:r>
            <a:r>
              <a:rPr lang="en-US" b="1" dirty="0">
                <a:latin typeface="+mn-lt"/>
              </a:rPr>
              <a:t>Line Style </a:t>
            </a:r>
            <a:r>
              <a:rPr lang="en-US" dirty="0">
                <a:latin typeface="+mn-lt"/>
              </a:rPr>
              <a:t>in the left pane, and then do the following in the </a:t>
            </a:r>
            <a:r>
              <a:rPr lang="en-US" b="1" dirty="0">
                <a:latin typeface="+mn-lt"/>
              </a:rPr>
              <a:t>Line Style </a:t>
            </a:r>
            <a:r>
              <a:rPr lang="en-US" dirty="0">
                <a:latin typeface="+mn-lt"/>
              </a:rPr>
              <a:t>pane:</a:t>
            </a:r>
          </a:p>
          <a:p>
            <a:pPr marL="698830" lvl="1" indent="-232943" defTabSz="931774" eaLnBrk="1" fontAlgn="auto" hangingPunct="1">
              <a:spcBef>
                <a:spcPts val="0"/>
              </a:spcBef>
              <a:spcAft>
                <a:spcPts val="0"/>
              </a:spcAft>
              <a:buFont typeface="Arial" pitchFamily="34" charset="0"/>
              <a:buChar char="•"/>
              <a:defRPr/>
            </a:pPr>
            <a:r>
              <a:rPr lang="en-US" dirty="0">
                <a:latin typeface="+mn-lt"/>
              </a:rPr>
              <a:t>In the </a:t>
            </a:r>
            <a:r>
              <a:rPr lang="en-US" b="1" dirty="0">
                <a:latin typeface="+mn-lt"/>
              </a:rPr>
              <a:t>Width</a:t>
            </a:r>
            <a:r>
              <a:rPr lang="en-US" dirty="0">
                <a:latin typeface="+mn-lt"/>
              </a:rPr>
              <a:t> box, enter </a:t>
            </a:r>
            <a:r>
              <a:rPr lang="en-US" b="1" dirty="0">
                <a:latin typeface="+mn-lt"/>
              </a:rPr>
              <a:t>0.75 pt</a:t>
            </a:r>
            <a:r>
              <a:rPr lang="en-US" dirty="0">
                <a:latin typeface="+mn-lt"/>
              </a:rPr>
              <a:t>. </a:t>
            </a:r>
          </a:p>
          <a:p>
            <a:pPr marL="698830" lvl="1" indent="-232943" defTabSz="931774" eaLnBrk="1" fontAlgn="auto" hangingPunct="1">
              <a:spcBef>
                <a:spcPts val="0"/>
              </a:spcBef>
              <a:spcAft>
                <a:spcPts val="0"/>
              </a:spcAft>
              <a:buFont typeface="Arial" pitchFamily="34" charset="0"/>
              <a:buChar char="•"/>
              <a:defRPr/>
            </a:pPr>
            <a:r>
              <a:rPr lang="en-US" dirty="0">
                <a:latin typeface="+mn-lt"/>
              </a:rPr>
              <a:t>Click the button next to </a:t>
            </a:r>
            <a:r>
              <a:rPr lang="en-US" b="1" dirty="0">
                <a:latin typeface="+mn-lt"/>
              </a:rPr>
              <a:t>Dash type</a:t>
            </a:r>
            <a:r>
              <a:rPr lang="en-US" dirty="0">
                <a:latin typeface="+mn-lt"/>
              </a:rPr>
              <a:t>, and then click </a:t>
            </a:r>
            <a:r>
              <a:rPr lang="en-US" b="1" dirty="0">
                <a:latin typeface="+mn-lt"/>
              </a:rPr>
              <a:t>Square Dot </a:t>
            </a:r>
            <a:r>
              <a:rPr lang="en-US" dirty="0">
                <a:latin typeface="+mn-lt"/>
              </a:rPr>
              <a:t>(third option from the top).</a:t>
            </a:r>
          </a:p>
          <a:p>
            <a:pPr marL="232943" indent="-232943" defTabSz="931774" eaLnBrk="1" fontAlgn="auto" hangingPunct="1">
              <a:spcBef>
                <a:spcPts val="0"/>
              </a:spcBef>
              <a:spcAft>
                <a:spcPts val="0"/>
              </a:spcAft>
              <a:buFont typeface="+mj-lt"/>
              <a:buAutoNum type="arabicPeriod"/>
              <a:defRPr/>
            </a:pPr>
            <a:r>
              <a:rPr lang="en-US" dirty="0"/>
              <a:t>Drag the dotted rectangle on top of the small, full-color picture. </a:t>
            </a:r>
          </a:p>
          <a:p>
            <a:pPr marL="232943" indent="-232943" defTabSz="931774" eaLnBrk="1" fontAlgn="auto" hangingPunct="1">
              <a:spcBef>
                <a:spcPts val="0"/>
              </a:spcBef>
              <a:spcAft>
                <a:spcPts val="0"/>
              </a:spcAft>
              <a:buFont typeface="+mj-lt"/>
              <a:buAutoNum type="arabicPeriod"/>
              <a:defRPr/>
            </a:pPr>
            <a:r>
              <a:rPr lang="en-US" dirty="0"/>
              <a:t>Press and hold SHIFT and select the dotted rectangle, the small picture, and the large picture on the slide. On the </a:t>
            </a:r>
            <a:r>
              <a:rPr lang="en-US" b="1" dirty="0"/>
              <a:t>Home</a:t>
            </a:r>
            <a:r>
              <a:rPr lang="en-US" dirty="0"/>
              <a:t> tab, in the </a:t>
            </a:r>
            <a:r>
              <a:rPr lang="en-US" b="1" dirty="0"/>
              <a:t>Drawing</a:t>
            </a:r>
            <a:r>
              <a:rPr lang="en-US" dirty="0"/>
              <a:t> group, click </a:t>
            </a:r>
            <a:r>
              <a:rPr lang="en-US" b="1" dirty="0"/>
              <a:t>Arrange</a:t>
            </a:r>
            <a:r>
              <a:rPr lang="en-US" dirty="0"/>
              <a:t>, point to </a:t>
            </a:r>
            <a:r>
              <a:rPr lang="en-US" b="1" dirty="0"/>
              <a:t>Align</a:t>
            </a:r>
            <a:r>
              <a:rPr lang="en-US" dirty="0"/>
              <a:t>, and then do the following:</a:t>
            </a:r>
          </a:p>
          <a:p>
            <a:pPr marL="698830" lvl="1" indent="-232943" defTabSz="931774" eaLnBrk="1" fontAlgn="auto" hangingPunct="1">
              <a:spcBef>
                <a:spcPts val="0"/>
              </a:spcBef>
              <a:spcAft>
                <a:spcPts val="0"/>
              </a:spcAft>
              <a:buFont typeface="Arial" pitchFamily="34" charset="0"/>
              <a:buChar char="•"/>
              <a:defRPr/>
            </a:pPr>
            <a:r>
              <a:rPr lang="en-US" dirty="0"/>
              <a:t>Click </a:t>
            </a:r>
            <a:r>
              <a:rPr lang="en-US" b="1" dirty="0"/>
              <a:t>Align Selected Objects</a:t>
            </a:r>
            <a:r>
              <a:rPr lang="en-US" dirty="0"/>
              <a:t>. </a:t>
            </a:r>
          </a:p>
          <a:p>
            <a:pPr marL="698830" lvl="1" indent="-232943" defTabSz="931774" eaLnBrk="1" fontAlgn="auto" hangingPunct="1">
              <a:spcBef>
                <a:spcPts val="0"/>
              </a:spcBef>
              <a:spcAft>
                <a:spcPts val="0"/>
              </a:spcAft>
              <a:buFont typeface="Arial" pitchFamily="34" charset="0"/>
              <a:buChar char="•"/>
              <a:defRPr/>
            </a:pPr>
            <a:r>
              <a:rPr lang="en-US" dirty="0"/>
              <a:t>Click </a:t>
            </a:r>
            <a:r>
              <a:rPr lang="en-US" b="1" dirty="0"/>
              <a:t>Align Middle</a:t>
            </a:r>
            <a:r>
              <a:rPr lang="en-US" dirty="0"/>
              <a:t>. </a:t>
            </a:r>
          </a:p>
          <a:p>
            <a:pPr marL="232943" indent="-232943" defTabSz="931774" eaLnBrk="1" fontAlgn="auto" hangingPunct="1">
              <a:spcBef>
                <a:spcPts val="0"/>
              </a:spcBef>
              <a:spcAft>
                <a:spcPts val="0"/>
              </a:spcAft>
              <a:buFont typeface="+mj-lt"/>
              <a:buAutoNum type="arabicPeriod"/>
              <a:defRPr/>
            </a:pPr>
            <a:r>
              <a:rPr lang="en-US" dirty="0"/>
              <a:t>On the </a:t>
            </a:r>
            <a:r>
              <a:rPr lang="en-US" b="1" dirty="0"/>
              <a:t>Insert</a:t>
            </a:r>
            <a:r>
              <a:rPr lang="en-US" dirty="0"/>
              <a:t> tab, in the </a:t>
            </a:r>
            <a:r>
              <a:rPr lang="en-US" b="1" dirty="0"/>
              <a:t>Text</a:t>
            </a:r>
            <a:r>
              <a:rPr lang="en-US" dirty="0"/>
              <a:t> group, click </a:t>
            </a:r>
            <a:r>
              <a:rPr lang="en-US" b="1" dirty="0"/>
              <a:t>Text Box</a:t>
            </a:r>
            <a:r>
              <a:rPr lang="en-US" dirty="0"/>
              <a:t>, and then on the slide, drag to draw the text box.</a:t>
            </a:r>
          </a:p>
          <a:p>
            <a:pPr marL="232943" indent="-232943" defTabSz="931774" eaLnBrk="1" fontAlgn="auto" hangingPunct="1">
              <a:spcBef>
                <a:spcPts val="0"/>
              </a:spcBef>
              <a:spcAft>
                <a:spcPts val="0"/>
              </a:spcAft>
              <a:buFont typeface="+mj-lt"/>
              <a:buAutoNum type="arabicPeriod"/>
              <a:defRPr/>
            </a:pPr>
            <a:r>
              <a:rPr lang="en-US" dirty="0"/>
              <a:t>Enter text in the text box, select the text, and then on the </a:t>
            </a:r>
            <a:r>
              <a:rPr lang="en-US" b="1" dirty="0"/>
              <a:t>Home</a:t>
            </a:r>
            <a:r>
              <a:rPr lang="en-US" dirty="0"/>
              <a:t> tab, in the </a:t>
            </a:r>
            <a:r>
              <a:rPr lang="en-US" b="1" dirty="0"/>
              <a:t>Font</a:t>
            </a:r>
            <a:r>
              <a:rPr lang="en-US" dirty="0"/>
              <a:t> group, select </a:t>
            </a:r>
            <a:r>
              <a:rPr lang="en-US" b="1" dirty="0">
                <a:solidFill>
                  <a:schemeClr val="accent6"/>
                </a:solidFill>
                <a:latin typeface="+mn-lt"/>
              </a:rPr>
              <a:t>Gill Sans MT Condensed</a:t>
            </a:r>
            <a:r>
              <a:rPr lang="en-US" b="1" dirty="0"/>
              <a:t> </a:t>
            </a:r>
            <a:r>
              <a:rPr lang="en-US" dirty="0"/>
              <a:t>from the </a:t>
            </a:r>
            <a:r>
              <a:rPr lang="en-US" b="1" dirty="0"/>
              <a:t>Font</a:t>
            </a:r>
            <a:r>
              <a:rPr lang="en-US" dirty="0"/>
              <a:t> list, select </a:t>
            </a:r>
            <a:r>
              <a:rPr lang="en-US" b="1" dirty="0">
                <a:solidFill>
                  <a:schemeClr val="accent6"/>
                </a:solidFill>
                <a:latin typeface="+mn-lt"/>
              </a:rPr>
              <a:t>24</a:t>
            </a:r>
            <a:r>
              <a:rPr lang="en-US" dirty="0"/>
              <a:t> from the </a:t>
            </a:r>
            <a:r>
              <a:rPr lang="en-US" b="1" dirty="0"/>
              <a:t>Font Size </a:t>
            </a:r>
            <a:r>
              <a:rPr lang="en-US" dirty="0"/>
              <a:t>list, click the button next to </a:t>
            </a:r>
            <a:r>
              <a:rPr lang="en-US" b="1" dirty="0"/>
              <a:t>Font Color</a:t>
            </a:r>
            <a:r>
              <a:rPr lang="en-US" dirty="0"/>
              <a:t>, and then under </a:t>
            </a:r>
            <a:r>
              <a:rPr lang="en-US" b="1" dirty="0"/>
              <a:t>Theme Colors </a:t>
            </a:r>
            <a:r>
              <a:rPr lang="en-US" dirty="0"/>
              <a:t>click </a:t>
            </a:r>
            <a:r>
              <a:rPr lang="en-US" b="1" dirty="0"/>
              <a:t>White, Background 1 </a:t>
            </a:r>
            <a:r>
              <a:rPr lang="en-US" dirty="0"/>
              <a:t>(first row, first option from the left).</a:t>
            </a:r>
          </a:p>
          <a:p>
            <a:pPr marL="232943" indent="-232943" defTabSz="931774" eaLnBrk="1" fontAlgn="auto" hangingPunct="1">
              <a:spcBef>
                <a:spcPts val="0"/>
              </a:spcBef>
              <a:spcAft>
                <a:spcPts val="0"/>
              </a:spcAft>
              <a:buFont typeface="+mj-lt"/>
              <a:buAutoNum type="arabicPeriod"/>
              <a:defRPr/>
            </a:pPr>
            <a:r>
              <a:rPr lang="en-US" dirty="0"/>
              <a:t>On the </a:t>
            </a:r>
            <a:r>
              <a:rPr lang="en-US" b="1" dirty="0"/>
              <a:t>Home</a:t>
            </a:r>
            <a:r>
              <a:rPr lang="en-US" dirty="0"/>
              <a:t> tab, in the </a:t>
            </a:r>
            <a:r>
              <a:rPr lang="en-US" b="1" dirty="0"/>
              <a:t>Paragraph</a:t>
            </a:r>
            <a:r>
              <a:rPr lang="en-US" dirty="0"/>
              <a:t> group, click </a:t>
            </a:r>
            <a:r>
              <a:rPr lang="en-US" b="1" dirty="0"/>
              <a:t>Center</a:t>
            </a:r>
            <a:r>
              <a:rPr lang="en-US" dirty="0"/>
              <a:t> to center the text within the text box.</a:t>
            </a:r>
          </a:p>
          <a:p>
            <a:pPr marL="232943" indent="-232943" defTabSz="931774" eaLnBrk="1" fontAlgn="auto" hangingPunct="1">
              <a:spcBef>
                <a:spcPts val="0"/>
              </a:spcBef>
              <a:spcAft>
                <a:spcPts val="0"/>
              </a:spcAft>
              <a:buFont typeface="+mj-lt"/>
              <a:buAutoNum type="arabicPeriod"/>
              <a:defRPr/>
            </a:pPr>
            <a:r>
              <a:rPr lang="en-US" dirty="0"/>
              <a:t>On the slide, drag the text box below the dotted rectangle.</a:t>
            </a:r>
          </a:p>
          <a:p>
            <a:pPr marL="232943" indent="-232943" defTabSz="931774" eaLnBrk="1" fontAlgn="auto" hangingPunct="1">
              <a:spcBef>
                <a:spcPts val="0"/>
              </a:spcBef>
              <a:spcAft>
                <a:spcPts val="0"/>
              </a:spcAft>
              <a:buFont typeface="+mj-lt"/>
              <a:buAutoNum type="arabicPeriod"/>
              <a:defRPr/>
            </a:pPr>
            <a:endParaRPr lang="en-US" dirty="0">
              <a:latin typeface="+mn-lt"/>
            </a:endParaRPr>
          </a:p>
          <a:p>
            <a:endParaRPr lang="en-US" dirty="0">
              <a:latin typeface="+mn-lt"/>
            </a:endParaRPr>
          </a:p>
          <a:p>
            <a:r>
              <a:rPr lang="en-US" dirty="0">
                <a:latin typeface="+mn-lt"/>
              </a:rPr>
              <a:t>To reproduce the background effects on this slide, do the following:</a:t>
            </a:r>
          </a:p>
          <a:p>
            <a:pPr marL="232943" indent="-232943">
              <a:buFont typeface="+mj-lt"/>
              <a:buAutoNum type="arabicPeriod"/>
            </a:pPr>
            <a:r>
              <a:rPr lang="en-US" dirty="0">
                <a:latin typeface="+mn-lt"/>
              </a:rPr>
              <a:t>Right-click the slide background area, and then click </a:t>
            </a:r>
            <a:r>
              <a:rPr lang="en-US" b="1" dirty="0">
                <a:latin typeface="+mn-lt"/>
              </a:rPr>
              <a:t>Format Background</a:t>
            </a:r>
            <a:r>
              <a:rPr lang="en-US" dirty="0">
                <a:latin typeface="+mn-lt"/>
              </a:rPr>
              <a:t>. In the </a:t>
            </a:r>
            <a:r>
              <a:rPr lang="en-US" b="1" dirty="0">
                <a:latin typeface="+mn-lt"/>
              </a:rPr>
              <a:t>Format Background </a:t>
            </a:r>
            <a:r>
              <a:rPr lang="en-US" dirty="0">
                <a:latin typeface="+mn-lt"/>
              </a:rPr>
              <a:t>dialog box, click </a:t>
            </a:r>
            <a:r>
              <a:rPr lang="en-US" b="1" dirty="0">
                <a:latin typeface="+mn-lt"/>
              </a:rPr>
              <a:t>Fill</a:t>
            </a:r>
            <a:r>
              <a:rPr lang="en-US" dirty="0">
                <a:latin typeface="+mn-lt"/>
              </a:rPr>
              <a:t> in the left pane, and then select </a:t>
            </a:r>
            <a:r>
              <a:rPr lang="en-US" b="1" dirty="0">
                <a:latin typeface="+mn-lt"/>
              </a:rPr>
              <a:t>Solid fill</a:t>
            </a:r>
            <a:r>
              <a:rPr lang="en-US" dirty="0">
                <a:latin typeface="+mn-lt"/>
              </a:rPr>
              <a:t> in the </a:t>
            </a:r>
            <a:r>
              <a:rPr lang="en-US" b="1" dirty="0">
                <a:latin typeface="+mn-lt"/>
              </a:rPr>
              <a:t>Fill</a:t>
            </a:r>
            <a:r>
              <a:rPr lang="en-US" dirty="0">
                <a:latin typeface="+mn-lt"/>
              </a:rPr>
              <a:t> pane. </a:t>
            </a:r>
          </a:p>
          <a:p>
            <a:pPr marL="232943" indent="-232943">
              <a:buFont typeface="+mj-lt"/>
              <a:buAutoNum type="arabicPeriod"/>
            </a:pPr>
            <a:r>
              <a:rPr lang="en-US" dirty="0">
                <a:latin typeface="+mn-lt"/>
              </a:rPr>
              <a:t>Also in the </a:t>
            </a:r>
            <a:r>
              <a:rPr lang="en-US" b="1" dirty="0">
                <a:latin typeface="+mn-lt"/>
              </a:rPr>
              <a:t>Fill</a:t>
            </a:r>
            <a:r>
              <a:rPr lang="en-US" dirty="0">
                <a:latin typeface="+mn-lt"/>
              </a:rPr>
              <a:t> pane, click the button next to </a:t>
            </a:r>
            <a:r>
              <a:rPr lang="en-US" b="1" dirty="0">
                <a:latin typeface="+mn-lt"/>
              </a:rPr>
              <a:t>Color</a:t>
            </a:r>
            <a:r>
              <a:rPr lang="en-US" dirty="0">
                <a:latin typeface="+mn-lt"/>
              </a:rPr>
              <a:t>, and then under </a:t>
            </a:r>
            <a:r>
              <a:rPr lang="en-US" b="1" dirty="0">
                <a:latin typeface="+mn-lt"/>
              </a:rPr>
              <a:t>Theme Colors </a:t>
            </a:r>
            <a:r>
              <a:rPr lang="en-US" dirty="0">
                <a:latin typeface="+mn-lt"/>
              </a:rPr>
              <a:t>click </a:t>
            </a:r>
            <a:r>
              <a:rPr lang="en-US" b="1" dirty="0">
                <a:latin typeface="+mn-lt"/>
              </a:rPr>
              <a:t>Black, Text 1, Lighter 15% </a:t>
            </a:r>
            <a:r>
              <a:rPr lang="en-US" dirty="0">
                <a:latin typeface="+mn-lt"/>
              </a:rPr>
              <a:t>(fifth row, second option from the left).</a:t>
            </a:r>
          </a:p>
          <a:p>
            <a:endParaRPr lang="en-US" dirty="0">
              <a:latin typeface="+mn-lt"/>
            </a:endParaRPr>
          </a:p>
          <a:p>
            <a:endParaRPr lang="en-US" dirty="0">
              <a:latin typeface="+mn-lt"/>
            </a:endParaRPr>
          </a:p>
          <a:p>
            <a:r>
              <a:rPr lang="en-US" dirty="0">
                <a:latin typeface="+mn-lt"/>
              </a:rPr>
              <a:t>To reproduce the animation effects on this slide, do the following:</a:t>
            </a:r>
          </a:p>
          <a:p>
            <a:pPr marL="232943" indent="-232943">
              <a:buFont typeface="+mj-lt"/>
              <a:buAutoNum type="arabicPeriod"/>
            </a:pPr>
            <a:r>
              <a:rPr lang="en-US" dirty="0">
                <a:latin typeface="+mn-lt"/>
              </a:rPr>
              <a:t>On the </a:t>
            </a:r>
            <a:r>
              <a:rPr lang="en-US" b="1" dirty="0">
                <a:latin typeface="+mn-lt"/>
              </a:rPr>
              <a:t>View</a:t>
            </a:r>
            <a:r>
              <a:rPr lang="en-US" dirty="0">
                <a:latin typeface="+mn-lt"/>
              </a:rPr>
              <a:t> tab, in the Zoom group, click </a:t>
            </a:r>
            <a:r>
              <a:rPr lang="en-US" b="1" dirty="0">
                <a:latin typeface="+mn-lt"/>
              </a:rPr>
              <a:t>Zoom</a:t>
            </a:r>
            <a:r>
              <a:rPr lang="en-US" dirty="0">
                <a:latin typeface="+mn-lt"/>
              </a:rPr>
              <a:t>, and then in the </a:t>
            </a:r>
            <a:r>
              <a:rPr lang="en-US" b="1" dirty="0">
                <a:latin typeface="+mn-lt"/>
              </a:rPr>
              <a:t>Zoom</a:t>
            </a:r>
            <a:r>
              <a:rPr lang="en-US" dirty="0">
                <a:latin typeface="+mn-lt"/>
              </a:rPr>
              <a:t> dialog box, in the </a:t>
            </a:r>
            <a:r>
              <a:rPr lang="en-US" b="1" dirty="0">
                <a:latin typeface="+mn-lt"/>
              </a:rPr>
              <a:t>Percent</a:t>
            </a:r>
            <a:r>
              <a:rPr lang="en-US" dirty="0">
                <a:latin typeface="+mn-lt"/>
              </a:rPr>
              <a:t> box, enter </a:t>
            </a:r>
            <a:r>
              <a:rPr lang="en-US" b="1" dirty="0">
                <a:latin typeface="+mn-lt"/>
              </a:rPr>
              <a:t>70%</a:t>
            </a:r>
            <a:r>
              <a:rPr lang="en-US" dirty="0">
                <a:latin typeface="+mn-lt"/>
              </a:rPr>
              <a:t>. (</a:t>
            </a:r>
            <a:r>
              <a:rPr lang="en-US" b="1" dirty="0">
                <a:latin typeface="+mn-lt"/>
              </a:rPr>
              <a:t>Note: </a:t>
            </a:r>
            <a:r>
              <a:rPr lang="en-US" dirty="0">
                <a:latin typeface="+mn-lt"/>
              </a:rPr>
              <a:t>Make sure that </a:t>
            </a:r>
            <a:r>
              <a:rPr lang="en-US" b="1" dirty="0">
                <a:latin typeface="+mn-lt"/>
              </a:rPr>
              <a:t>Fit</a:t>
            </a:r>
            <a:r>
              <a:rPr lang="en-US" dirty="0">
                <a:latin typeface="+mn-lt"/>
              </a:rPr>
              <a:t> is not selected in the </a:t>
            </a:r>
            <a:r>
              <a:rPr lang="en-US" b="1" dirty="0">
                <a:latin typeface="+mn-lt"/>
              </a:rPr>
              <a:t>Zoom</a:t>
            </a:r>
            <a:r>
              <a:rPr lang="en-US" dirty="0">
                <a:latin typeface="+mn-lt"/>
              </a:rPr>
              <a:t> dialog box.)</a:t>
            </a:r>
          </a:p>
          <a:p>
            <a:pPr marL="232943" indent="-232943">
              <a:buFont typeface="+mj-lt"/>
              <a:buAutoNum type="arabicPeriod"/>
            </a:pPr>
            <a:r>
              <a:rPr lang="en-US" dirty="0">
                <a:latin typeface="+mn-lt"/>
              </a:rPr>
              <a:t>On the slide, select the dotted rectangle. On the </a:t>
            </a:r>
            <a:r>
              <a:rPr lang="en-US" b="1" dirty="0">
                <a:latin typeface="+mn-lt"/>
              </a:rPr>
              <a:t>Animations</a:t>
            </a:r>
            <a:r>
              <a:rPr lang="en-US" dirty="0">
                <a:latin typeface="+mn-lt"/>
              </a:rPr>
              <a:t> tab, in the </a:t>
            </a:r>
            <a:r>
              <a:rPr lang="en-US" b="1" dirty="0">
                <a:latin typeface="+mn-lt"/>
              </a:rPr>
              <a:t>Advanced Animations</a:t>
            </a:r>
            <a:r>
              <a:rPr lang="en-US" dirty="0">
                <a:latin typeface="+mn-lt"/>
              </a:rPr>
              <a:t> group, click </a:t>
            </a:r>
            <a:r>
              <a:rPr lang="en-US" b="1" dirty="0">
                <a:latin typeface="+mn-lt"/>
              </a:rPr>
              <a:t>Add Animation</a:t>
            </a:r>
            <a:r>
              <a:rPr lang="en-US" dirty="0">
                <a:latin typeface="+mn-lt"/>
              </a:rPr>
              <a:t>, and then, under </a:t>
            </a:r>
            <a:r>
              <a:rPr lang="en-US" b="1" dirty="0">
                <a:latin typeface="+mn-lt"/>
              </a:rPr>
              <a:t>Motion Paths</a:t>
            </a:r>
            <a:r>
              <a:rPr lang="en-US" dirty="0">
                <a:latin typeface="+mn-lt"/>
              </a:rPr>
              <a:t>, click </a:t>
            </a:r>
            <a:r>
              <a:rPr lang="en-US" b="1" dirty="0">
                <a:latin typeface="+mn-lt"/>
              </a:rPr>
              <a:t>Custom Path</a:t>
            </a:r>
            <a:r>
              <a:rPr lang="en-US" dirty="0">
                <a:latin typeface="+mn-lt"/>
              </a:rPr>
              <a:t>.</a:t>
            </a:r>
          </a:p>
          <a:p>
            <a:pPr marL="232943" indent="-232943">
              <a:buFont typeface="+mj-lt"/>
              <a:buAutoNum type="arabicPeriod"/>
            </a:pPr>
            <a:r>
              <a:rPr lang="en-US" dirty="0">
                <a:latin typeface="+mn-lt"/>
              </a:rPr>
              <a:t>Press and hold SHIFT to conform the path to a straight, horizontal line, and then do the following on the slide:</a:t>
            </a:r>
          </a:p>
          <a:p>
            <a:pPr marL="698830" lvl="1" indent="-232943">
              <a:buFont typeface="+mj-lt"/>
              <a:buAutoNum type="arabicPeriod"/>
            </a:pPr>
            <a:r>
              <a:rPr lang="en-US" dirty="0">
                <a:latin typeface="+mn-lt"/>
              </a:rPr>
              <a:t>Click the center of the dotted rectangle to create the first motion-path point.</a:t>
            </a:r>
          </a:p>
          <a:p>
            <a:pPr marL="698830" lvl="1" indent="-232943">
              <a:buFont typeface="+mj-lt"/>
              <a:buAutoNum type="arabicPeriod"/>
            </a:pPr>
            <a:r>
              <a:rPr lang="en-US" dirty="0">
                <a:latin typeface="+mn-lt"/>
              </a:rPr>
              <a:t>Click approximately ½” beyond the right edge of the rectangle to create the second motion-path point. </a:t>
            </a:r>
          </a:p>
          <a:p>
            <a:pPr marL="698830" lvl="1" indent="-232943">
              <a:buFont typeface="+mj-lt"/>
              <a:buAutoNum type="arabicPeriod"/>
            </a:pPr>
            <a:r>
              <a:rPr lang="en-US" dirty="0">
                <a:latin typeface="+mn-lt"/>
              </a:rPr>
              <a:t>Double-click approximately 2” beyond the left edge of the slide to create the third and final motion-path point. </a:t>
            </a:r>
          </a:p>
          <a:p>
            <a:pPr marL="232943" indent="-232943">
              <a:buFont typeface="+mj-lt"/>
              <a:buAutoNum type="arabicPeriod"/>
            </a:pPr>
            <a:r>
              <a:rPr lang="en-US" dirty="0">
                <a:latin typeface="+mn-lt"/>
              </a:rPr>
              <a:t>On the slide, right-click the freeform motion path, and then click </a:t>
            </a:r>
            <a:r>
              <a:rPr lang="en-US" b="1" dirty="0">
                <a:latin typeface="+mn-lt"/>
              </a:rPr>
              <a:t>Reverse Path Direction</a:t>
            </a:r>
            <a:r>
              <a:rPr lang="en-US" dirty="0">
                <a:latin typeface="+mn-lt"/>
              </a:rPr>
              <a:t>. </a:t>
            </a:r>
          </a:p>
          <a:p>
            <a:pPr marL="232943" indent="-232943">
              <a:buFont typeface="+mj-lt"/>
              <a:buAutoNum type="arabicPeriod"/>
            </a:pPr>
            <a:r>
              <a:rPr lang="en-US" dirty="0">
                <a:latin typeface="+mn-lt"/>
              </a:rPr>
              <a:t>On the </a:t>
            </a:r>
            <a:r>
              <a:rPr lang="en-US" b="1" dirty="0">
                <a:latin typeface="+mn-lt"/>
              </a:rPr>
              <a:t>Animations</a:t>
            </a:r>
            <a:r>
              <a:rPr lang="en-US" dirty="0">
                <a:latin typeface="+mn-lt"/>
              </a:rPr>
              <a:t> tab, in the </a:t>
            </a:r>
            <a:r>
              <a:rPr lang="en-US" b="1" dirty="0">
                <a:latin typeface="+mn-lt"/>
              </a:rPr>
              <a:t>Timing</a:t>
            </a:r>
            <a:r>
              <a:rPr lang="en-US" dirty="0">
                <a:latin typeface="+mn-lt"/>
              </a:rPr>
              <a:t> group, in the </a:t>
            </a:r>
            <a:r>
              <a:rPr lang="en-US" b="1" dirty="0">
                <a:latin typeface="+mn-lt"/>
              </a:rPr>
              <a:t>Start</a:t>
            </a:r>
            <a:r>
              <a:rPr lang="en-US" dirty="0">
                <a:latin typeface="+mn-lt"/>
              </a:rPr>
              <a:t> list, select </a:t>
            </a:r>
            <a:r>
              <a:rPr lang="en-US" b="1" dirty="0">
                <a:latin typeface="+mn-lt"/>
              </a:rPr>
              <a:t>With</a:t>
            </a:r>
            <a:r>
              <a:rPr lang="en-US" dirty="0">
                <a:latin typeface="+mn-lt"/>
              </a:rPr>
              <a:t> </a:t>
            </a:r>
            <a:r>
              <a:rPr lang="en-US" b="1" dirty="0">
                <a:latin typeface="+mn-lt"/>
              </a:rPr>
              <a:t>Previous</a:t>
            </a:r>
            <a:r>
              <a:rPr lang="en-US" dirty="0">
                <a:latin typeface="+mn-lt"/>
              </a:rPr>
              <a:t>.</a:t>
            </a:r>
          </a:p>
          <a:p>
            <a:pPr marL="232943" indent="-232943">
              <a:buFont typeface="+mj-lt"/>
              <a:buAutoNum type="arabicPeriod"/>
            </a:pPr>
            <a:r>
              <a:rPr lang="en-US" dirty="0">
                <a:latin typeface="+mn-lt"/>
              </a:rPr>
              <a:t>On the slide, select the gradient-filled rectangle. On the </a:t>
            </a:r>
            <a:r>
              <a:rPr lang="en-US" b="1" dirty="0">
                <a:latin typeface="+mn-lt"/>
              </a:rPr>
              <a:t>Animations</a:t>
            </a:r>
            <a:r>
              <a:rPr lang="en-US" dirty="0">
                <a:latin typeface="+mn-lt"/>
              </a:rPr>
              <a:t> tab, in the </a:t>
            </a:r>
            <a:r>
              <a:rPr lang="en-US" b="1" dirty="0">
                <a:latin typeface="+mn-lt"/>
              </a:rPr>
              <a:t>Advanced Animations </a:t>
            </a:r>
            <a:r>
              <a:rPr lang="en-US" dirty="0">
                <a:latin typeface="+mn-lt"/>
              </a:rPr>
              <a:t>group, click </a:t>
            </a:r>
            <a:r>
              <a:rPr lang="en-US" b="1" dirty="0">
                <a:latin typeface="+mn-lt"/>
              </a:rPr>
              <a:t>Add Effect</a:t>
            </a:r>
            <a:r>
              <a:rPr lang="en-US" dirty="0">
                <a:latin typeface="+mn-lt"/>
              </a:rPr>
              <a:t>, and then click </a:t>
            </a:r>
            <a:r>
              <a:rPr lang="en-US" b="1" dirty="0">
                <a:latin typeface="+mn-lt"/>
              </a:rPr>
              <a:t>More Entrance Effects</a:t>
            </a:r>
            <a:r>
              <a:rPr lang="en-US" dirty="0">
                <a:latin typeface="+mn-lt"/>
              </a:rPr>
              <a:t>. In the </a:t>
            </a:r>
            <a:r>
              <a:rPr lang="en-US" b="1" dirty="0">
                <a:latin typeface="+mn-lt"/>
              </a:rPr>
              <a:t>Add Entrance Effect </a:t>
            </a:r>
            <a:r>
              <a:rPr lang="en-US" dirty="0">
                <a:latin typeface="+mn-lt"/>
              </a:rPr>
              <a:t>dialog box, under </a:t>
            </a:r>
            <a:r>
              <a:rPr lang="en-US" b="1" dirty="0">
                <a:latin typeface="+mn-lt"/>
              </a:rPr>
              <a:t>Subtle</a:t>
            </a:r>
            <a:r>
              <a:rPr lang="en-US" dirty="0">
                <a:latin typeface="+mn-lt"/>
              </a:rPr>
              <a:t>, click </a:t>
            </a:r>
            <a:r>
              <a:rPr lang="en-US" b="1" dirty="0">
                <a:latin typeface="+mn-lt"/>
              </a:rPr>
              <a:t>Fade</a:t>
            </a:r>
            <a:r>
              <a:rPr lang="en-US" dirty="0">
                <a:latin typeface="+mn-lt"/>
              </a:rPr>
              <a:t>, and then click </a:t>
            </a:r>
            <a:r>
              <a:rPr lang="en-US" b="1" dirty="0">
                <a:latin typeface="+mn-lt"/>
              </a:rPr>
              <a:t>OK</a:t>
            </a:r>
            <a:r>
              <a:rPr lang="en-US" dirty="0">
                <a:latin typeface="+mn-lt"/>
              </a:rPr>
              <a:t>. </a:t>
            </a:r>
          </a:p>
          <a:p>
            <a:pPr marL="232943" indent="-232943" defTabSz="931774" eaLnBrk="1" fontAlgn="auto" hangingPunct="1">
              <a:spcBef>
                <a:spcPts val="0"/>
              </a:spcBef>
              <a:spcAft>
                <a:spcPts val="0"/>
              </a:spcAft>
              <a:buFont typeface="+mj-lt"/>
              <a:buAutoNum type="arabicPeriod"/>
              <a:defRPr/>
            </a:pPr>
            <a:r>
              <a:rPr lang="en-US" dirty="0">
                <a:latin typeface="+mn-lt"/>
              </a:rPr>
              <a:t>On the </a:t>
            </a:r>
            <a:r>
              <a:rPr lang="en-US" b="1" dirty="0">
                <a:latin typeface="+mn-lt"/>
              </a:rPr>
              <a:t>Animations</a:t>
            </a:r>
            <a:r>
              <a:rPr lang="en-US" dirty="0">
                <a:latin typeface="+mn-lt"/>
              </a:rPr>
              <a:t> tab, in the </a:t>
            </a:r>
            <a:r>
              <a:rPr lang="en-US" b="1" dirty="0">
                <a:latin typeface="+mn-lt"/>
              </a:rPr>
              <a:t>Timing</a:t>
            </a:r>
            <a:r>
              <a:rPr lang="en-US" dirty="0">
                <a:latin typeface="+mn-lt"/>
              </a:rPr>
              <a:t> group, in the </a:t>
            </a:r>
            <a:r>
              <a:rPr lang="en-US" b="1" dirty="0">
                <a:latin typeface="+mn-lt"/>
              </a:rPr>
              <a:t>Start</a:t>
            </a:r>
            <a:r>
              <a:rPr lang="en-US" dirty="0">
                <a:latin typeface="+mn-lt"/>
              </a:rPr>
              <a:t> list, select </a:t>
            </a:r>
            <a:r>
              <a:rPr lang="en-US" b="1" dirty="0">
                <a:latin typeface="+mn-lt"/>
              </a:rPr>
              <a:t>With</a:t>
            </a:r>
            <a:r>
              <a:rPr lang="en-US" dirty="0">
                <a:latin typeface="+mn-lt"/>
              </a:rPr>
              <a:t> </a:t>
            </a:r>
            <a:r>
              <a:rPr lang="en-US" b="1" dirty="0">
                <a:latin typeface="+mn-lt"/>
              </a:rPr>
              <a:t>Previous</a:t>
            </a:r>
            <a:r>
              <a:rPr lang="en-US" dirty="0">
                <a:latin typeface="+mn-lt"/>
              </a:rPr>
              <a:t>.</a:t>
            </a:r>
          </a:p>
          <a:p>
            <a:pPr marL="232943" indent="-232943" defTabSz="931774" eaLnBrk="1" fontAlgn="auto" hangingPunct="1">
              <a:spcBef>
                <a:spcPts val="0"/>
              </a:spcBef>
              <a:spcAft>
                <a:spcPts val="0"/>
              </a:spcAft>
              <a:buFont typeface="+mj-lt"/>
              <a:buAutoNum type="arabicPeriod"/>
              <a:defRPr/>
            </a:pPr>
            <a:r>
              <a:rPr lang="en-US" dirty="0">
                <a:latin typeface="+mn-lt"/>
              </a:rPr>
              <a:t>On the </a:t>
            </a:r>
            <a:r>
              <a:rPr lang="en-US" b="1" dirty="0">
                <a:latin typeface="+mn-lt"/>
              </a:rPr>
              <a:t>Animations</a:t>
            </a:r>
            <a:r>
              <a:rPr lang="en-US" dirty="0">
                <a:latin typeface="+mn-lt"/>
              </a:rPr>
              <a:t> tab, in the </a:t>
            </a:r>
            <a:r>
              <a:rPr lang="en-US" b="1" dirty="0">
                <a:latin typeface="+mn-lt"/>
              </a:rPr>
              <a:t>Timing</a:t>
            </a:r>
            <a:r>
              <a:rPr lang="en-US" dirty="0">
                <a:latin typeface="+mn-lt"/>
              </a:rPr>
              <a:t> group, in the </a:t>
            </a:r>
            <a:r>
              <a:rPr lang="en-US" b="1" dirty="0">
                <a:latin typeface="+mn-lt"/>
              </a:rPr>
              <a:t>Duration </a:t>
            </a:r>
            <a:r>
              <a:rPr lang="en-US" dirty="0">
                <a:latin typeface="+mn-lt"/>
              </a:rPr>
              <a:t>box, enter </a:t>
            </a:r>
            <a:r>
              <a:rPr lang="en-US" b="1" dirty="0">
                <a:latin typeface="+mn-lt"/>
              </a:rPr>
              <a:t>0.5</a:t>
            </a:r>
            <a:r>
              <a:rPr lang="en-US" dirty="0">
                <a:latin typeface="+mn-lt"/>
              </a:rPr>
              <a:t>. </a:t>
            </a:r>
          </a:p>
          <a:p>
            <a:pPr marL="232943" indent="-232943" defTabSz="931774" eaLnBrk="1" fontAlgn="auto" hangingPunct="1">
              <a:spcBef>
                <a:spcPts val="0"/>
              </a:spcBef>
              <a:spcAft>
                <a:spcPts val="0"/>
              </a:spcAft>
              <a:buFont typeface="+mj-lt"/>
              <a:buAutoNum type="arabicPeriod"/>
              <a:defRPr/>
            </a:pPr>
            <a:r>
              <a:rPr lang="en-US" dirty="0">
                <a:latin typeface="+mn-lt"/>
              </a:rPr>
              <a:t>On the slide, select the gradient-filled rectangle. On the </a:t>
            </a:r>
            <a:r>
              <a:rPr lang="en-US" b="1" dirty="0">
                <a:latin typeface="+mn-lt"/>
              </a:rPr>
              <a:t>Animations</a:t>
            </a:r>
            <a:r>
              <a:rPr lang="en-US" dirty="0">
                <a:latin typeface="+mn-lt"/>
              </a:rPr>
              <a:t> tab, in the </a:t>
            </a:r>
            <a:r>
              <a:rPr lang="en-US" b="1" dirty="0">
                <a:latin typeface="+mn-lt"/>
              </a:rPr>
              <a:t>Advanced Animations </a:t>
            </a:r>
            <a:r>
              <a:rPr lang="en-US" dirty="0">
                <a:latin typeface="+mn-lt"/>
              </a:rPr>
              <a:t>group, click </a:t>
            </a:r>
            <a:r>
              <a:rPr lang="en-US" b="1" dirty="0">
                <a:latin typeface="+mn-lt"/>
              </a:rPr>
              <a:t>Add Effect</a:t>
            </a:r>
            <a:r>
              <a:rPr lang="en-US" dirty="0">
                <a:latin typeface="+mn-lt"/>
              </a:rPr>
              <a:t>, and then click </a:t>
            </a:r>
            <a:r>
              <a:rPr lang="en-US" b="1" dirty="0">
                <a:latin typeface="+mn-lt"/>
              </a:rPr>
              <a:t>More Motion Paths</a:t>
            </a:r>
            <a:r>
              <a:rPr lang="en-US" dirty="0">
                <a:latin typeface="+mn-lt"/>
              </a:rPr>
              <a:t>. In the </a:t>
            </a:r>
            <a:r>
              <a:rPr lang="en-US" b="1" dirty="0">
                <a:latin typeface="+mn-lt"/>
              </a:rPr>
              <a:t>Add Motion Path </a:t>
            </a:r>
            <a:r>
              <a:rPr lang="en-US" dirty="0">
                <a:latin typeface="+mn-lt"/>
              </a:rPr>
              <a:t>dialog box, under </a:t>
            </a:r>
            <a:r>
              <a:rPr lang="en-US" b="1" dirty="0">
                <a:latin typeface="+mn-lt"/>
              </a:rPr>
              <a:t>Lines and Curves</a:t>
            </a:r>
            <a:r>
              <a:rPr lang="en-US" dirty="0">
                <a:latin typeface="+mn-lt"/>
              </a:rPr>
              <a:t>, click </a:t>
            </a:r>
            <a:r>
              <a:rPr lang="en-US" b="1" dirty="0">
                <a:latin typeface="+mn-lt"/>
              </a:rPr>
              <a:t>Down</a:t>
            </a:r>
            <a:r>
              <a:rPr lang="en-US" dirty="0">
                <a:latin typeface="+mn-lt"/>
              </a:rPr>
              <a:t>, and then click </a:t>
            </a:r>
            <a:r>
              <a:rPr lang="en-US" b="1" dirty="0">
                <a:latin typeface="+mn-lt"/>
              </a:rPr>
              <a:t>OK</a:t>
            </a:r>
            <a:r>
              <a:rPr lang="en-US" dirty="0">
                <a:latin typeface="+mn-lt"/>
              </a:rPr>
              <a:t>. </a:t>
            </a:r>
          </a:p>
          <a:p>
            <a:pPr marL="232943" indent="-232943" defTabSz="931774" eaLnBrk="1" fontAlgn="auto" hangingPunct="1">
              <a:spcBef>
                <a:spcPts val="0"/>
              </a:spcBef>
              <a:spcAft>
                <a:spcPts val="0"/>
              </a:spcAft>
              <a:buFont typeface="+mj-lt"/>
              <a:buAutoNum type="arabicPeriod"/>
              <a:defRPr/>
            </a:pPr>
            <a:r>
              <a:rPr lang="en-US" dirty="0">
                <a:latin typeface="+mn-lt"/>
              </a:rPr>
              <a:t>On the </a:t>
            </a:r>
            <a:r>
              <a:rPr lang="en-US" b="1" dirty="0">
                <a:latin typeface="+mn-lt"/>
              </a:rPr>
              <a:t>Animations</a:t>
            </a:r>
            <a:r>
              <a:rPr lang="en-US" dirty="0">
                <a:latin typeface="+mn-lt"/>
              </a:rPr>
              <a:t> tab, in the </a:t>
            </a:r>
            <a:r>
              <a:rPr lang="en-US" b="1" dirty="0">
                <a:latin typeface="+mn-lt"/>
              </a:rPr>
              <a:t>Timing</a:t>
            </a:r>
            <a:r>
              <a:rPr lang="en-US" dirty="0">
                <a:latin typeface="+mn-lt"/>
              </a:rPr>
              <a:t> group, in the </a:t>
            </a:r>
            <a:r>
              <a:rPr lang="en-US" b="1" dirty="0">
                <a:latin typeface="+mn-lt"/>
              </a:rPr>
              <a:t>Start</a:t>
            </a:r>
            <a:r>
              <a:rPr lang="en-US" dirty="0">
                <a:latin typeface="+mn-lt"/>
              </a:rPr>
              <a:t> list, select </a:t>
            </a:r>
            <a:r>
              <a:rPr lang="en-US" b="1" dirty="0">
                <a:latin typeface="+mn-lt"/>
              </a:rPr>
              <a:t>With</a:t>
            </a:r>
            <a:r>
              <a:rPr lang="en-US" dirty="0">
                <a:latin typeface="+mn-lt"/>
              </a:rPr>
              <a:t> </a:t>
            </a:r>
            <a:r>
              <a:rPr lang="en-US" b="1" dirty="0">
                <a:latin typeface="+mn-lt"/>
              </a:rPr>
              <a:t>Previous</a:t>
            </a:r>
            <a:r>
              <a:rPr lang="en-US" dirty="0">
                <a:latin typeface="+mn-lt"/>
              </a:rPr>
              <a:t>.</a:t>
            </a:r>
          </a:p>
          <a:p>
            <a:pPr marL="232943" indent="-232943" defTabSz="931774" eaLnBrk="1" fontAlgn="auto" hangingPunct="1">
              <a:spcBef>
                <a:spcPts val="0"/>
              </a:spcBef>
              <a:spcAft>
                <a:spcPts val="0"/>
              </a:spcAft>
              <a:buFont typeface="+mj-lt"/>
              <a:buAutoNum type="arabicPeriod"/>
              <a:defRPr/>
            </a:pPr>
            <a:r>
              <a:rPr lang="en-US" dirty="0">
                <a:latin typeface="+mn-lt"/>
              </a:rPr>
              <a:t>On the </a:t>
            </a:r>
            <a:r>
              <a:rPr lang="en-US" b="1" dirty="0">
                <a:latin typeface="+mn-lt"/>
              </a:rPr>
              <a:t>Animations</a:t>
            </a:r>
            <a:r>
              <a:rPr lang="en-US" dirty="0">
                <a:latin typeface="+mn-lt"/>
              </a:rPr>
              <a:t> tab, in the </a:t>
            </a:r>
            <a:r>
              <a:rPr lang="en-US" b="1" dirty="0">
                <a:latin typeface="+mn-lt"/>
              </a:rPr>
              <a:t>Timing</a:t>
            </a:r>
            <a:r>
              <a:rPr lang="en-US" dirty="0">
                <a:latin typeface="+mn-lt"/>
              </a:rPr>
              <a:t> group, in the </a:t>
            </a:r>
            <a:r>
              <a:rPr lang="en-US" b="1" dirty="0">
                <a:latin typeface="+mn-lt"/>
              </a:rPr>
              <a:t>Duration </a:t>
            </a:r>
            <a:r>
              <a:rPr lang="en-US" dirty="0">
                <a:latin typeface="+mn-lt"/>
              </a:rPr>
              <a:t>box, enter </a:t>
            </a:r>
            <a:r>
              <a:rPr lang="en-US" b="1" dirty="0">
                <a:latin typeface="+mn-lt"/>
              </a:rPr>
              <a:t>2</a:t>
            </a:r>
            <a:r>
              <a:rPr lang="en-US" dirty="0">
                <a:latin typeface="+mn-lt"/>
              </a:rPr>
              <a:t>. </a:t>
            </a:r>
          </a:p>
          <a:p>
            <a:pPr marL="232943" indent="-232943">
              <a:buFont typeface="+mj-lt"/>
              <a:buAutoNum type="arabicPeriod"/>
            </a:pPr>
            <a:r>
              <a:rPr lang="en-US" dirty="0">
                <a:latin typeface="+mn-lt"/>
              </a:rPr>
              <a:t>On the slide, right-click the down motion path and click </a:t>
            </a:r>
            <a:r>
              <a:rPr lang="en-US" b="1" dirty="0">
                <a:latin typeface="+mn-lt"/>
              </a:rPr>
              <a:t>Reverse</a:t>
            </a:r>
            <a:r>
              <a:rPr lang="en-US" dirty="0">
                <a:latin typeface="+mn-lt"/>
              </a:rPr>
              <a:t> </a:t>
            </a:r>
            <a:r>
              <a:rPr lang="en-US" b="1" dirty="0">
                <a:latin typeface="+mn-lt"/>
              </a:rPr>
              <a:t>Path</a:t>
            </a:r>
            <a:r>
              <a:rPr lang="en-US" dirty="0">
                <a:latin typeface="+mn-lt"/>
              </a:rPr>
              <a:t> </a:t>
            </a:r>
            <a:r>
              <a:rPr lang="en-US" b="1" dirty="0">
                <a:latin typeface="+mn-lt"/>
              </a:rPr>
              <a:t>Direction</a:t>
            </a:r>
            <a:r>
              <a:rPr lang="en-US" dirty="0">
                <a:latin typeface="+mn-lt"/>
              </a:rPr>
              <a:t>.</a:t>
            </a:r>
          </a:p>
          <a:p>
            <a:pPr marL="232943" indent="-232943">
              <a:buFont typeface="+mj-lt"/>
              <a:buAutoNum type="arabicPeriod"/>
            </a:pPr>
            <a:r>
              <a:rPr lang="en-US" dirty="0">
                <a:latin typeface="+mn-lt"/>
              </a:rPr>
              <a:t>On the slide, select the smaller, full-color picture. On the </a:t>
            </a:r>
            <a:r>
              <a:rPr lang="en-US" b="1" dirty="0">
                <a:latin typeface="+mn-lt"/>
              </a:rPr>
              <a:t>Animations</a:t>
            </a:r>
            <a:r>
              <a:rPr lang="en-US" dirty="0">
                <a:latin typeface="+mn-lt"/>
              </a:rPr>
              <a:t> tab, in the </a:t>
            </a:r>
            <a:r>
              <a:rPr lang="en-US" b="1" dirty="0">
                <a:latin typeface="+mn-lt"/>
              </a:rPr>
              <a:t>Advanced Animations </a:t>
            </a:r>
            <a:r>
              <a:rPr lang="en-US" dirty="0">
                <a:latin typeface="+mn-lt"/>
              </a:rPr>
              <a:t>group, click </a:t>
            </a:r>
            <a:r>
              <a:rPr lang="en-US" b="1" dirty="0">
                <a:latin typeface="+mn-lt"/>
              </a:rPr>
              <a:t>Add Effect</a:t>
            </a:r>
            <a:r>
              <a:rPr lang="en-US" dirty="0">
                <a:latin typeface="+mn-lt"/>
              </a:rPr>
              <a:t>, and then click </a:t>
            </a:r>
            <a:r>
              <a:rPr lang="en-US" b="1" dirty="0">
                <a:latin typeface="+mn-lt"/>
              </a:rPr>
              <a:t>More Entrance Effects</a:t>
            </a:r>
            <a:r>
              <a:rPr lang="en-US" dirty="0">
                <a:latin typeface="+mn-lt"/>
              </a:rPr>
              <a:t>. In the </a:t>
            </a:r>
            <a:r>
              <a:rPr lang="en-US" b="1" dirty="0">
                <a:latin typeface="+mn-lt"/>
              </a:rPr>
              <a:t>Add Entrance Effect </a:t>
            </a:r>
            <a:r>
              <a:rPr lang="en-US" dirty="0">
                <a:latin typeface="+mn-lt"/>
              </a:rPr>
              <a:t>dialog box, under </a:t>
            </a:r>
            <a:r>
              <a:rPr lang="en-US" b="1" dirty="0">
                <a:latin typeface="+mn-lt"/>
              </a:rPr>
              <a:t>Subtle</a:t>
            </a:r>
            <a:r>
              <a:rPr lang="en-US" dirty="0">
                <a:latin typeface="+mn-lt"/>
              </a:rPr>
              <a:t>, click </a:t>
            </a:r>
            <a:r>
              <a:rPr lang="en-US" b="1" dirty="0">
                <a:latin typeface="+mn-lt"/>
              </a:rPr>
              <a:t>Fade</a:t>
            </a:r>
            <a:r>
              <a:rPr lang="en-US" dirty="0">
                <a:latin typeface="+mn-lt"/>
              </a:rPr>
              <a:t>, and then click </a:t>
            </a:r>
            <a:r>
              <a:rPr lang="en-US" b="1" dirty="0">
                <a:latin typeface="+mn-lt"/>
              </a:rPr>
              <a:t>OK</a:t>
            </a:r>
            <a:r>
              <a:rPr lang="en-US" dirty="0">
                <a:latin typeface="+mn-lt"/>
              </a:rPr>
              <a:t>. </a:t>
            </a:r>
          </a:p>
          <a:p>
            <a:pPr marL="232943" indent="-232943" defTabSz="931774" eaLnBrk="1" fontAlgn="auto" hangingPunct="1">
              <a:spcBef>
                <a:spcPts val="0"/>
              </a:spcBef>
              <a:spcAft>
                <a:spcPts val="0"/>
              </a:spcAft>
              <a:buFont typeface="+mj-lt"/>
              <a:buAutoNum type="arabicPeriod"/>
              <a:defRPr/>
            </a:pPr>
            <a:r>
              <a:rPr lang="en-US" dirty="0">
                <a:latin typeface="+mn-lt"/>
              </a:rPr>
              <a:t>On the </a:t>
            </a:r>
            <a:r>
              <a:rPr lang="en-US" b="1" dirty="0">
                <a:latin typeface="+mn-lt"/>
              </a:rPr>
              <a:t>Animations</a:t>
            </a:r>
            <a:r>
              <a:rPr lang="en-US" dirty="0">
                <a:latin typeface="+mn-lt"/>
              </a:rPr>
              <a:t> tab, in the </a:t>
            </a:r>
            <a:r>
              <a:rPr lang="en-US" b="1" dirty="0">
                <a:latin typeface="+mn-lt"/>
              </a:rPr>
              <a:t>Timing</a:t>
            </a:r>
            <a:r>
              <a:rPr lang="en-US" dirty="0">
                <a:latin typeface="+mn-lt"/>
              </a:rPr>
              <a:t> group, in the </a:t>
            </a:r>
            <a:r>
              <a:rPr lang="en-US" b="1" dirty="0">
                <a:latin typeface="+mn-lt"/>
              </a:rPr>
              <a:t>Start</a:t>
            </a:r>
            <a:r>
              <a:rPr lang="en-US" dirty="0">
                <a:latin typeface="+mn-lt"/>
              </a:rPr>
              <a:t> list, select </a:t>
            </a:r>
            <a:r>
              <a:rPr lang="en-US" b="1" dirty="0">
                <a:latin typeface="+mn-lt"/>
              </a:rPr>
              <a:t>With</a:t>
            </a:r>
            <a:r>
              <a:rPr lang="en-US" dirty="0">
                <a:latin typeface="+mn-lt"/>
              </a:rPr>
              <a:t> </a:t>
            </a:r>
            <a:r>
              <a:rPr lang="en-US" b="1" dirty="0">
                <a:latin typeface="+mn-lt"/>
              </a:rPr>
              <a:t>Previous</a:t>
            </a:r>
            <a:r>
              <a:rPr lang="en-US" dirty="0">
                <a:latin typeface="+mn-lt"/>
              </a:rPr>
              <a:t>.</a:t>
            </a:r>
          </a:p>
          <a:p>
            <a:pPr marL="232943" indent="-232943" defTabSz="931774" eaLnBrk="1" fontAlgn="auto" hangingPunct="1">
              <a:spcBef>
                <a:spcPts val="0"/>
              </a:spcBef>
              <a:spcAft>
                <a:spcPts val="0"/>
              </a:spcAft>
              <a:buFont typeface="+mj-lt"/>
              <a:buAutoNum type="arabicPeriod"/>
              <a:defRPr/>
            </a:pPr>
            <a:r>
              <a:rPr lang="en-US" dirty="0">
                <a:latin typeface="+mn-lt"/>
              </a:rPr>
              <a:t>On the </a:t>
            </a:r>
            <a:r>
              <a:rPr lang="en-US" b="1" dirty="0">
                <a:latin typeface="+mn-lt"/>
              </a:rPr>
              <a:t>Animations</a:t>
            </a:r>
            <a:r>
              <a:rPr lang="en-US" dirty="0">
                <a:latin typeface="+mn-lt"/>
              </a:rPr>
              <a:t> tab, in the </a:t>
            </a:r>
            <a:r>
              <a:rPr lang="en-US" b="1" dirty="0">
                <a:latin typeface="+mn-lt"/>
              </a:rPr>
              <a:t>Timing</a:t>
            </a:r>
            <a:r>
              <a:rPr lang="en-US" dirty="0">
                <a:latin typeface="+mn-lt"/>
              </a:rPr>
              <a:t> group, in the </a:t>
            </a:r>
            <a:r>
              <a:rPr lang="en-US" b="1" dirty="0">
                <a:latin typeface="+mn-lt"/>
              </a:rPr>
              <a:t>Duration </a:t>
            </a:r>
            <a:r>
              <a:rPr lang="en-US" dirty="0">
                <a:latin typeface="+mn-lt"/>
              </a:rPr>
              <a:t>box, enter </a:t>
            </a:r>
            <a:r>
              <a:rPr lang="en-US" b="1" dirty="0">
                <a:latin typeface="+mn-lt"/>
              </a:rPr>
              <a:t>2</a:t>
            </a:r>
            <a:r>
              <a:rPr lang="en-US" dirty="0">
                <a:latin typeface="+mn-lt"/>
              </a:rPr>
              <a:t>. </a:t>
            </a:r>
          </a:p>
          <a:p>
            <a:pPr marL="232943" indent="-232943" defTabSz="931774" eaLnBrk="1" fontAlgn="auto" hangingPunct="1">
              <a:spcBef>
                <a:spcPts val="0"/>
              </a:spcBef>
              <a:spcAft>
                <a:spcPts val="0"/>
              </a:spcAft>
              <a:buFont typeface="+mj-lt"/>
              <a:buAutoNum type="arabicPeriod"/>
              <a:defRPr/>
            </a:pPr>
            <a:r>
              <a:rPr lang="en-US" dirty="0">
                <a:latin typeface="+mn-lt"/>
              </a:rPr>
              <a:t>On the </a:t>
            </a:r>
            <a:r>
              <a:rPr lang="en-US" b="1" dirty="0">
                <a:latin typeface="+mn-lt"/>
              </a:rPr>
              <a:t>Animations</a:t>
            </a:r>
            <a:r>
              <a:rPr lang="en-US" dirty="0">
                <a:latin typeface="+mn-lt"/>
              </a:rPr>
              <a:t> tab, in the </a:t>
            </a:r>
            <a:r>
              <a:rPr lang="en-US" b="1" dirty="0">
                <a:latin typeface="+mn-lt"/>
              </a:rPr>
              <a:t>Timing</a:t>
            </a:r>
            <a:r>
              <a:rPr lang="en-US" dirty="0">
                <a:latin typeface="+mn-lt"/>
              </a:rPr>
              <a:t> group, in the </a:t>
            </a:r>
            <a:r>
              <a:rPr lang="en-US" b="1" dirty="0">
                <a:latin typeface="+mn-lt"/>
              </a:rPr>
              <a:t>Delay </a:t>
            </a:r>
            <a:r>
              <a:rPr lang="en-US" dirty="0">
                <a:latin typeface="+mn-lt"/>
              </a:rPr>
              <a:t>box, enter </a:t>
            </a:r>
            <a:r>
              <a:rPr lang="en-US" b="1" dirty="0">
                <a:latin typeface="+mn-lt"/>
              </a:rPr>
              <a:t>1.5</a:t>
            </a:r>
            <a:r>
              <a:rPr lang="en-US" dirty="0">
                <a:latin typeface="+mn-lt"/>
              </a:rPr>
              <a:t>. </a:t>
            </a:r>
          </a:p>
          <a:p>
            <a:pPr marL="232943" indent="-232943">
              <a:buFont typeface="+mj-lt"/>
              <a:buAutoNum type="arabicPeriod"/>
            </a:pPr>
            <a:r>
              <a:rPr lang="en-US" dirty="0">
                <a:latin typeface="+mn-lt"/>
              </a:rPr>
              <a:t>On the slide, select the text box. On the </a:t>
            </a:r>
            <a:r>
              <a:rPr lang="en-US" b="1" dirty="0">
                <a:latin typeface="+mn-lt"/>
              </a:rPr>
              <a:t>Animations</a:t>
            </a:r>
            <a:r>
              <a:rPr lang="en-US" dirty="0">
                <a:latin typeface="+mn-lt"/>
              </a:rPr>
              <a:t> tab, in the </a:t>
            </a:r>
            <a:r>
              <a:rPr lang="en-US" b="1" dirty="0">
                <a:latin typeface="+mn-lt"/>
              </a:rPr>
              <a:t>Advanced Animations </a:t>
            </a:r>
            <a:r>
              <a:rPr lang="en-US" dirty="0">
                <a:latin typeface="+mn-lt"/>
              </a:rPr>
              <a:t>group, click </a:t>
            </a:r>
            <a:r>
              <a:rPr lang="en-US" b="1" dirty="0">
                <a:latin typeface="+mn-lt"/>
              </a:rPr>
              <a:t>Add Effect</a:t>
            </a:r>
            <a:r>
              <a:rPr lang="en-US" dirty="0">
                <a:latin typeface="+mn-lt"/>
              </a:rPr>
              <a:t>, and then click </a:t>
            </a:r>
            <a:r>
              <a:rPr lang="en-US" b="1" dirty="0">
                <a:latin typeface="+mn-lt"/>
              </a:rPr>
              <a:t>More Entrance Effects</a:t>
            </a:r>
            <a:r>
              <a:rPr lang="en-US" dirty="0">
                <a:latin typeface="+mn-lt"/>
              </a:rPr>
              <a:t>. In the </a:t>
            </a:r>
            <a:r>
              <a:rPr lang="en-US" b="1" dirty="0">
                <a:latin typeface="+mn-lt"/>
              </a:rPr>
              <a:t>Add Entrance Effect </a:t>
            </a:r>
            <a:r>
              <a:rPr lang="en-US" dirty="0">
                <a:latin typeface="+mn-lt"/>
              </a:rPr>
              <a:t>dialog box, under </a:t>
            </a:r>
            <a:r>
              <a:rPr lang="en-US" b="1" dirty="0">
                <a:latin typeface="+mn-lt"/>
              </a:rPr>
              <a:t>Subtle</a:t>
            </a:r>
            <a:r>
              <a:rPr lang="en-US" dirty="0">
                <a:latin typeface="+mn-lt"/>
              </a:rPr>
              <a:t>, click </a:t>
            </a:r>
            <a:r>
              <a:rPr lang="en-US" b="1" dirty="0">
                <a:latin typeface="+mn-lt"/>
              </a:rPr>
              <a:t>Fade</a:t>
            </a:r>
            <a:r>
              <a:rPr lang="en-US" dirty="0">
                <a:latin typeface="+mn-lt"/>
              </a:rPr>
              <a:t>, and then click </a:t>
            </a:r>
            <a:r>
              <a:rPr lang="en-US" b="1" dirty="0">
                <a:latin typeface="+mn-lt"/>
              </a:rPr>
              <a:t>OK</a:t>
            </a:r>
            <a:r>
              <a:rPr lang="en-US" dirty="0">
                <a:latin typeface="+mn-lt"/>
              </a:rPr>
              <a:t>. </a:t>
            </a:r>
          </a:p>
          <a:p>
            <a:pPr marL="232943" indent="-232943" defTabSz="931774" eaLnBrk="1" fontAlgn="auto" hangingPunct="1">
              <a:spcBef>
                <a:spcPts val="0"/>
              </a:spcBef>
              <a:spcAft>
                <a:spcPts val="0"/>
              </a:spcAft>
              <a:buFont typeface="+mj-lt"/>
              <a:buAutoNum type="arabicPeriod"/>
              <a:defRPr/>
            </a:pPr>
            <a:r>
              <a:rPr lang="en-US" dirty="0">
                <a:latin typeface="+mn-lt"/>
              </a:rPr>
              <a:t>On the </a:t>
            </a:r>
            <a:r>
              <a:rPr lang="en-US" b="1" dirty="0">
                <a:latin typeface="+mn-lt"/>
              </a:rPr>
              <a:t>Animations</a:t>
            </a:r>
            <a:r>
              <a:rPr lang="en-US" dirty="0">
                <a:latin typeface="+mn-lt"/>
              </a:rPr>
              <a:t> tab, in the </a:t>
            </a:r>
            <a:r>
              <a:rPr lang="en-US" b="1" dirty="0">
                <a:latin typeface="+mn-lt"/>
              </a:rPr>
              <a:t>Timing</a:t>
            </a:r>
            <a:r>
              <a:rPr lang="en-US" dirty="0">
                <a:latin typeface="+mn-lt"/>
              </a:rPr>
              <a:t> group, in the </a:t>
            </a:r>
            <a:r>
              <a:rPr lang="en-US" b="1" dirty="0">
                <a:latin typeface="+mn-lt"/>
              </a:rPr>
              <a:t>Start</a:t>
            </a:r>
            <a:r>
              <a:rPr lang="en-US" dirty="0">
                <a:latin typeface="+mn-lt"/>
              </a:rPr>
              <a:t> list, select </a:t>
            </a:r>
            <a:r>
              <a:rPr lang="en-US" b="1" dirty="0">
                <a:latin typeface="+mn-lt"/>
              </a:rPr>
              <a:t>With</a:t>
            </a:r>
            <a:r>
              <a:rPr lang="en-US" dirty="0">
                <a:latin typeface="+mn-lt"/>
              </a:rPr>
              <a:t> </a:t>
            </a:r>
            <a:r>
              <a:rPr lang="en-US" b="1" dirty="0">
                <a:latin typeface="+mn-lt"/>
              </a:rPr>
              <a:t>Previous</a:t>
            </a:r>
            <a:r>
              <a:rPr lang="en-US" dirty="0">
                <a:latin typeface="+mn-lt"/>
              </a:rPr>
              <a:t>.</a:t>
            </a:r>
          </a:p>
          <a:p>
            <a:pPr marL="232943" indent="-232943" defTabSz="931774" eaLnBrk="1" fontAlgn="auto" hangingPunct="1">
              <a:spcBef>
                <a:spcPts val="0"/>
              </a:spcBef>
              <a:spcAft>
                <a:spcPts val="0"/>
              </a:spcAft>
              <a:buFont typeface="+mj-lt"/>
              <a:buAutoNum type="arabicPeriod"/>
              <a:defRPr/>
            </a:pPr>
            <a:r>
              <a:rPr lang="en-US" dirty="0">
                <a:latin typeface="+mn-lt"/>
              </a:rPr>
              <a:t>On the </a:t>
            </a:r>
            <a:r>
              <a:rPr lang="en-US" b="1" dirty="0">
                <a:latin typeface="+mn-lt"/>
              </a:rPr>
              <a:t>Animations</a:t>
            </a:r>
            <a:r>
              <a:rPr lang="en-US" dirty="0">
                <a:latin typeface="+mn-lt"/>
              </a:rPr>
              <a:t> tab, in the </a:t>
            </a:r>
            <a:r>
              <a:rPr lang="en-US" b="1" dirty="0">
                <a:latin typeface="+mn-lt"/>
              </a:rPr>
              <a:t>Timing</a:t>
            </a:r>
            <a:r>
              <a:rPr lang="en-US" dirty="0">
                <a:latin typeface="+mn-lt"/>
              </a:rPr>
              <a:t> group, in the </a:t>
            </a:r>
            <a:r>
              <a:rPr lang="en-US" b="1" dirty="0">
                <a:latin typeface="+mn-lt"/>
              </a:rPr>
              <a:t>Duration </a:t>
            </a:r>
            <a:r>
              <a:rPr lang="en-US" dirty="0">
                <a:latin typeface="+mn-lt"/>
              </a:rPr>
              <a:t>box, enter </a:t>
            </a:r>
            <a:r>
              <a:rPr lang="en-US" b="1" dirty="0">
                <a:latin typeface="+mn-lt"/>
              </a:rPr>
              <a:t>1</a:t>
            </a:r>
            <a:r>
              <a:rPr lang="en-US" dirty="0">
                <a:latin typeface="+mn-lt"/>
              </a:rPr>
              <a:t>. </a:t>
            </a:r>
          </a:p>
          <a:p>
            <a:pPr marL="232943" indent="-232943">
              <a:buFont typeface="+mj-lt"/>
              <a:buAutoNum type="arabicPeriod"/>
            </a:pPr>
            <a:endParaRPr lang="en-US" dirty="0">
              <a:latin typeface="+mn-lt"/>
            </a:endParaRPr>
          </a:p>
        </p:txBody>
      </p:sp>
      <p:sp>
        <p:nvSpPr>
          <p:cNvPr id="6" name="Slide Image Placeholder 5"/>
          <p:cNvSpPr>
            <a:spLocks noGrp="1" noRot="1" noChangeAspect="1"/>
          </p:cNvSpPr>
          <p:nvPr>
            <p:ph type="sldImg"/>
          </p:nvPr>
        </p:nvSpPr>
        <p:spPr>
          <a:xfrm>
            <a:off x="517525" y="471488"/>
            <a:ext cx="3224213" cy="2419350"/>
          </a:xfr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numCol="2" spcCol="186355">
            <a:noAutofit/>
          </a:bodyPr>
          <a:lstStyle/>
          <a:p>
            <a:r>
              <a:rPr lang="en-US" sz="1400" b="1" dirty="0"/>
              <a:t>Animated recolored picture fades in over black and white copy</a:t>
            </a:r>
          </a:p>
          <a:p>
            <a:r>
              <a:rPr lang="en-US" sz="1400" dirty="0"/>
              <a:t>(Advanced)</a:t>
            </a:r>
          </a:p>
          <a:p>
            <a:endParaRPr lang="en-US" dirty="0"/>
          </a:p>
          <a:p>
            <a:endParaRPr lang="en-US" dirty="0"/>
          </a:p>
          <a:p>
            <a:r>
              <a:rPr lang="en-US" dirty="0">
                <a:latin typeface="+mn-lt"/>
              </a:rPr>
              <a:t>To reproduce the picture effects on this slide, do the following:</a:t>
            </a:r>
          </a:p>
          <a:p>
            <a:pPr marL="232943" indent="-232943" defTabSz="931774" eaLnBrk="1" fontAlgn="auto" hangingPunct="1">
              <a:spcBef>
                <a:spcPts val="0"/>
              </a:spcBef>
              <a:spcAft>
                <a:spcPts val="0"/>
              </a:spcAft>
              <a:buFont typeface="+mj-lt"/>
              <a:buAutoNum type="arabicPeriod"/>
              <a:defRPr/>
            </a:pPr>
            <a:r>
              <a:rPr lang="en-US" dirty="0"/>
              <a:t>On the </a:t>
            </a:r>
            <a:r>
              <a:rPr lang="en-US" b="1" dirty="0"/>
              <a:t>Home</a:t>
            </a:r>
            <a:r>
              <a:rPr lang="en-US" dirty="0"/>
              <a:t> tab, in the </a:t>
            </a:r>
            <a:r>
              <a:rPr lang="en-US" b="1" dirty="0"/>
              <a:t>Slides</a:t>
            </a:r>
            <a:r>
              <a:rPr lang="en-US" dirty="0"/>
              <a:t> group, click </a:t>
            </a:r>
            <a:r>
              <a:rPr lang="en-US" b="1" dirty="0"/>
              <a:t>Layout</a:t>
            </a:r>
            <a:r>
              <a:rPr lang="en-US" dirty="0"/>
              <a:t> and then click </a:t>
            </a:r>
            <a:r>
              <a:rPr lang="en-US" b="1" dirty="0"/>
              <a:t>Blank</a:t>
            </a:r>
            <a:r>
              <a:rPr lang="en-US" dirty="0"/>
              <a:t>. </a:t>
            </a:r>
          </a:p>
          <a:p>
            <a:pPr marL="232943" indent="-232943" defTabSz="931774" eaLnBrk="1" fontAlgn="auto" hangingPunct="1">
              <a:spcBef>
                <a:spcPts val="0"/>
              </a:spcBef>
              <a:spcAft>
                <a:spcPts val="0"/>
              </a:spcAft>
              <a:buFont typeface="+mj-lt"/>
              <a:buAutoNum type="arabicPeriod"/>
              <a:defRPr/>
            </a:pPr>
            <a:r>
              <a:rPr lang="en-US" dirty="0"/>
              <a:t>On the </a:t>
            </a:r>
            <a:r>
              <a:rPr lang="en-US" b="1" dirty="0"/>
              <a:t>Insert</a:t>
            </a:r>
            <a:r>
              <a:rPr lang="en-US" dirty="0"/>
              <a:t> tab, in the </a:t>
            </a:r>
            <a:r>
              <a:rPr lang="en-US" b="1" dirty="0"/>
              <a:t>Images </a:t>
            </a:r>
            <a:r>
              <a:rPr lang="en-US" dirty="0"/>
              <a:t>group, click </a:t>
            </a:r>
            <a:r>
              <a:rPr lang="en-US" b="1" dirty="0"/>
              <a:t>Picture</a:t>
            </a:r>
            <a:r>
              <a:rPr lang="en-US" dirty="0"/>
              <a:t>. In the </a:t>
            </a:r>
            <a:r>
              <a:rPr lang="en-US" b="1" dirty="0"/>
              <a:t>Insert Picture </a:t>
            </a:r>
            <a:r>
              <a:rPr lang="en-US" dirty="0"/>
              <a:t>dialog box, select a picture, and then click </a:t>
            </a:r>
            <a:r>
              <a:rPr lang="en-US" b="1" dirty="0"/>
              <a:t>Insert</a:t>
            </a:r>
            <a:r>
              <a:rPr lang="en-US" dirty="0"/>
              <a:t>. </a:t>
            </a:r>
          </a:p>
          <a:p>
            <a:pPr marL="232943" indent="-232943" defTabSz="931774" eaLnBrk="1" fontAlgn="auto" hangingPunct="1">
              <a:spcBef>
                <a:spcPts val="0"/>
              </a:spcBef>
              <a:spcAft>
                <a:spcPts val="0"/>
              </a:spcAft>
              <a:buFont typeface="+mj-lt"/>
              <a:buAutoNum type="arabicPeriod"/>
              <a:defRPr/>
            </a:pPr>
            <a:r>
              <a:rPr lang="en-US" dirty="0">
                <a:latin typeface="+mn-lt"/>
              </a:rPr>
              <a:t>Under </a:t>
            </a:r>
            <a:r>
              <a:rPr lang="en-US" b="1" dirty="0">
                <a:latin typeface="+mn-lt"/>
              </a:rPr>
              <a:t>Picture</a:t>
            </a:r>
            <a:r>
              <a:rPr lang="en-US" dirty="0">
                <a:latin typeface="+mn-lt"/>
              </a:rPr>
              <a:t> </a:t>
            </a:r>
            <a:r>
              <a:rPr lang="en-US" b="1" dirty="0">
                <a:latin typeface="+mn-lt"/>
              </a:rPr>
              <a:t>Tools</a:t>
            </a:r>
            <a:r>
              <a:rPr lang="en-US" dirty="0">
                <a:latin typeface="+mn-lt"/>
              </a:rPr>
              <a:t>, on the </a:t>
            </a:r>
            <a:r>
              <a:rPr lang="en-US" b="1" dirty="0">
                <a:latin typeface="+mn-lt"/>
              </a:rPr>
              <a:t>Format</a:t>
            </a:r>
            <a:r>
              <a:rPr lang="en-US" dirty="0">
                <a:latin typeface="+mn-lt"/>
              </a:rPr>
              <a:t> tab, in the </a:t>
            </a:r>
            <a:r>
              <a:rPr lang="en-US" b="1" dirty="0">
                <a:latin typeface="+mn-lt"/>
              </a:rPr>
              <a:t>Size</a:t>
            </a:r>
            <a:r>
              <a:rPr lang="en-US" dirty="0">
                <a:latin typeface="+mn-lt"/>
              </a:rPr>
              <a:t> group, click the </a:t>
            </a:r>
            <a:r>
              <a:rPr lang="en-US" b="1" dirty="0">
                <a:latin typeface="+mn-lt"/>
              </a:rPr>
              <a:t>Size and Position</a:t>
            </a:r>
            <a:r>
              <a:rPr lang="en-US" dirty="0">
                <a:latin typeface="+mn-lt"/>
              </a:rPr>
              <a:t> dialog box launcher. In the </a:t>
            </a:r>
            <a:r>
              <a:rPr lang="en-US" b="1" dirty="0">
                <a:latin typeface="+mn-lt"/>
              </a:rPr>
              <a:t>Format Picture </a:t>
            </a:r>
            <a:r>
              <a:rPr lang="en-US" dirty="0">
                <a:latin typeface="+mn-lt"/>
              </a:rPr>
              <a:t>dialog box, resize or crop the image so that the height is set to </a:t>
            </a:r>
            <a:r>
              <a:rPr lang="en-US" b="1" dirty="0">
                <a:latin typeface="+mn-lt"/>
              </a:rPr>
              <a:t>3.58”</a:t>
            </a:r>
            <a:r>
              <a:rPr lang="en-US" dirty="0">
                <a:latin typeface="+mn-lt"/>
              </a:rPr>
              <a:t> and the width</a:t>
            </a:r>
            <a:r>
              <a:rPr lang="en-US" b="1" dirty="0">
                <a:latin typeface="+mn-lt"/>
              </a:rPr>
              <a:t> </a:t>
            </a:r>
            <a:r>
              <a:rPr lang="en-US" dirty="0">
                <a:latin typeface="+mn-lt"/>
              </a:rPr>
              <a:t>is set to </a:t>
            </a:r>
            <a:r>
              <a:rPr lang="en-US" b="1" dirty="0">
                <a:latin typeface="+mn-lt"/>
              </a:rPr>
              <a:t>8”</a:t>
            </a:r>
            <a:r>
              <a:rPr lang="en-US" dirty="0">
                <a:latin typeface="+mn-lt"/>
              </a:rPr>
              <a:t>. To crop the picture, click </a:t>
            </a:r>
            <a:r>
              <a:rPr lang="en-US" b="1" dirty="0">
                <a:latin typeface="+mn-lt"/>
              </a:rPr>
              <a:t>Crop</a:t>
            </a:r>
            <a:r>
              <a:rPr lang="en-US" dirty="0">
                <a:latin typeface="+mn-lt"/>
              </a:rPr>
              <a:t> in the left pane, and in the right pane, under </a:t>
            </a:r>
            <a:r>
              <a:rPr lang="en-US" b="1" dirty="0">
                <a:latin typeface="+mn-lt"/>
              </a:rPr>
              <a:t>Crop position</a:t>
            </a:r>
            <a:r>
              <a:rPr lang="en-US" dirty="0">
                <a:latin typeface="+mn-lt"/>
              </a:rPr>
              <a:t>, enter values into the </a:t>
            </a:r>
            <a:r>
              <a:rPr lang="en-US" b="1" dirty="0">
                <a:latin typeface="+mn-lt"/>
              </a:rPr>
              <a:t>Height</a:t>
            </a:r>
            <a:r>
              <a:rPr lang="en-US" dirty="0">
                <a:latin typeface="+mn-lt"/>
              </a:rPr>
              <a:t>, </a:t>
            </a:r>
            <a:r>
              <a:rPr lang="en-US" b="1" dirty="0">
                <a:latin typeface="+mn-lt"/>
              </a:rPr>
              <a:t>Width</a:t>
            </a:r>
            <a:r>
              <a:rPr lang="en-US" dirty="0">
                <a:latin typeface="+mn-lt"/>
              </a:rPr>
              <a:t>, </a:t>
            </a:r>
            <a:r>
              <a:rPr lang="en-US" b="1" dirty="0">
                <a:latin typeface="+mn-lt"/>
              </a:rPr>
              <a:t>Left</a:t>
            </a:r>
            <a:r>
              <a:rPr lang="en-US" dirty="0">
                <a:latin typeface="+mn-lt"/>
              </a:rPr>
              <a:t>, and </a:t>
            </a:r>
            <a:r>
              <a:rPr lang="en-US" b="1" dirty="0">
                <a:latin typeface="+mn-lt"/>
              </a:rPr>
              <a:t>Top</a:t>
            </a:r>
            <a:r>
              <a:rPr lang="en-US" dirty="0">
                <a:latin typeface="+mn-lt"/>
              </a:rPr>
              <a:t> boxes. To resize the picture, click </a:t>
            </a:r>
            <a:r>
              <a:rPr lang="en-US" b="1" dirty="0">
                <a:latin typeface="+mn-lt"/>
              </a:rPr>
              <a:t>Size</a:t>
            </a:r>
            <a:r>
              <a:rPr lang="en-US" dirty="0">
                <a:latin typeface="+mn-lt"/>
              </a:rPr>
              <a:t> in the left pane, and in the right pane, under </a:t>
            </a:r>
            <a:r>
              <a:rPr lang="en-US" b="1" dirty="0">
                <a:latin typeface="+mn-lt"/>
              </a:rPr>
              <a:t>Size and rotate</a:t>
            </a:r>
            <a:r>
              <a:rPr lang="en-US" dirty="0">
                <a:latin typeface="+mn-lt"/>
              </a:rPr>
              <a:t>, enter values into the </a:t>
            </a:r>
            <a:r>
              <a:rPr lang="en-US" b="1" dirty="0">
                <a:latin typeface="+mn-lt"/>
              </a:rPr>
              <a:t>Height</a:t>
            </a:r>
            <a:r>
              <a:rPr lang="en-US" dirty="0">
                <a:latin typeface="+mn-lt"/>
              </a:rPr>
              <a:t> and </a:t>
            </a:r>
            <a:r>
              <a:rPr lang="en-US" b="1" dirty="0">
                <a:latin typeface="+mn-lt"/>
              </a:rPr>
              <a:t>Width</a:t>
            </a:r>
            <a:r>
              <a:rPr lang="en-US" dirty="0">
                <a:latin typeface="+mn-lt"/>
              </a:rPr>
              <a:t> boxes.</a:t>
            </a:r>
            <a:endParaRPr lang="en-US" dirty="0"/>
          </a:p>
          <a:p>
            <a:pPr marL="232943" indent="-232943" defTabSz="931774" eaLnBrk="1" fontAlgn="auto" hangingPunct="1">
              <a:spcBef>
                <a:spcPts val="0"/>
              </a:spcBef>
              <a:spcAft>
                <a:spcPts val="0"/>
              </a:spcAft>
              <a:buFont typeface="+mj-lt"/>
              <a:buAutoNum type="arabicPeriod"/>
              <a:defRPr/>
            </a:pPr>
            <a:r>
              <a:rPr lang="en-US" dirty="0"/>
              <a:t>Under </a:t>
            </a:r>
            <a:r>
              <a:rPr lang="en-US" b="1" dirty="0"/>
              <a:t>Picture Tools</a:t>
            </a:r>
            <a:r>
              <a:rPr lang="en-US" dirty="0"/>
              <a:t>, on the </a:t>
            </a:r>
            <a:r>
              <a:rPr lang="en-US" b="1" dirty="0"/>
              <a:t>Format</a:t>
            </a:r>
            <a:r>
              <a:rPr lang="en-US" dirty="0"/>
              <a:t> tab, in the </a:t>
            </a:r>
            <a:r>
              <a:rPr lang="en-US" b="1" dirty="0"/>
              <a:t>Adjust</a:t>
            </a:r>
            <a:r>
              <a:rPr lang="en-US" dirty="0"/>
              <a:t> group, click </a:t>
            </a:r>
            <a:r>
              <a:rPr lang="en-US" b="1" dirty="0"/>
              <a:t>Color</a:t>
            </a:r>
            <a:r>
              <a:rPr lang="en-US" dirty="0"/>
              <a:t>, and then under </a:t>
            </a:r>
            <a:r>
              <a:rPr lang="en-US" b="1" dirty="0"/>
              <a:t>Recolor </a:t>
            </a:r>
            <a:r>
              <a:rPr lang="en-US" dirty="0"/>
              <a:t>click </a:t>
            </a:r>
            <a:r>
              <a:rPr lang="en-US" b="1" dirty="0"/>
              <a:t>Dark Blue, </a:t>
            </a:r>
            <a:r>
              <a:rPr lang="en-US" b="1" dirty="0">
                <a:latin typeface="+mn-lt"/>
              </a:rPr>
              <a:t>Text color 2 Dark</a:t>
            </a:r>
            <a:r>
              <a:rPr lang="en-US" dirty="0">
                <a:latin typeface="+mn-lt"/>
              </a:rPr>
              <a:t> (second row, first option from the left). </a:t>
            </a:r>
          </a:p>
          <a:p>
            <a:pPr marL="232943" indent="-232943" defTabSz="931774" eaLnBrk="1" fontAlgn="auto" hangingPunct="1">
              <a:spcBef>
                <a:spcPts val="0"/>
              </a:spcBef>
              <a:spcAft>
                <a:spcPts val="0"/>
              </a:spcAft>
              <a:buFont typeface="+mj-lt"/>
              <a:buAutoNum type="arabicPeriod"/>
              <a:defRPr/>
            </a:pPr>
            <a:r>
              <a:rPr lang="en-US" dirty="0"/>
              <a:t>Under </a:t>
            </a:r>
            <a:r>
              <a:rPr lang="en-US" b="1" dirty="0"/>
              <a:t>Picture Tools</a:t>
            </a:r>
            <a:r>
              <a:rPr lang="en-US" dirty="0"/>
              <a:t>, on the </a:t>
            </a:r>
            <a:r>
              <a:rPr lang="en-US" b="1" dirty="0"/>
              <a:t>Format</a:t>
            </a:r>
            <a:r>
              <a:rPr lang="en-US" dirty="0"/>
              <a:t> tab, in the </a:t>
            </a:r>
            <a:r>
              <a:rPr lang="en-US" b="1" dirty="0"/>
              <a:t>Picture Styles </a:t>
            </a:r>
            <a:r>
              <a:rPr lang="en-US" dirty="0"/>
              <a:t>group, click </a:t>
            </a:r>
            <a:r>
              <a:rPr lang="en-US" b="1" dirty="0"/>
              <a:t>Picture Effects</a:t>
            </a:r>
            <a:r>
              <a:rPr lang="en-US" dirty="0"/>
              <a:t>, point to </a:t>
            </a:r>
            <a:r>
              <a:rPr lang="en-US" b="1" dirty="0"/>
              <a:t>Shadow</a:t>
            </a:r>
            <a:r>
              <a:rPr lang="en-US" dirty="0"/>
              <a:t>, and then under </a:t>
            </a:r>
            <a:r>
              <a:rPr lang="en-US" b="1" dirty="0"/>
              <a:t>Inner</a:t>
            </a:r>
            <a:r>
              <a:rPr lang="en-US" dirty="0"/>
              <a:t> click </a:t>
            </a:r>
            <a:r>
              <a:rPr lang="en-US" b="1" dirty="0"/>
              <a:t>Inside Diagonal Top Left </a:t>
            </a:r>
            <a:r>
              <a:rPr lang="en-US" dirty="0"/>
              <a:t>(first row, first option from the left).</a:t>
            </a:r>
          </a:p>
          <a:p>
            <a:pPr marL="232943" indent="-232943" defTabSz="931774" eaLnBrk="1" fontAlgn="auto" hangingPunct="1">
              <a:spcBef>
                <a:spcPts val="0"/>
              </a:spcBef>
              <a:spcAft>
                <a:spcPts val="0"/>
              </a:spcAft>
              <a:buFont typeface="+mj-lt"/>
              <a:buAutoNum type="arabicPeriod"/>
              <a:defRPr/>
            </a:pPr>
            <a:r>
              <a:rPr lang="en-US" dirty="0">
                <a:latin typeface="+mn-lt"/>
              </a:rPr>
              <a:t>Drag the picture so that it is positioned above the middle of the slide. </a:t>
            </a:r>
          </a:p>
          <a:p>
            <a:pPr marL="232943" indent="-232943" defTabSz="931774" eaLnBrk="1" fontAlgn="auto" hangingPunct="1">
              <a:spcBef>
                <a:spcPts val="0"/>
              </a:spcBef>
              <a:spcAft>
                <a:spcPts val="0"/>
              </a:spcAft>
              <a:buFont typeface="+mj-lt"/>
              <a:buAutoNum type="arabicPeriod"/>
              <a:defRPr/>
            </a:pPr>
            <a:r>
              <a:rPr lang="en-US" dirty="0">
                <a:latin typeface="+mn-lt"/>
              </a:rPr>
              <a:t>On the </a:t>
            </a:r>
            <a:r>
              <a:rPr lang="en-US" b="1" dirty="0">
                <a:latin typeface="+mn-lt"/>
              </a:rPr>
              <a:t>Home</a:t>
            </a:r>
            <a:r>
              <a:rPr lang="en-US" dirty="0">
                <a:latin typeface="+mn-lt"/>
              </a:rPr>
              <a:t> tab, in the </a:t>
            </a:r>
            <a:r>
              <a:rPr lang="en-US" b="1" dirty="0">
                <a:latin typeface="+mn-lt"/>
              </a:rPr>
              <a:t>Clipboard</a:t>
            </a:r>
            <a:r>
              <a:rPr lang="en-US" dirty="0">
                <a:latin typeface="+mn-lt"/>
              </a:rPr>
              <a:t> group, click the arrow next to </a:t>
            </a:r>
            <a:r>
              <a:rPr lang="en-US" b="1" dirty="0">
                <a:latin typeface="+mn-lt"/>
              </a:rPr>
              <a:t>Copy</a:t>
            </a:r>
            <a:r>
              <a:rPr lang="en-US" dirty="0">
                <a:latin typeface="+mn-lt"/>
              </a:rPr>
              <a:t>, and then click </a:t>
            </a:r>
            <a:r>
              <a:rPr lang="en-US" b="1" dirty="0">
                <a:latin typeface="+mn-lt"/>
              </a:rPr>
              <a:t>Duplicate</a:t>
            </a:r>
            <a:r>
              <a:rPr lang="en-US" dirty="0">
                <a:latin typeface="+mn-lt"/>
              </a:rPr>
              <a:t>.</a:t>
            </a:r>
          </a:p>
          <a:p>
            <a:pPr marL="232943" indent="-232943" defTabSz="931774" eaLnBrk="1" fontAlgn="auto" hangingPunct="1">
              <a:spcBef>
                <a:spcPts val="0"/>
              </a:spcBef>
              <a:spcAft>
                <a:spcPts val="0"/>
              </a:spcAft>
              <a:buFont typeface="+mj-lt"/>
              <a:buAutoNum type="arabicPeriod"/>
              <a:defRPr/>
            </a:pPr>
            <a:r>
              <a:rPr lang="en-US" dirty="0">
                <a:latin typeface="+mn-lt"/>
              </a:rPr>
              <a:t>Press and hold CTRL and select both pictures on the slide. On the </a:t>
            </a:r>
            <a:r>
              <a:rPr lang="en-US" b="1" dirty="0">
                <a:latin typeface="+mn-lt"/>
              </a:rPr>
              <a:t>Home</a:t>
            </a:r>
            <a:r>
              <a:rPr lang="en-US" dirty="0">
                <a:latin typeface="+mn-lt"/>
              </a:rPr>
              <a:t> tab, in the </a:t>
            </a:r>
            <a:r>
              <a:rPr lang="en-US" b="1" dirty="0">
                <a:latin typeface="+mn-lt"/>
              </a:rPr>
              <a:t>Drawing</a:t>
            </a:r>
            <a:r>
              <a:rPr lang="en-US" dirty="0">
                <a:latin typeface="+mn-lt"/>
              </a:rPr>
              <a:t> group, click </a:t>
            </a:r>
            <a:r>
              <a:rPr lang="en-US" b="1" dirty="0">
                <a:latin typeface="+mn-lt"/>
              </a:rPr>
              <a:t>Arrange</a:t>
            </a:r>
            <a:r>
              <a:rPr lang="en-US" dirty="0">
                <a:latin typeface="+mn-lt"/>
              </a:rPr>
              <a:t>, point to </a:t>
            </a:r>
            <a:r>
              <a:rPr lang="en-US" b="1" dirty="0">
                <a:latin typeface="+mn-lt"/>
              </a:rPr>
              <a:t>Align</a:t>
            </a:r>
            <a:r>
              <a:rPr lang="en-US" dirty="0">
                <a:latin typeface="+mn-lt"/>
              </a:rPr>
              <a:t>, and then do the following:</a:t>
            </a:r>
          </a:p>
          <a:p>
            <a:pPr marL="698830" lvl="1" indent="-232943" defTabSz="931774" eaLnBrk="1" fontAlgn="auto" hangingPunct="1">
              <a:spcBef>
                <a:spcPts val="0"/>
              </a:spcBef>
              <a:spcAft>
                <a:spcPts val="0"/>
              </a:spcAft>
              <a:buFont typeface="+mj-lt"/>
              <a:buAutoNum type="arabicPeriod"/>
              <a:defRPr/>
            </a:pPr>
            <a:r>
              <a:rPr lang="en-US" dirty="0">
                <a:latin typeface="+mn-lt"/>
              </a:rPr>
              <a:t>Click </a:t>
            </a:r>
            <a:r>
              <a:rPr lang="en-US" b="1" dirty="0">
                <a:latin typeface="+mn-lt"/>
              </a:rPr>
              <a:t>Align to Slide</a:t>
            </a:r>
            <a:r>
              <a:rPr lang="en-US" dirty="0">
                <a:latin typeface="+mn-lt"/>
              </a:rPr>
              <a:t>.</a:t>
            </a:r>
          </a:p>
          <a:p>
            <a:pPr marL="698830" lvl="1" indent="-232943" defTabSz="931774" eaLnBrk="1" fontAlgn="auto" hangingPunct="1">
              <a:spcBef>
                <a:spcPts val="0"/>
              </a:spcBef>
              <a:spcAft>
                <a:spcPts val="0"/>
              </a:spcAft>
              <a:buFont typeface="+mj-lt"/>
              <a:buAutoNum type="arabicPeriod"/>
              <a:defRPr/>
            </a:pPr>
            <a:r>
              <a:rPr lang="en-US" dirty="0">
                <a:latin typeface="+mn-lt"/>
              </a:rPr>
              <a:t>Click</a:t>
            </a:r>
            <a:r>
              <a:rPr lang="en-US" b="1" dirty="0">
                <a:latin typeface="+mn-lt"/>
              </a:rPr>
              <a:t> Align Center</a:t>
            </a:r>
            <a:r>
              <a:rPr lang="en-US" dirty="0">
                <a:latin typeface="+mn-lt"/>
              </a:rPr>
              <a:t>. </a:t>
            </a:r>
          </a:p>
          <a:p>
            <a:pPr marL="698830" lvl="1" indent="-232943" defTabSz="931774" eaLnBrk="1" fontAlgn="auto" hangingPunct="1">
              <a:spcBef>
                <a:spcPts val="0"/>
              </a:spcBef>
              <a:spcAft>
                <a:spcPts val="0"/>
              </a:spcAft>
              <a:buFont typeface="+mj-lt"/>
              <a:buAutoNum type="arabicPeriod"/>
              <a:defRPr/>
            </a:pPr>
            <a:r>
              <a:rPr lang="en-US" dirty="0">
                <a:latin typeface="+mn-lt"/>
              </a:rPr>
              <a:t>Click</a:t>
            </a:r>
            <a:r>
              <a:rPr lang="en-US" b="1" dirty="0">
                <a:latin typeface="+mn-lt"/>
              </a:rPr>
              <a:t> Align Selected Objects</a:t>
            </a:r>
            <a:r>
              <a:rPr lang="en-US" dirty="0">
                <a:latin typeface="+mn-lt"/>
              </a:rPr>
              <a:t>. </a:t>
            </a:r>
          </a:p>
          <a:p>
            <a:pPr marL="698830" lvl="1" indent="-232943" defTabSz="931774" eaLnBrk="1" fontAlgn="auto" hangingPunct="1">
              <a:spcBef>
                <a:spcPts val="0"/>
              </a:spcBef>
              <a:spcAft>
                <a:spcPts val="0"/>
              </a:spcAft>
              <a:buFont typeface="+mj-lt"/>
              <a:buAutoNum type="arabicPeriod"/>
              <a:defRPr/>
            </a:pPr>
            <a:r>
              <a:rPr lang="en-US" dirty="0">
                <a:latin typeface="+mn-lt"/>
              </a:rPr>
              <a:t>Click </a:t>
            </a:r>
            <a:r>
              <a:rPr lang="en-US" b="1" dirty="0">
                <a:latin typeface="+mn-lt"/>
              </a:rPr>
              <a:t>Align Middle</a:t>
            </a:r>
            <a:r>
              <a:rPr lang="en-US" dirty="0">
                <a:latin typeface="+mn-lt"/>
              </a:rPr>
              <a:t>. </a:t>
            </a:r>
          </a:p>
          <a:p>
            <a:pPr marL="232943" indent="-232943" defTabSz="931774" eaLnBrk="1" fontAlgn="auto" hangingPunct="1">
              <a:spcBef>
                <a:spcPts val="0"/>
              </a:spcBef>
              <a:spcAft>
                <a:spcPts val="0"/>
              </a:spcAft>
              <a:buFont typeface="+mj-lt"/>
              <a:buAutoNum type="arabicPeriod"/>
              <a:defRPr/>
            </a:pPr>
            <a:r>
              <a:rPr lang="en-US" dirty="0">
                <a:latin typeface="+mn-lt"/>
              </a:rPr>
              <a:t>Select only the duplicate (top) picture. Under </a:t>
            </a:r>
            <a:r>
              <a:rPr lang="en-US" b="1" dirty="0">
                <a:latin typeface="+mn-lt"/>
              </a:rPr>
              <a:t>Picture</a:t>
            </a:r>
            <a:r>
              <a:rPr lang="en-US" dirty="0">
                <a:latin typeface="+mn-lt"/>
              </a:rPr>
              <a:t> </a:t>
            </a:r>
            <a:r>
              <a:rPr lang="en-US" b="1" dirty="0">
                <a:latin typeface="+mn-lt"/>
              </a:rPr>
              <a:t>Tools</a:t>
            </a:r>
            <a:r>
              <a:rPr lang="en-US" dirty="0">
                <a:latin typeface="+mn-lt"/>
              </a:rPr>
              <a:t>, on the </a:t>
            </a:r>
            <a:r>
              <a:rPr lang="en-US" b="1" dirty="0">
                <a:latin typeface="+mn-lt"/>
              </a:rPr>
              <a:t>Format</a:t>
            </a:r>
            <a:r>
              <a:rPr lang="en-US" dirty="0">
                <a:latin typeface="+mn-lt"/>
              </a:rPr>
              <a:t> tab, in the </a:t>
            </a:r>
            <a:r>
              <a:rPr lang="en-US" b="1" dirty="0">
                <a:latin typeface="+mn-lt"/>
              </a:rPr>
              <a:t>Size</a:t>
            </a:r>
            <a:r>
              <a:rPr lang="en-US" dirty="0">
                <a:latin typeface="+mn-lt"/>
              </a:rPr>
              <a:t> group, click the </a:t>
            </a:r>
            <a:r>
              <a:rPr lang="en-US" b="1" dirty="0">
                <a:latin typeface="+mn-lt"/>
              </a:rPr>
              <a:t>Size and Position</a:t>
            </a:r>
            <a:r>
              <a:rPr lang="en-US" dirty="0">
                <a:latin typeface="+mn-lt"/>
              </a:rPr>
              <a:t> dialog box launcher. In the </a:t>
            </a:r>
            <a:r>
              <a:rPr lang="en-US" b="1" dirty="0">
                <a:latin typeface="+mn-lt"/>
              </a:rPr>
              <a:t>Format Picture </a:t>
            </a:r>
            <a:r>
              <a:rPr lang="en-US" dirty="0">
                <a:latin typeface="+mn-lt"/>
              </a:rPr>
              <a:t>dialog box, resize or crop the image so that the width</a:t>
            </a:r>
            <a:r>
              <a:rPr lang="en-US" b="1" dirty="0">
                <a:latin typeface="+mn-lt"/>
              </a:rPr>
              <a:t> </a:t>
            </a:r>
            <a:r>
              <a:rPr lang="en-US" dirty="0">
                <a:latin typeface="+mn-lt"/>
              </a:rPr>
              <a:t>is set to </a:t>
            </a:r>
            <a:r>
              <a:rPr lang="en-US" b="1" dirty="0">
                <a:latin typeface="+mn-lt"/>
              </a:rPr>
              <a:t>2.33”</a:t>
            </a:r>
            <a:r>
              <a:rPr lang="en-US" dirty="0">
                <a:latin typeface="+mn-lt"/>
              </a:rPr>
              <a:t>. To crop the picture, click </a:t>
            </a:r>
            <a:r>
              <a:rPr lang="en-US" b="1" dirty="0">
                <a:latin typeface="+mn-lt"/>
              </a:rPr>
              <a:t>Crop</a:t>
            </a:r>
            <a:r>
              <a:rPr lang="en-US" dirty="0">
                <a:latin typeface="+mn-lt"/>
              </a:rPr>
              <a:t> in the left pane, and in the right pane, under </a:t>
            </a:r>
            <a:r>
              <a:rPr lang="en-US" b="1" dirty="0">
                <a:latin typeface="+mn-lt"/>
              </a:rPr>
              <a:t>Crop position</a:t>
            </a:r>
            <a:r>
              <a:rPr lang="en-US" dirty="0">
                <a:latin typeface="+mn-lt"/>
              </a:rPr>
              <a:t>, enter values into the </a:t>
            </a:r>
            <a:r>
              <a:rPr lang="en-US" b="1" dirty="0">
                <a:latin typeface="+mn-lt"/>
              </a:rPr>
              <a:t>Height</a:t>
            </a:r>
            <a:r>
              <a:rPr lang="en-US" dirty="0">
                <a:latin typeface="+mn-lt"/>
              </a:rPr>
              <a:t>, </a:t>
            </a:r>
            <a:r>
              <a:rPr lang="en-US" b="1" dirty="0">
                <a:latin typeface="+mn-lt"/>
              </a:rPr>
              <a:t>Width</a:t>
            </a:r>
            <a:r>
              <a:rPr lang="en-US" dirty="0">
                <a:latin typeface="+mn-lt"/>
              </a:rPr>
              <a:t>, </a:t>
            </a:r>
            <a:r>
              <a:rPr lang="en-US" b="1" dirty="0">
                <a:latin typeface="+mn-lt"/>
              </a:rPr>
              <a:t>Left</a:t>
            </a:r>
            <a:r>
              <a:rPr lang="en-US" dirty="0">
                <a:latin typeface="+mn-lt"/>
              </a:rPr>
              <a:t>, and </a:t>
            </a:r>
            <a:r>
              <a:rPr lang="en-US" b="1" dirty="0">
                <a:latin typeface="+mn-lt"/>
              </a:rPr>
              <a:t>Top</a:t>
            </a:r>
            <a:r>
              <a:rPr lang="en-US" dirty="0">
                <a:latin typeface="+mn-lt"/>
              </a:rPr>
              <a:t> boxes. To resize the picture, click </a:t>
            </a:r>
            <a:r>
              <a:rPr lang="en-US" b="1" dirty="0">
                <a:latin typeface="+mn-lt"/>
              </a:rPr>
              <a:t>Size</a:t>
            </a:r>
            <a:r>
              <a:rPr lang="en-US" dirty="0">
                <a:latin typeface="+mn-lt"/>
              </a:rPr>
              <a:t> in the left pane, and in the right pane, under </a:t>
            </a:r>
            <a:r>
              <a:rPr lang="en-US" b="1" dirty="0">
                <a:latin typeface="+mn-lt"/>
              </a:rPr>
              <a:t>Size and rotate</a:t>
            </a:r>
            <a:r>
              <a:rPr lang="en-US" dirty="0">
                <a:latin typeface="+mn-lt"/>
              </a:rPr>
              <a:t>, enter values into the </a:t>
            </a:r>
            <a:r>
              <a:rPr lang="en-US" b="1" dirty="0">
                <a:latin typeface="+mn-lt"/>
              </a:rPr>
              <a:t>Height</a:t>
            </a:r>
            <a:r>
              <a:rPr lang="en-US" dirty="0">
                <a:latin typeface="+mn-lt"/>
              </a:rPr>
              <a:t> and </a:t>
            </a:r>
            <a:r>
              <a:rPr lang="en-US" b="1" dirty="0">
                <a:latin typeface="+mn-lt"/>
              </a:rPr>
              <a:t>Width</a:t>
            </a:r>
            <a:r>
              <a:rPr lang="en-US" dirty="0">
                <a:latin typeface="+mn-lt"/>
              </a:rPr>
              <a:t> boxes.</a:t>
            </a:r>
          </a:p>
          <a:p>
            <a:pPr marL="232943" indent="-232943" defTabSz="931774" eaLnBrk="1" fontAlgn="auto" hangingPunct="1">
              <a:spcBef>
                <a:spcPts val="0"/>
              </a:spcBef>
              <a:spcAft>
                <a:spcPts val="0"/>
              </a:spcAft>
              <a:buFont typeface="+mj-lt"/>
              <a:buAutoNum type="arabicPeriod"/>
              <a:defRPr/>
            </a:pPr>
            <a:r>
              <a:rPr lang="en-US" dirty="0">
                <a:latin typeface="+mn-lt"/>
              </a:rPr>
              <a:t>Under </a:t>
            </a:r>
            <a:r>
              <a:rPr lang="en-US" b="1" dirty="0">
                <a:latin typeface="+mn-lt"/>
              </a:rPr>
              <a:t>Picture Tools</a:t>
            </a:r>
            <a:r>
              <a:rPr lang="en-US" dirty="0">
                <a:latin typeface="+mn-lt"/>
              </a:rPr>
              <a:t>, on the </a:t>
            </a:r>
            <a:r>
              <a:rPr lang="en-US" b="1" dirty="0">
                <a:latin typeface="+mn-lt"/>
              </a:rPr>
              <a:t>Format</a:t>
            </a:r>
            <a:r>
              <a:rPr lang="en-US" dirty="0">
                <a:latin typeface="+mn-lt"/>
              </a:rPr>
              <a:t> tab, in the </a:t>
            </a:r>
            <a:r>
              <a:rPr lang="en-US" b="1" dirty="0">
                <a:latin typeface="+mn-lt"/>
              </a:rPr>
              <a:t>Adjust</a:t>
            </a:r>
            <a:r>
              <a:rPr lang="en-US" dirty="0">
                <a:latin typeface="+mn-lt"/>
              </a:rPr>
              <a:t> group, click </a:t>
            </a:r>
            <a:r>
              <a:rPr lang="en-US" b="1" dirty="0">
                <a:latin typeface="+mn-lt"/>
              </a:rPr>
              <a:t>Color</a:t>
            </a:r>
            <a:r>
              <a:rPr lang="en-US" dirty="0">
                <a:latin typeface="+mn-lt"/>
              </a:rPr>
              <a:t>, and then under </a:t>
            </a:r>
            <a:r>
              <a:rPr lang="en-US" b="1" dirty="0">
                <a:latin typeface="+mn-lt"/>
              </a:rPr>
              <a:t>Recolor</a:t>
            </a:r>
            <a:r>
              <a:rPr lang="en-US" dirty="0">
                <a:latin typeface="+mn-lt"/>
              </a:rPr>
              <a:t>, click </a:t>
            </a:r>
            <a:r>
              <a:rPr lang="en-US" b="1" dirty="0">
                <a:latin typeface="+mn-lt"/>
              </a:rPr>
              <a:t>No Recolor</a:t>
            </a:r>
            <a:r>
              <a:rPr lang="en-US" dirty="0">
                <a:latin typeface="+mn-lt"/>
              </a:rPr>
              <a:t>. </a:t>
            </a:r>
          </a:p>
          <a:p>
            <a:pPr marL="232943" indent="-232943" defTabSz="931774" eaLnBrk="1" fontAlgn="auto" hangingPunct="1">
              <a:spcBef>
                <a:spcPts val="0"/>
              </a:spcBef>
              <a:spcAft>
                <a:spcPts val="0"/>
              </a:spcAft>
              <a:buFont typeface="+mj-lt"/>
              <a:buAutoNum type="arabicPeriod"/>
              <a:defRPr/>
            </a:pPr>
            <a:r>
              <a:rPr lang="en-US" dirty="0">
                <a:latin typeface="+mn-lt"/>
              </a:rPr>
              <a:t>On the </a:t>
            </a:r>
            <a:r>
              <a:rPr lang="en-US" b="1" dirty="0">
                <a:latin typeface="+mn-lt"/>
              </a:rPr>
              <a:t>Home</a:t>
            </a:r>
            <a:r>
              <a:rPr lang="en-US" dirty="0">
                <a:latin typeface="+mn-lt"/>
              </a:rPr>
              <a:t> tab, in the </a:t>
            </a:r>
            <a:r>
              <a:rPr lang="en-US" b="1" dirty="0">
                <a:latin typeface="+mn-lt"/>
              </a:rPr>
              <a:t>Drawing</a:t>
            </a:r>
            <a:r>
              <a:rPr lang="en-US" dirty="0">
                <a:latin typeface="+mn-lt"/>
              </a:rPr>
              <a:t> group, click </a:t>
            </a:r>
            <a:r>
              <a:rPr lang="en-US" b="1" dirty="0">
                <a:latin typeface="+mn-lt"/>
              </a:rPr>
              <a:t>Shapes</a:t>
            </a:r>
            <a:r>
              <a:rPr lang="en-US" dirty="0">
                <a:latin typeface="+mn-lt"/>
              </a:rPr>
              <a:t>, and then under </a:t>
            </a:r>
            <a:r>
              <a:rPr lang="en-US" b="1" dirty="0">
                <a:latin typeface="+mn-lt"/>
              </a:rPr>
              <a:t>Rectangles</a:t>
            </a:r>
            <a:r>
              <a:rPr lang="en-US" dirty="0">
                <a:latin typeface="+mn-lt"/>
              </a:rPr>
              <a:t> click </a:t>
            </a:r>
            <a:r>
              <a:rPr lang="en-US" b="1" dirty="0">
                <a:latin typeface="+mn-lt"/>
              </a:rPr>
              <a:t>Rectangle</a:t>
            </a:r>
            <a:r>
              <a:rPr lang="en-US" dirty="0">
                <a:latin typeface="+mn-lt"/>
              </a:rPr>
              <a:t> (first option from the left). On the slide, drag to draw a rectangle. </a:t>
            </a:r>
          </a:p>
          <a:p>
            <a:pPr marL="232943" indent="-232943" defTabSz="931774" eaLnBrk="1" fontAlgn="auto" hangingPunct="1">
              <a:spcBef>
                <a:spcPts val="0"/>
              </a:spcBef>
              <a:spcAft>
                <a:spcPts val="0"/>
              </a:spcAft>
              <a:buFont typeface="+mj-lt"/>
              <a:buAutoNum type="arabicPeriod"/>
              <a:defRPr/>
            </a:pPr>
            <a:r>
              <a:rPr lang="en-US" dirty="0">
                <a:latin typeface="+mn-lt"/>
              </a:rPr>
              <a:t>Select the rectangle. Under </a:t>
            </a:r>
            <a:r>
              <a:rPr lang="en-US" b="1" dirty="0">
                <a:latin typeface="+mn-lt"/>
              </a:rPr>
              <a:t>Drawing Tools</a:t>
            </a:r>
            <a:r>
              <a:rPr lang="en-US" dirty="0">
                <a:latin typeface="+mn-lt"/>
              </a:rPr>
              <a:t>, on the </a:t>
            </a:r>
            <a:r>
              <a:rPr lang="en-US" b="1" dirty="0">
                <a:latin typeface="+mn-lt"/>
              </a:rPr>
              <a:t>Format</a:t>
            </a:r>
            <a:r>
              <a:rPr lang="en-US" dirty="0">
                <a:latin typeface="+mn-lt"/>
              </a:rPr>
              <a:t> tab, in the </a:t>
            </a:r>
            <a:r>
              <a:rPr lang="en-US" b="1" dirty="0">
                <a:latin typeface="+mn-lt"/>
              </a:rPr>
              <a:t>Size</a:t>
            </a:r>
            <a:r>
              <a:rPr lang="en-US" dirty="0">
                <a:latin typeface="+mn-lt"/>
              </a:rPr>
              <a:t> group, do the following:</a:t>
            </a:r>
          </a:p>
          <a:p>
            <a:pPr marL="698830" lvl="1" indent="-232943" defTabSz="931774" eaLnBrk="1" fontAlgn="auto" hangingPunct="1">
              <a:spcBef>
                <a:spcPts val="0"/>
              </a:spcBef>
              <a:spcAft>
                <a:spcPts val="0"/>
              </a:spcAft>
              <a:buFont typeface="Arial" pitchFamily="34" charset="0"/>
              <a:buChar char="•"/>
              <a:defRPr/>
            </a:pPr>
            <a:r>
              <a:rPr lang="en-US" dirty="0">
                <a:latin typeface="+mn-lt"/>
              </a:rPr>
              <a:t>In the </a:t>
            </a:r>
            <a:r>
              <a:rPr lang="en-US" b="1" dirty="0">
                <a:latin typeface="+mn-lt"/>
              </a:rPr>
              <a:t>Shape Height </a:t>
            </a:r>
            <a:r>
              <a:rPr lang="en-US" dirty="0">
                <a:latin typeface="+mn-lt"/>
              </a:rPr>
              <a:t>box, enter </a:t>
            </a:r>
            <a:r>
              <a:rPr lang="en-US" b="1" dirty="0">
                <a:latin typeface="+mn-lt"/>
              </a:rPr>
              <a:t>7.5”</a:t>
            </a:r>
            <a:r>
              <a:rPr lang="en-US" dirty="0">
                <a:latin typeface="+mn-lt"/>
              </a:rPr>
              <a:t>.</a:t>
            </a:r>
          </a:p>
          <a:p>
            <a:pPr marL="698830" lvl="1" indent="-232943" defTabSz="931774" eaLnBrk="1" fontAlgn="auto" hangingPunct="1">
              <a:spcBef>
                <a:spcPts val="0"/>
              </a:spcBef>
              <a:spcAft>
                <a:spcPts val="0"/>
              </a:spcAft>
              <a:buFont typeface="Arial" pitchFamily="34" charset="0"/>
              <a:buChar char="•"/>
              <a:defRPr/>
            </a:pPr>
            <a:r>
              <a:rPr lang="en-US" dirty="0">
                <a:latin typeface="+mn-lt"/>
              </a:rPr>
              <a:t>In the </a:t>
            </a:r>
            <a:r>
              <a:rPr lang="en-US" b="1" dirty="0">
                <a:latin typeface="+mn-lt"/>
              </a:rPr>
              <a:t>Shape Width </a:t>
            </a:r>
            <a:r>
              <a:rPr lang="en-US" dirty="0">
                <a:latin typeface="+mn-lt"/>
              </a:rPr>
              <a:t>box, enter </a:t>
            </a:r>
            <a:r>
              <a:rPr lang="en-US" b="1" dirty="0">
                <a:latin typeface="+mn-lt"/>
              </a:rPr>
              <a:t>2.33”</a:t>
            </a:r>
            <a:r>
              <a:rPr lang="en-US" dirty="0">
                <a:latin typeface="+mn-lt"/>
              </a:rPr>
              <a:t>.</a:t>
            </a:r>
          </a:p>
          <a:p>
            <a:pPr marL="232943" indent="-232943" defTabSz="931774" eaLnBrk="1" fontAlgn="auto" hangingPunct="1">
              <a:spcBef>
                <a:spcPts val="0"/>
              </a:spcBef>
              <a:spcAft>
                <a:spcPts val="0"/>
              </a:spcAft>
              <a:buFont typeface="+mj-lt"/>
              <a:buAutoNum type="arabicPeriod"/>
              <a:defRPr/>
            </a:pPr>
            <a:r>
              <a:rPr lang="en-US" dirty="0">
                <a:latin typeface="+mn-lt"/>
              </a:rPr>
              <a:t>Select the rectangle. Under </a:t>
            </a:r>
            <a:r>
              <a:rPr lang="en-US" b="1" dirty="0">
                <a:latin typeface="+mn-lt"/>
              </a:rPr>
              <a:t>Drawing Tools</a:t>
            </a:r>
            <a:r>
              <a:rPr lang="en-US" dirty="0">
                <a:latin typeface="+mn-lt"/>
              </a:rPr>
              <a:t>, on the </a:t>
            </a:r>
            <a:r>
              <a:rPr lang="en-US" b="1" dirty="0">
                <a:latin typeface="+mn-lt"/>
              </a:rPr>
              <a:t>Format</a:t>
            </a:r>
            <a:r>
              <a:rPr lang="en-US" dirty="0">
                <a:latin typeface="+mn-lt"/>
              </a:rPr>
              <a:t> tab, in the </a:t>
            </a:r>
            <a:r>
              <a:rPr lang="en-US" b="1" dirty="0">
                <a:latin typeface="+mn-lt"/>
              </a:rPr>
              <a:t>Shape Styles </a:t>
            </a:r>
            <a:r>
              <a:rPr lang="en-US" dirty="0">
                <a:latin typeface="+mn-lt"/>
              </a:rPr>
              <a:t>group, click </a:t>
            </a:r>
            <a:r>
              <a:rPr lang="en-US" b="1" dirty="0">
                <a:latin typeface="+mn-lt"/>
              </a:rPr>
              <a:t>Shape Outline</a:t>
            </a:r>
            <a:r>
              <a:rPr lang="en-US" dirty="0">
                <a:latin typeface="+mn-lt"/>
              </a:rPr>
              <a:t>, and then click </a:t>
            </a:r>
            <a:r>
              <a:rPr lang="en-US" b="1" dirty="0">
                <a:latin typeface="+mn-lt"/>
              </a:rPr>
              <a:t>No Outline</a:t>
            </a:r>
            <a:r>
              <a:rPr lang="en-US" dirty="0">
                <a:latin typeface="+mn-lt"/>
              </a:rPr>
              <a:t>.</a:t>
            </a:r>
          </a:p>
          <a:p>
            <a:pPr marL="232943" indent="-232943">
              <a:buFont typeface="+mj-lt"/>
              <a:buAutoNum type="arabicPeriod"/>
            </a:pPr>
            <a:r>
              <a:rPr lang="en-US" dirty="0">
                <a:latin typeface="+mn-lt"/>
              </a:rPr>
              <a:t>Under </a:t>
            </a:r>
            <a:r>
              <a:rPr lang="en-US" b="1" dirty="0">
                <a:latin typeface="+mn-lt"/>
              </a:rPr>
              <a:t>Drawing</a:t>
            </a:r>
            <a:r>
              <a:rPr lang="en-US" dirty="0">
                <a:latin typeface="+mn-lt"/>
              </a:rPr>
              <a:t> </a:t>
            </a:r>
            <a:r>
              <a:rPr lang="en-US" b="1" dirty="0">
                <a:latin typeface="+mn-lt"/>
              </a:rPr>
              <a:t>Tools</a:t>
            </a:r>
            <a:r>
              <a:rPr lang="en-US" dirty="0">
                <a:latin typeface="+mn-lt"/>
              </a:rPr>
              <a:t>, on the </a:t>
            </a:r>
            <a:r>
              <a:rPr lang="en-US" b="1" dirty="0">
                <a:latin typeface="+mn-lt"/>
              </a:rPr>
              <a:t>Format</a:t>
            </a:r>
            <a:r>
              <a:rPr lang="en-US" dirty="0">
                <a:latin typeface="+mn-lt"/>
              </a:rPr>
              <a:t> tab, in the </a:t>
            </a:r>
            <a:r>
              <a:rPr lang="en-US" b="1" dirty="0">
                <a:latin typeface="+mn-lt"/>
              </a:rPr>
              <a:t>Shape</a:t>
            </a:r>
            <a:r>
              <a:rPr lang="en-US" dirty="0">
                <a:latin typeface="+mn-lt"/>
              </a:rPr>
              <a:t> </a:t>
            </a:r>
            <a:r>
              <a:rPr lang="en-US" b="1" dirty="0">
                <a:latin typeface="+mn-lt"/>
              </a:rPr>
              <a:t>Styles</a:t>
            </a:r>
            <a:r>
              <a:rPr lang="en-US" dirty="0">
                <a:latin typeface="+mn-lt"/>
              </a:rPr>
              <a:t> group, click </a:t>
            </a:r>
            <a:r>
              <a:rPr lang="en-US" b="1" dirty="0">
                <a:latin typeface="+mn-lt"/>
              </a:rPr>
              <a:t>Shape</a:t>
            </a:r>
            <a:r>
              <a:rPr lang="en-US" dirty="0">
                <a:latin typeface="+mn-lt"/>
              </a:rPr>
              <a:t> </a:t>
            </a:r>
            <a:r>
              <a:rPr lang="en-US" b="1" dirty="0">
                <a:latin typeface="+mn-lt"/>
              </a:rPr>
              <a:t>Fill</a:t>
            </a:r>
            <a:r>
              <a:rPr lang="en-US" dirty="0">
                <a:latin typeface="+mn-lt"/>
              </a:rPr>
              <a:t>, point to </a:t>
            </a:r>
            <a:r>
              <a:rPr lang="en-US" b="1" dirty="0">
                <a:latin typeface="+mn-lt"/>
              </a:rPr>
              <a:t>Gradient</a:t>
            </a:r>
            <a:r>
              <a:rPr lang="en-US" dirty="0">
                <a:latin typeface="+mn-lt"/>
              </a:rPr>
              <a:t>, and then click </a:t>
            </a:r>
            <a:r>
              <a:rPr lang="en-US" b="1" dirty="0">
                <a:latin typeface="+mn-lt"/>
              </a:rPr>
              <a:t>More</a:t>
            </a:r>
            <a:r>
              <a:rPr lang="en-US" dirty="0">
                <a:latin typeface="+mn-lt"/>
              </a:rPr>
              <a:t> </a:t>
            </a:r>
            <a:r>
              <a:rPr lang="en-US" b="1" dirty="0">
                <a:latin typeface="+mn-lt"/>
              </a:rPr>
              <a:t>Gradients</a:t>
            </a:r>
            <a:r>
              <a:rPr lang="en-US" dirty="0">
                <a:latin typeface="+mn-lt"/>
              </a:rPr>
              <a:t>. In the </a:t>
            </a:r>
            <a:r>
              <a:rPr lang="en-US" b="1" dirty="0">
                <a:latin typeface="+mn-lt"/>
              </a:rPr>
              <a:t>Format Shape</a:t>
            </a:r>
            <a:r>
              <a:rPr lang="en-US" dirty="0">
                <a:latin typeface="+mn-lt"/>
              </a:rPr>
              <a:t> dialog box click </a:t>
            </a:r>
            <a:r>
              <a:rPr lang="en-US" b="1" dirty="0">
                <a:latin typeface="+mn-lt"/>
              </a:rPr>
              <a:t>Fill</a:t>
            </a:r>
            <a:r>
              <a:rPr lang="en-US" dirty="0">
                <a:latin typeface="+mn-lt"/>
              </a:rPr>
              <a:t> in the left pane, select </a:t>
            </a:r>
            <a:r>
              <a:rPr lang="en-US" b="1" dirty="0">
                <a:latin typeface="+mn-lt"/>
              </a:rPr>
              <a:t>Gradient fill </a:t>
            </a:r>
            <a:r>
              <a:rPr lang="en-US" dirty="0">
                <a:latin typeface="+mn-lt"/>
              </a:rPr>
              <a:t>in the </a:t>
            </a:r>
            <a:r>
              <a:rPr lang="en-US" b="1" dirty="0">
                <a:latin typeface="+mn-lt"/>
              </a:rPr>
              <a:t>Fill</a:t>
            </a:r>
            <a:r>
              <a:rPr lang="en-US" dirty="0">
                <a:latin typeface="+mn-lt"/>
              </a:rPr>
              <a:t> pane, and then do the following:</a:t>
            </a:r>
          </a:p>
          <a:p>
            <a:pPr marL="640594" lvl="1" indent="-174708">
              <a:buFont typeface="Arial" pitchFamily="34" charset="0"/>
              <a:buChar char="•"/>
            </a:pPr>
            <a:r>
              <a:rPr lang="en-US" dirty="0">
                <a:latin typeface="+mn-lt"/>
              </a:rPr>
              <a:t>In the </a:t>
            </a:r>
            <a:r>
              <a:rPr lang="en-US" b="1" dirty="0">
                <a:latin typeface="+mn-lt"/>
              </a:rPr>
              <a:t>Type</a:t>
            </a:r>
            <a:r>
              <a:rPr lang="en-US" dirty="0">
                <a:latin typeface="+mn-lt"/>
              </a:rPr>
              <a:t> list, select </a:t>
            </a:r>
            <a:r>
              <a:rPr lang="en-US" b="1" dirty="0">
                <a:latin typeface="+mn-lt"/>
              </a:rPr>
              <a:t>Linear</a:t>
            </a:r>
            <a:r>
              <a:rPr lang="en-US" dirty="0">
                <a:latin typeface="+mn-lt"/>
              </a:rPr>
              <a:t>. </a:t>
            </a:r>
          </a:p>
          <a:p>
            <a:pPr marL="640594" lvl="1" indent="-174708">
              <a:buFont typeface="Arial" pitchFamily="34" charset="0"/>
              <a:buChar char="•"/>
            </a:pPr>
            <a:r>
              <a:rPr lang="en-US" dirty="0">
                <a:latin typeface="+mn-lt"/>
              </a:rPr>
              <a:t>In the </a:t>
            </a:r>
            <a:r>
              <a:rPr lang="en-US" b="1" dirty="0">
                <a:latin typeface="+mn-lt"/>
              </a:rPr>
              <a:t>Angle</a:t>
            </a:r>
            <a:r>
              <a:rPr lang="en-US" dirty="0">
                <a:latin typeface="+mn-lt"/>
              </a:rPr>
              <a:t> box, enter </a:t>
            </a:r>
            <a:r>
              <a:rPr lang="en-US" b="1" dirty="0">
                <a:latin typeface="+mn-lt"/>
              </a:rPr>
              <a:t>90</a:t>
            </a:r>
            <a:r>
              <a:rPr lang="en-US" dirty="0">
                <a:latin typeface="+mn-lt"/>
              </a:rPr>
              <a:t>.</a:t>
            </a:r>
          </a:p>
          <a:p>
            <a:pPr marL="640594" lvl="1" indent="-174708">
              <a:buFont typeface="Arial" pitchFamily="34" charset="0"/>
              <a:buChar char="•"/>
            </a:pPr>
            <a:r>
              <a:rPr lang="en-US" dirty="0">
                <a:latin typeface="+mn-lt"/>
              </a:rPr>
              <a:t>Under </a:t>
            </a:r>
            <a:r>
              <a:rPr lang="en-US" b="1" dirty="0">
                <a:latin typeface="+mn-lt"/>
              </a:rPr>
              <a:t>Gradient stops</a:t>
            </a:r>
            <a:r>
              <a:rPr lang="en-US" dirty="0">
                <a:latin typeface="+mn-lt"/>
              </a:rPr>
              <a:t>, click </a:t>
            </a:r>
            <a:r>
              <a:rPr lang="en-US" b="1" dirty="0">
                <a:latin typeface="+mn-lt"/>
              </a:rPr>
              <a:t>Add gradient stops </a:t>
            </a:r>
            <a:r>
              <a:rPr lang="en-US" dirty="0">
                <a:latin typeface="+mn-lt"/>
              </a:rPr>
              <a:t>or </a:t>
            </a:r>
            <a:r>
              <a:rPr lang="en-US" b="1" dirty="0">
                <a:latin typeface="+mn-lt"/>
              </a:rPr>
              <a:t>Remove gradient stops </a:t>
            </a:r>
            <a:r>
              <a:rPr lang="en-US" dirty="0">
                <a:latin typeface="+mn-lt"/>
              </a:rPr>
              <a:t>until two stops appear in the slider. </a:t>
            </a:r>
          </a:p>
          <a:p>
            <a:pPr marL="232943" indent="-232943">
              <a:buFont typeface="+mj-lt"/>
              <a:buAutoNum type="arabicPeriod"/>
            </a:pPr>
            <a:r>
              <a:rPr lang="en-US" dirty="0">
                <a:latin typeface="+mn-lt"/>
              </a:rPr>
              <a:t> Also under Gradient stops, customize the gradient stops as follows:</a:t>
            </a:r>
          </a:p>
          <a:p>
            <a:pPr marL="640594" lvl="1" indent="-174708">
              <a:buFont typeface="Arial" pitchFamily="34" charset="0"/>
              <a:buChar char="•"/>
            </a:pPr>
            <a:r>
              <a:rPr lang="en-US" dirty="0">
                <a:latin typeface="+mn-lt"/>
              </a:rPr>
              <a:t>Select the first stop in the slider, and then do the following: </a:t>
            </a:r>
          </a:p>
          <a:p>
            <a:pPr marL="1106481" lvl="2" indent="-174708">
              <a:buFont typeface="Arial" pitchFamily="34" charset="0"/>
              <a:buChar char="•"/>
            </a:pPr>
            <a:r>
              <a:rPr lang="en-US" dirty="0">
                <a:latin typeface="+mn-lt"/>
              </a:rPr>
              <a:t>In the </a:t>
            </a:r>
            <a:r>
              <a:rPr lang="en-US" b="1" dirty="0">
                <a:latin typeface="+mn-lt"/>
              </a:rPr>
              <a:t>Position</a:t>
            </a:r>
            <a:r>
              <a:rPr lang="en-US" dirty="0">
                <a:latin typeface="+mn-lt"/>
              </a:rPr>
              <a:t> box, enter </a:t>
            </a:r>
            <a:r>
              <a:rPr lang="en-US" b="1" dirty="0">
                <a:latin typeface="+mn-lt"/>
              </a:rPr>
              <a:t>0%</a:t>
            </a:r>
            <a:r>
              <a:rPr lang="en-US" dirty="0">
                <a:latin typeface="+mn-lt"/>
              </a:rPr>
              <a:t>.</a:t>
            </a:r>
          </a:p>
          <a:p>
            <a:pPr marL="1106481" lvl="2" indent="-174708">
              <a:buFont typeface="Arial" pitchFamily="34" charset="0"/>
              <a:buChar char="•"/>
            </a:pPr>
            <a:r>
              <a:rPr lang="en-US" dirty="0">
                <a:latin typeface="+mn-lt"/>
              </a:rPr>
              <a:t>Click the button next to </a:t>
            </a:r>
            <a:r>
              <a:rPr lang="en-US" b="1" dirty="0">
                <a:latin typeface="+mn-lt"/>
              </a:rPr>
              <a:t>Color</a:t>
            </a:r>
            <a:r>
              <a:rPr lang="en-US" dirty="0">
                <a:latin typeface="+mn-lt"/>
              </a:rPr>
              <a:t>, and then under </a:t>
            </a:r>
            <a:r>
              <a:rPr lang="en-US" b="1" dirty="0">
                <a:latin typeface="+mn-lt"/>
              </a:rPr>
              <a:t>Theme Colors </a:t>
            </a:r>
            <a:r>
              <a:rPr lang="en-US" dirty="0">
                <a:latin typeface="+mn-lt"/>
              </a:rPr>
              <a:t>click </a:t>
            </a:r>
            <a:r>
              <a:rPr lang="en-US" b="1" dirty="0">
                <a:latin typeface="+mn-lt"/>
              </a:rPr>
              <a:t>White, Background 1 </a:t>
            </a:r>
            <a:r>
              <a:rPr lang="en-US" dirty="0">
                <a:latin typeface="+mn-lt"/>
              </a:rPr>
              <a:t>(first row, first option from the left).</a:t>
            </a:r>
          </a:p>
          <a:p>
            <a:pPr marL="1106481" lvl="2" indent="-174708">
              <a:buFont typeface="Arial" pitchFamily="34" charset="0"/>
              <a:buChar char="•"/>
            </a:pPr>
            <a:r>
              <a:rPr lang="en-US" dirty="0">
                <a:latin typeface="+mn-lt"/>
              </a:rPr>
              <a:t>In the Transparency box, enter </a:t>
            </a:r>
            <a:r>
              <a:rPr lang="en-US" b="1" dirty="0">
                <a:latin typeface="+mn-lt"/>
              </a:rPr>
              <a:t>55%</a:t>
            </a:r>
            <a:r>
              <a:rPr lang="en-US" dirty="0">
                <a:latin typeface="+mn-lt"/>
              </a:rPr>
              <a:t>. </a:t>
            </a:r>
          </a:p>
          <a:p>
            <a:pPr marL="640594" lvl="1" indent="-174708">
              <a:buFont typeface="Arial" pitchFamily="34" charset="0"/>
              <a:buChar char="•"/>
            </a:pPr>
            <a:r>
              <a:rPr lang="en-US" b="1" dirty="0">
                <a:latin typeface="+mn-lt"/>
              </a:rPr>
              <a:t> </a:t>
            </a:r>
            <a:r>
              <a:rPr lang="en-US" dirty="0">
                <a:latin typeface="+mn-lt"/>
              </a:rPr>
              <a:t>Select the second stop in the slider, and then do the following: </a:t>
            </a:r>
          </a:p>
          <a:p>
            <a:pPr marL="1106481" lvl="2" indent="-174708">
              <a:buFont typeface="Arial" pitchFamily="34" charset="0"/>
              <a:buChar char="•"/>
            </a:pPr>
            <a:r>
              <a:rPr lang="en-US" dirty="0">
                <a:latin typeface="+mn-lt"/>
              </a:rPr>
              <a:t>In the </a:t>
            </a:r>
            <a:r>
              <a:rPr lang="en-US" b="1" dirty="0">
                <a:latin typeface="+mn-lt"/>
              </a:rPr>
              <a:t>Position</a:t>
            </a:r>
            <a:r>
              <a:rPr lang="en-US" dirty="0">
                <a:latin typeface="+mn-lt"/>
              </a:rPr>
              <a:t> box, enter </a:t>
            </a:r>
            <a:r>
              <a:rPr lang="en-US" b="1" dirty="0">
                <a:latin typeface="+mn-lt"/>
              </a:rPr>
              <a:t>100%</a:t>
            </a:r>
            <a:r>
              <a:rPr lang="en-US" dirty="0">
                <a:latin typeface="+mn-lt"/>
              </a:rPr>
              <a:t>.</a:t>
            </a:r>
          </a:p>
          <a:p>
            <a:pPr marL="1106481" lvl="2" indent="-174708">
              <a:buFont typeface="Arial" pitchFamily="34" charset="0"/>
              <a:buChar char="•"/>
            </a:pPr>
            <a:r>
              <a:rPr lang="en-US" dirty="0">
                <a:latin typeface="+mn-lt"/>
              </a:rPr>
              <a:t>Click the button next to </a:t>
            </a:r>
            <a:r>
              <a:rPr lang="en-US" b="1" dirty="0">
                <a:latin typeface="+mn-lt"/>
              </a:rPr>
              <a:t>Color</a:t>
            </a:r>
            <a:r>
              <a:rPr lang="en-US" dirty="0">
                <a:latin typeface="+mn-lt"/>
              </a:rPr>
              <a:t>, and then under </a:t>
            </a:r>
            <a:r>
              <a:rPr lang="en-US" b="1" dirty="0">
                <a:latin typeface="+mn-lt"/>
              </a:rPr>
              <a:t>Theme Colors </a:t>
            </a:r>
            <a:r>
              <a:rPr lang="en-US" dirty="0">
                <a:latin typeface="+mn-lt"/>
              </a:rPr>
              <a:t>click </a:t>
            </a:r>
            <a:r>
              <a:rPr lang="en-US" b="1" dirty="0">
                <a:latin typeface="+mn-lt"/>
              </a:rPr>
              <a:t>White, Background 1 </a:t>
            </a:r>
            <a:r>
              <a:rPr lang="en-US" dirty="0">
                <a:latin typeface="+mn-lt"/>
              </a:rPr>
              <a:t>(first row, first option from the left).</a:t>
            </a:r>
          </a:p>
          <a:p>
            <a:pPr marL="1106481" lvl="2" indent="-174708">
              <a:buFont typeface="Arial" pitchFamily="34" charset="0"/>
              <a:buChar char="•"/>
            </a:pPr>
            <a:r>
              <a:rPr lang="en-US" dirty="0">
                <a:latin typeface="+mn-lt"/>
              </a:rPr>
              <a:t>In the Transparency box, enter </a:t>
            </a:r>
            <a:r>
              <a:rPr lang="en-US" b="1" dirty="0">
                <a:latin typeface="+mn-lt"/>
              </a:rPr>
              <a:t>100%</a:t>
            </a:r>
            <a:r>
              <a:rPr lang="en-US" dirty="0">
                <a:latin typeface="+mn-lt"/>
              </a:rPr>
              <a:t>. </a:t>
            </a:r>
          </a:p>
          <a:p>
            <a:pPr marL="232943" indent="-232943" defTabSz="931774" eaLnBrk="1" fontAlgn="auto" hangingPunct="1">
              <a:spcBef>
                <a:spcPts val="0"/>
              </a:spcBef>
              <a:spcAft>
                <a:spcPts val="0"/>
              </a:spcAft>
              <a:buFont typeface="+mj-lt"/>
              <a:buAutoNum type="arabicPeriod"/>
              <a:defRPr/>
            </a:pPr>
            <a:r>
              <a:rPr lang="en-US" dirty="0">
                <a:latin typeface="+mn-lt"/>
              </a:rPr>
              <a:t>On the slide, drag the rectangle to cover the duplicate picture. </a:t>
            </a:r>
          </a:p>
          <a:p>
            <a:pPr marL="232943" indent="-232943" defTabSz="931774" eaLnBrk="1" fontAlgn="auto" hangingPunct="1">
              <a:spcBef>
                <a:spcPts val="0"/>
              </a:spcBef>
              <a:spcAft>
                <a:spcPts val="0"/>
              </a:spcAft>
              <a:buFont typeface="+mj-lt"/>
              <a:buAutoNum type="arabicPeriod"/>
              <a:defRPr/>
            </a:pPr>
            <a:r>
              <a:rPr lang="en-US" dirty="0">
                <a:latin typeface="+mn-lt"/>
              </a:rPr>
              <a:t>Select the rectangle. On the </a:t>
            </a:r>
            <a:r>
              <a:rPr lang="en-US" b="1" dirty="0">
                <a:latin typeface="+mn-lt"/>
              </a:rPr>
              <a:t>Home</a:t>
            </a:r>
            <a:r>
              <a:rPr lang="en-US" dirty="0">
                <a:latin typeface="+mn-lt"/>
              </a:rPr>
              <a:t> tab, in the </a:t>
            </a:r>
            <a:r>
              <a:rPr lang="en-US" b="1" dirty="0">
                <a:latin typeface="+mn-lt"/>
              </a:rPr>
              <a:t>Drawing</a:t>
            </a:r>
            <a:r>
              <a:rPr lang="en-US" dirty="0">
                <a:latin typeface="+mn-lt"/>
              </a:rPr>
              <a:t> group, click </a:t>
            </a:r>
            <a:r>
              <a:rPr lang="en-US" b="1" dirty="0">
                <a:latin typeface="+mn-lt"/>
              </a:rPr>
              <a:t>Arrange</a:t>
            </a:r>
            <a:r>
              <a:rPr lang="en-US" dirty="0">
                <a:latin typeface="+mn-lt"/>
              </a:rPr>
              <a:t>, and then do the following:</a:t>
            </a:r>
          </a:p>
          <a:p>
            <a:pPr marL="698830" lvl="1" indent="-232943" defTabSz="931774" eaLnBrk="1" fontAlgn="auto" hangingPunct="1">
              <a:spcBef>
                <a:spcPts val="0"/>
              </a:spcBef>
              <a:spcAft>
                <a:spcPts val="0"/>
              </a:spcAft>
              <a:buFont typeface="+mj-lt"/>
              <a:buAutoNum type="arabicPeriod"/>
              <a:defRPr/>
            </a:pPr>
            <a:r>
              <a:rPr lang="en-US" dirty="0">
                <a:latin typeface="+mn-lt"/>
              </a:rPr>
              <a:t>Point to </a:t>
            </a:r>
            <a:r>
              <a:rPr lang="en-US" b="1" dirty="0">
                <a:latin typeface="+mn-lt"/>
              </a:rPr>
              <a:t>Align</a:t>
            </a:r>
            <a:r>
              <a:rPr lang="en-US" dirty="0">
                <a:latin typeface="+mn-lt"/>
              </a:rPr>
              <a:t>, and then click </a:t>
            </a:r>
            <a:r>
              <a:rPr lang="en-US" b="1" dirty="0">
                <a:latin typeface="+mn-lt"/>
              </a:rPr>
              <a:t>Align to Slide</a:t>
            </a:r>
            <a:r>
              <a:rPr lang="en-US" dirty="0">
                <a:latin typeface="+mn-lt"/>
              </a:rPr>
              <a:t>.</a:t>
            </a:r>
          </a:p>
          <a:p>
            <a:pPr marL="698830" lvl="1" indent="-232943" defTabSz="931774" eaLnBrk="1" fontAlgn="auto" hangingPunct="1">
              <a:spcBef>
                <a:spcPts val="0"/>
              </a:spcBef>
              <a:spcAft>
                <a:spcPts val="0"/>
              </a:spcAft>
              <a:buFont typeface="+mj-lt"/>
              <a:buAutoNum type="arabicPeriod"/>
              <a:defRPr/>
            </a:pPr>
            <a:r>
              <a:rPr lang="en-US" dirty="0">
                <a:latin typeface="+mn-lt"/>
              </a:rPr>
              <a:t>Point to </a:t>
            </a:r>
            <a:r>
              <a:rPr lang="en-US" b="1" dirty="0">
                <a:latin typeface="+mn-lt"/>
              </a:rPr>
              <a:t>Align</a:t>
            </a:r>
            <a:r>
              <a:rPr lang="en-US" dirty="0">
                <a:latin typeface="+mn-lt"/>
              </a:rPr>
              <a:t>, and then click </a:t>
            </a:r>
            <a:r>
              <a:rPr lang="en-US" b="1" dirty="0">
                <a:latin typeface="+mn-lt"/>
              </a:rPr>
              <a:t>Align Middle</a:t>
            </a:r>
            <a:r>
              <a:rPr lang="en-US" dirty="0">
                <a:latin typeface="+mn-lt"/>
              </a:rPr>
              <a:t>. </a:t>
            </a:r>
          </a:p>
          <a:p>
            <a:pPr marL="698830" lvl="1" indent="-232943" defTabSz="931774" eaLnBrk="1" fontAlgn="auto" hangingPunct="1">
              <a:spcBef>
                <a:spcPts val="0"/>
              </a:spcBef>
              <a:spcAft>
                <a:spcPts val="0"/>
              </a:spcAft>
              <a:buFont typeface="+mj-lt"/>
              <a:buAutoNum type="arabicPeriod"/>
              <a:defRPr/>
            </a:pPr>
            <a:r>
              <a:rPr lang="en-US" dirty="0">
                <a:latin typeface="+mn-lt"/>
              </a:rPr>
              <a:t>Click </a:t>
            </a:r>
            <a:r>
              <a:rPr lang="en-US" b="1" dirty="0">
                <a:latin typeface="+mn-lt"/>
              </a:rPr>
              <a:t>Send Backward</a:t>
            </a:r>
            <a:r>
              <a:rPr lang="en-US" dirty="0">
                <a:latin typeface="+mn-lt"/>
              </a:rPr>
              <a:t>. </a:t>
            </a:r>
          </a:p>
          <a:p>
            <a:pPr marL="232943" indent="-232943" defTabSz="931774" eaLnBrk="1" fontAlgn="auto" hangingPunct="1">
              <a:spcBef>
                <a:spcPts val="0"/>
              </a:spcBef>
              <a:spcAft>
                <a:spcPts val="0"/>
              </a:spcAft>
              <a:buFont typeface="+mj-lt"/>
              <a:buAutoNum type="arabicPeriod"/>
              <a:defRPr/>
            </a:pPr>
            <a:r>
              <a:rPr lang="en-US" dirty="0">
                <a:latin typeface="+mn-lt"/>
              </a:rPr>
              <a:t>On the </a:t>
            </a:r>
            <a:r>
              <a:rPr lang="en-US" b="1" dirty="0">
                <a:latin typeface="+mn-lt"/>
              </a:rPr>
              <a:t>Home</a:t>
            </a:r>
            <a:r>
              <a:rPr lang="en-US" dirty="0">
                <a:latin typeface="+mn-lt"/>
              </a:rPr>
              <a:t> tab, in the </a:t>
            </a:r>
            <a:r>
              <a:rPr lang="en-US" b="1" dirty="0">
                <a:latin typeface="+mn-lt"/>
              </a:rPr>
              <a:t>Drawing</a:t>
            </a:r>
            <a:r>
              <a:rPr lang="en-US" dirty="0">
                <a:latin typeface="+mn-lt"/>
              </a:rPr>
              <a:t> group, click </a:t>
            </a:r>
            <a:r>
              <a:rPr lang="en-US" b="1" dirty="0">
                <a:latin typeface="+mn-lt"/>
              </a:rPr>
              <a:t>Shapes</a:t>
            </a:r>
            <a:r>
              <a:rPr lang="en-US" dirty="0">
                <a:latin typeface="+mn-lt"/>
              </a:rPr>
              <a:t>, and then under </a:t>
            </a:r>
            <a:r>
              <a:rPr lang="en-US" b="1" dirty="0">
                <a:latin typeface="+mn-lt"/>
              </a:rPr>
              <a:t>Rectangles</a:t>
            </a:r>
            <a:r>
              <a:rPr lang="en-US" dirty="0">
                <a:latin typeface="+mn-lt"/>
              </a:rPr>
              <a:t> click </a:t>
            </a:r>
            <a:r>
              <a:rPr lang="en-US" b="1" dirty="0">
                <a:latin typeface="+mn-lt"/>
              </a:rPr>
              <a:t>Rectangle</a:t>
            </a:r>
            <a:r>
              <a:rPr lang="en-US" dirty="0">
                <a:latin typeface="+mn-lt"/>
              </a:rPr>
              <a:t> (first option from the left). On the slide, drag to draw another rectangle. </a:t>
            </a:r>
          </a:p>
          <a:p>
            <a:pPr marL="232943" indent="-232943" defTabSz="931774" eaLnBrk="1" fontAlgn="auto" hangingPunct="1">
              <a:spcBef>
                <a:spcPts val="0"/>
              </a:spcBef>
              <a:spcAft>
                <a:spcPts val="0"/>
              </a:spcAft>
              <a:buFont typeface="+mj-lt"/>
              <a:buAutoNum type="arabicPeriod"/>
              <a:defRPr/>
            </a:pPr>
            <a:r>
              <a:rPr lang="en-US" dirty="0">
                <a:latin typeface="+mn-lt"/>
              </a:rPr>
              <a:t>Select the rectangle. Under </a:t>
            </a:r>
            <a:r>
              <a:rPr lang="en-US" b="1" dirty="0">
                <a:latin typeface="+mn-lt"/>
              </a:rPr>
              <a:t>Drawing Tools</a:t>
            </a:r>
            <a:r>
              <a:rPr lang="en-US" dirty="0">
                <a:latin typeface="+mn-lt"/>
              </a:rPr>
              <a:t>, on the </a:t>
            </a:r>
            <a:r>
              <a:rPr lang="en-US" b="1" dirty="0">
                <a:latin typeface="+mn-lt"/>
              </a:rPr>
              <a:t>Format</a:t>
            </a:r>
            <a:r>
              <a:rPr lang="en-US" dirty="0">
                <a:latin typeface="+mn-lt"/>
              </a:rPr>
              <a:t> tab, in the </a:t>
            </a:r>
            <a:r>
              <a:rPr lang="en-US" b="1" dirty="0">
                <a:latin typeface="+mn-lt"/>
              </a:rPr>
              <a:t>Size</a:t>
            </a:r>
            <a:r>
              <a:rPr lang="en-US" dirty="0">
                <a:latin typeface="+mn-lt"/>
              </a:rPr>
              <a:t> group, do the following:</a:t>
            </a:r>
          </a:p>
          <a:p>
            <a:pPr marL="698830" lvl="1" indent="-232943" defTabSz="931774" eaLnBrk="1" fontAlgn="auto" hangingPunct="1">
              <a:spcBef>
                <a:spcPts val="0"/>
              </a:spcBef>
              <a:spcAft>
                <a:spcPts val="0"/>
              </a:spcAft>
              <a:buFont typeface="Arial" pitchFamily="34" charset="0"/>
              <a:buChar char="•"/>
              <a:defRPr/>
            </a:pPr>
            <a:r>
              <a:rPr lang="en-US" dirty="0">
                <a:latin typeface="+mn-lt"/>
              </a:rPr>
              <a:t>In the </a:t>
            </a:r>
            <a:r>
              <a:rPr lang="en-US" b="1" dirty="0">
                <a:latin typeface="+mn-lt"/>
              </a:rPr>
              <a:t>Shape Height </a:t>
            </a:r>
            <a:r>
              <a:rPr lang="en-US" dirty="0">
                <a:latin typeface="+mn-lt"/>
              </a:rPr>
              <a:t>box, enter </a:t>
            </a:r>
            <a:r>
              <a:rPr lang="en-US" b="1" dirty="0">
                <a:latin typeface="+mn-lt"/>
              </a:rPr>
              <a:t>4”</a:t>
            </a:r>
            <a:r>
              <a:rPr lang="en-US" dirty="0">
                <a:latin typeface="+mn-lt"/>
              </a:rPr>
              <a:t>.</a:t>
            </a:r>
          </a:p>
          <a:p>
            <a:pPr marL="698830" lvl="1" indent="-232943" defTabSz="931774" eaLnBrk="1" fontAlgn="auto" hangingPunct="1">
              <a:spcBef>
                <a:spcPts val="0"/>
              </a:spcBef>
              <a:spcAft>
                <a:spcPts val="0"/>
              </a:spcAft>
              <a:buFont typeface="Arial" pitchFamily="34" charset="0"/>
              <a:buChar char="•"/>
              <a:defRPr/>
            </a:pPr>
            <a:r>
              <a:rPr lang="en-US" dirty="0">
                <a:latin typeface="+mn-lt"/>
              </a:rPr>
              <a:t>In the </a:t>
            </a:r>
            <a:r>
              <a:rPr lang="en-US" b="1" dirty="0">
                <a:latin typeface="+mn-lt"/>
              </a:rPr>
              <a:t>Shape Width </a:t>
            </a:r>
            <a:r>
              <a:rPr lang="en-US" dirty="0">
                <a:latin typeface="+mn-lt"/>
              </a:rPr>
              <a:t>box, enter </a:t>
            </a:r>
            <a:r>
              <a:rPr lang="en-US" b="1" dirty="0">
                <a:latin typeface="+mn-lt"/>
              </a:rPr>
              <a:t>2.67”</a:t>
            </a:r>
            <a:r>
              <a:rPr lang="en-US" dirty="0">
                <a:latin typeface="+mn-lt"/>
              </a:rPr>
              <a:t>.</a:t>
            </a:r>
          </a:p>
          <a:p>
            <a:pPr marL="232943" indent="-232943" defTabSz="931774" eaLnBrk="1" fontAlgn="auto" hangingPunct="1">
              <a:spcBef>
                <a:spcPts val="0"/>
              </a:spcBef>
              <a:spcAft>
                <a:spcPts val="0"/>
              </a:spcAft>
              <a:buFont typeface="+mj-lt"/>
              <a:buAutoNum type="arabicPeriod"/>
              <a:defRPr/>
            </a:pPr>
            <a:r>
              <a:rPr lang="en-US" dirty="0">
                <a:latin typeface="+mn-lt"/>
              </a:rPr>
              <a:t>Under </a:t>
            </a:r>
            <a:r>
              <a:rPr lang="en-US" b="1" dirty="0">
                <a:latin typeface="+mn-lt"/>
              </a:rPr>
              <a:t>Drawing Tools</a:t>
            </a:r>
            <a:r>
              <a:rPr lang="en-US" dirty="0">
                <a:latin typeface="+mn-lt"/>
              </a:rPr>
              <a:t>, on the </a:t>
            </a:r>
            <a:r>
              <a:rPr lang="en-US" b="1" dirty="0">
                <a:latin typeface="+mn-lt"/>
              </a:rPr>
              <a:t>Format</a:t>
            </a:r>
            <a:r>
              <a:rPr lang="en-US" dirty="0">
                <a:latin typeface="+mn-lt"/>
              </a:rPr>
              <a:t> tab, in the </a:t>
            </a:r>
            <a:r>
              <a:rPr lang="en-US" b="1" dirty="0">
                <a:latin typeface="+mn-lt"/>
              </a:rPr>
              <a:t>Shape Styles </a:t>
            </a:r>
            <a:r>
              <a:rPr lang="en-US" dirty="0">
                <a:latin typeface="+mn-lt"/>
              </a:rPr>
              <a:t>group, click </a:t>
            </a:r>
            <a:r>
              <a:rPr lang="en-US" b="1" dirty="0">
                <a:latin typeface="+mn-lt"/>
              </a:rPr>
              <a:t>Shape Fill</a:t>
            </a:r>
            <a:r>
              <a:rPr lang="en-US" dirty="0">
                <a:latin typeface="+mn-lt"/>
              </a:rPr>
              <a:t>, point to </a:t>
            </a:r>
            <a:r>
              <a:rPr lang="en-US" b="1" dirty="0">
                <a:latin typeface="+mn-lt"/>
              </a:rPr>
              <a:t>Gradient</a:t>
            </a:r>
            <a:r>
              <a:rPr lang="en-US" dirty="0">
                <a:latin typeface="+mn-lt"/>
              </a:rPr>
              <a:t>, and then click </a:t>
            </a:r>
            <a:r>
              <a:rPr lang="en-US" b="1" dirty="0">
                <a:latin typeface="+mn-lt"/>
              </a:rPr>
              <a:t>No fill</a:t>
            </a:r>
            <a:r>
              <a:rPr lang="en-US" dirty="0">
                <a:latin typeface="+mn-lt"/>
              </a:rPr>
              <a:t>. </a:t>
            </a:r>
          </a:p>
          <a:p>
            <a:pPr marL="232943" indent="-232943" defTabSz="931774" eaLnBrk="1" fontAlgn="auto" hangingPunct="1">
              <a:spcBef>
                <a:spcPts val="0"/>
              </a:spcBef>
              <a:spcAft>
                <a:spcPts val="0"/>
              </a:spcAft>
              <a:buFont typeface="+mj-lt"/>
              <a:buAutoNum type="arabicPeriod"/>
              <a:defRPr/>
            </a:pPr>
            <a:r>
              <a:rPr lang="en-US" dirty="0">
                <a:latin typeface="+mn-lt"/>
              </a:rPr>
              <a:t>Under </a:t>
            </a:r>
            <a:r>
              <a:rPr lang="en-US" b="1" dirty="0">
                <a:latin typeface="+mn-lt"/>
              </a:rPr>
              <a:t>Drawing Tools</a:t>
            </a:r>
            <a:r>
              <a:rPr lang="en-US" dirty="0">
                <a:latin typeface="+mn-lt"/>
              </a:rPr>
              <a:t>, on the </a:t>
            </a:r>
            <a:r>
              <a:rPr lang="en-US" b="1" dirty="0">
                <a:latin typeface="+mn-lt"/>
              </a:rPr>
              <a:t>Format</a:t>
            </a:r>
            <a:r>
              <a:rPr lang="en-US" dirty="0">
                <a:latin typeface="+mn-lt"/>
              </a:rPr>
              <a:t> tab, in the </a:t>
            </a:r>
            <a:r>
              <a:rPr lang="en-US" b="1" dirty="0">
                <a:latin typeface="+mn-lt"/>
              </a:rPr>
              <a:t>Shape Styles </a:t>
            </a:r>
            <a:r>
              <a:rPr lang="en-US" dirty="0">
                <a:latin typeface="+mn-lt"/>
              </a:rPr>
              <a:t>group, click the </a:t>
            </a:r>
            <a:r>
              <a:rPr lang="en-US" b="1" dirty="0">
                <a:latin typeface="+mn-lt"/>
              </a:rPr>
              <a:t>Format Shape </a:t>
            </a:r>
            <a:r>
              <a:rPr lang="en-US" dirty="0">
                <a:latin typeface="+mn-lt"/>
              </a:rPr>
              <a:t>dialog box launcher. In the </a:t>
            </a:r>
            <a:r>
              <a:rPr lang="en-US" b="1" dirty="0">
                <a:latin typeface="+mn-lt"/>
              </a:rPr>
              <a:t>Format Shape </a:t>
            </a:r>
            <a:r>
              <a:rPr lang="en-US" dirty="0">
                <a:latin typeface="+mn-lt"/>
              </a:rPr>
              <a:t>dialog box, click </a:t>
            </a:r>
            <a:r>
              <a:rPr lang="en-US" b="1" dirty="0">
                <a:latin typeface="+mn-lt"/>
              </a:rPr>
              <a:t>Line Color </a:t>
            </a:r>
            <a:r>
              <a:rPr lang="en-US" dirty="0">
                <a:latin typeface="+mn-lt"/>
              </a:rPr>
              <a:t>in the left pane, select </a:t>
            </a:r>
            <a:r>
              <a:rPr lang="en-US" b="1" dirty="0">
                <a:latin typeface="+mn-lt"/>
              </a:rPr>
              <a:t>Solid line </a:t>
            </a:r>
            <a:r>
              <a:rPr lang="en-US" dirty="0">
                <a:latin typeface="+mn-lt"/>
              </a:rPr>
              <a:t>in the </a:t>
            </a:r>
            <a:r>
              <a:rPr lang="en-US" b="1" dirty="0">
                <a:latin typeface="+mn-lt"/>
              </a:rPr>
              <a:t>Line Color </a:t>
            </a:r>
            <a:r>
              <a:rPr lang="en-US" dirty="0">
                <a:latin typeface="+mn-lt"/>
              </a:rPr>
              <a:t>pane, and then do the following:</a:t>
            </a:r>
          </a:p>
          <a:p>
            <a:pPr marL="698830" lvl="1" indent="-232943" defTabSz="931774" eaLnBrk="1" fontAlgn="auto" hangingPunct="1">
              <a:spcBef>
                <a:spcPts val="0"/>
              </a:spcBef>
              <a:spcAft>
                <a:spcPts val="0"/>
              </a:spcAft>
              <a:buFont typeface="Arial" pitchFamily="34" charset="0"/>
              <a:buChar char="•"/>
              <a:defRPr/>
            </a:pPr>
            <a:r>
              <a:rPr lang="en-US" dirty="0">
                <a:latin typeface="+mn-lt"/>
              </a:rPr>
              <a:t>Click the button next to </a:t>
            </a:r>
            <a:r>
              <a:rPr lang="en-US" b="1" dirty="0">
                <a:latin typeface="+mn-lt"/>
              </a:rPr>
              <a:t>Color</a:t>
            </a:r>
            <a:r>
              <a:rPr lang="en-US" dirty="0">
                <a:latin typeface="+mn-lt"/>
              </a:rPr>
              <a:t>, and then under </a:t>
            </a:r>
            <a:r>
              <a:rPr lang="en-US" b="1" dirty="0">
                <a:latin typeface="+mn-lt"/>
              </a:rPr>
              <a:t>Theme Colors </a:t>
            </a:r>
            <a:r>
              <a:rPr lang="en-US" dirty="0">
                <a:latin typeface="+mn-lt"/>
              </a:rPr>
              <a:t>click </a:t>
            </a:r>
            <a:r>
              <a:rPr lang="en-US" b="1" dirty="0">
                <a:latin typeface="+mn-lt"/>
              </a:rPr>
              <a:t>White, Background 1 </a:t>
            </a:r>
            <a:r>
              <a:rPr lang="en-US" dirty="0">
                <a:latin typeface="+mn-lt"/>
              </a:rPr>
              <a:t>(first row, first option from the left). </a:t>
            </a:r>
          </a:p>
          <a:p>
            <a:pPr marL="698830" lvl="1" indent="-232943" defTabSz="931774" eaLnBrk="1" fontAlgn="auto" hangingPunct="1">
              <a:spcBef>
                <a:spcPts val="0"/>
              </a:spcBef>
              <a:spcAft>
                <a:spcPts val="0"/>
              </a:spcAft>
              <a:buFont typeface="Arial" pitchFamily="34" charset="0"/>
              <a:buChar char="•"/>
              <a:defRPr/>
            </a:pPr>
            <a:r>
              <a:rPr lang="en-US" dirty="0">
                <a:latin typeface="+mn-lt"/>
              </a:rPr>
              <a:t>In the </a:t>
            </a:r>
            <a:r>
              <a:rPr lang="en-US" b="1" dirty="0">
                <a:latin typeface="+mn-lt"/>
              </a:rPr>
              <a:t>Transparency</a:t>
            </a:r>
            <a:r>
              <a:rPr lang="en-US" dirty="0">
                <a:latin typeface="+mn-lt"/>
              </a:rPr>
              <a:t> box, enter </a:t>
            </a:r>
            <a:r>
              <a:rPr lang="en-US" b="1" dirty="0">
                <a:latin typeface="+mn-lt"/>
              </a:rPr>
              <a:t>70%</a:t>
            </a:r>
            <a:r>
              <a:rPr lang="en-US" dirty="0">
                <a:latin typeface="+mn-lt"/>
              </a:rPr>
              <a:t>.</a:t>
            </a:r>
          </a:p>
          <a:p>
            <a:pPr marL="232943" indent="-232943" defTabSz="931774" eaLnBrk="1" fontAlgn="auto" hangingPunct="1">
              <a:spcBef>
                <a:spcPts val="0"/>
              </a:spcBef>
              <a:spcAft>
                <a:spcPts val="0"/>
              </a:spcAft>
              <a:buFont typeface="+mj-lt"/>
              <a:buAutoNum type="arabicPeriod"/>
              <a:defRPr/>
            </a:pPr>
            <a:r>
              <a:rPr lang="en-US" dirty="0">
                <a:latin typeface="+mn-lt"/>
              </a:rPr>
              <a:t>Also in the </a:t>
            </a:r>
            <a:r>
              <a:rPr lang="en-US" b="1" dirty="0">
                <a:latin typeface="+mn-lt"/>
              </a:rPr>
              <a:t>Format Shape </a:t>
            </a:r>
            <a:r>
              <a:rPr lang="en-US" dirty="0">
                <a:latin typeface="+mn-lt"/>
              </a:rPr>
              <a:t>dialog box, click </a:t>
            </a:r>
            <a:r>
              <a:rPr lang="en-US" b="1" dirty="0">
                <a:latin typeface="+mn-lt"/>
              </a:rPr>
              <a:t>Line Style </a:t>
            </a:r>
            <a:r>
              <a:rPr lang="en-US" dirty="0">
                <a:latin typeface="+mn-lt"/>
              </a:rPr>
              <a:t>in the left pane, and then do the following in the </a:t>
            </a:r>
            <a:r>
              <a:rPr lang="en-US" b="1" dirty="0">
                <a:latin typeface="+mn-lt"/>
              </a:rPr>
              <a:t>Line Style </a:t>
            </a:r>
            <a:r>
              <a:rPr lang="en-US" dirty="0">
                <a:latin typeface="+mn-lt"/>
              </a:rPr>
              <a:t>pane:</a:t>
            </a:r>
          </a:p>
          <a:p>
            <a:pPr marL="698830" lvl="1" indent="-232943" defTabSz="931774" eaLnBrk="1" fontAlgn="auto" hangingPunct="1">
              <a:spcBef>
                <a:spcPts val="0"/>
              </a:spcBef>
              <a:spcAft>
                <a:spcPts val="0"/>
              </a:spcAft>
              <a:buFont typeface="Arial" pitchFamily="34" charset="0"/>
              <a:buChar char="•"/>
              <a:defRPr/>
            </a:pPr>
            <a:r>
              <a:rPr lang="en-US" dirty="0">
                <a:latin typeface="+mn-lt"/>
              </a:rPr>
              <a:t>In the </a:t>
            </a:r>
            <a:r>
              <a:rPr lang="en-US" b="1" dirty="0">
                <a:latin typeface="+mn-lt"/>
              </a:rPr>
              <a:t>Width</a:t>
            </a:r>
            <a:r>
              <a:rPr lang="en-US" dirty="0">
                <a:latin typeface="+mn-lt"/>
              </a:rPr>
              <a:t> box, enter </a:t>
            </a:r>
            <a:r>
              <a:rPr lang="en-US" b="1" dirty="0">
                <a:latin typeface="+mn-lt"/>
              </a:rPr>
              <a:t>0.75 pt</a:t>
            </a:r>
            <a:r>
              <a:rPr lang="en-US" dirty="0">
                <a:latin typeface="+mn-lt"/>
              </a:rPr>
              <a:t>. </a:t>
            </a:r>
          </a:p>
          <a:p>
            <a:pPr marL="698830" lvl="1" indent="-232943" defTabSz="931774" eaLnBrk="1" fontAlgn="auto" hangingPunct="1">
              <a:spcBef>
                <a:spcPts val="0"/>
              </a:spcBef>
              <a:spcAft>
                <a:spcPts val="0"/>
              </a:spcAft>
              <a:buFont typeface="Arial" pitchFamily="34" charset="0"/>
              <a:buChar char="•"/>
              <a:defRPr/>
            </a:pPr>
            <a:r>
              <a:rPr lang="en-US" dirty="0">
                <a:latin typeface="+mn-lt"/>
              </a:rPr>
              <a:t>Click the button next to </a:t>
            </a:r>
            <a:r>
              <a:rPr lang="en-US" b="1" dirty="0">
                <a:latin typeface="+mn-lt"/>
              </a:rPr>
              <a:t>Dash type</a:t>
            </a:r>
            <a:r>
              <a:rPr lang="en-US" dirty="0">
                <a:latin typeface="+mn-lt"/>
              </a:rPr>
              <a:t>, and then click </a:t>
            </a:r>
            <a:r>
              <a:rPr lang="en-US" b="1" dirty="0">
                <a:latin typeface="+mn-lt"/>
              </a:rPr>
              <a:t>Square Dot </a:t>
            </a:r>
            <a:r>
              <a:rPr lang="en-US" dirty="0">
                <a:latin typeface="+mn-lt"/>
              </a:rPr>
              <a:t>(third option from the top).</a:t>
            </a:r>
          </a:p>
          <a:p>
            <a:pPr marL="232943" indent="-232943" defTabSz="931774" eaLnBrk="1" fontAlgn="auto" hangingPunct="1">
              <a:spcBef>
                <a:spcPts val="0"/>
              </a:spcBef>
              <a:spcAft>
                <a:spcPts val="0"/>
              </a:spcAft>
              <a:buFont typeface="+mj-lt"/>
              <a:buAutoNum type="arabicPeriod"/>
              <a:defRPr/>
            </a:pPr>
            <a:r>
              <a:rPr lang="en-US" dirty="0"/>
              <a:t>Drag the dotted rectangle on top of the small, full-color picture. </a:t>
            </a:r>
          </a:p>
          <a:p>
            <a:pPr marL="232943" indent="-232943" defTabSz="931774" eaLnBrk="1" fontAlgn="auto" hangingPunct="1">
              <a:spcBef>
                <a:spcPts val="0"/>
              </a:spcBef>
              <a:spcAft>
                <a:spcPts val="0"/>
              </a:spcAft>
              <a:buFont typeface="+mj-lt"/>
              <a:buAutoNum type="arabicPeriod"/>
              <a:defRPr/>
            </a:pPr>
            <a:r>
              <a:rPr lang="en-US" dirty="0"/>
              <a:t>Press and hold SHIFT and select the dotted rectangle, the small picture, and the large picture on the slide. On the </a:t>
            </a:r>
            <a:r>
              <a:rPr lang="en-US" b="1" dirty="0"/>
              <a:t>Home</a:t>
            </a:r>
            <a:r>
              <a:rPr lang="en-US" dirty="0"/>
              <a:t> tab, in the </a:t>
            </a:r>
            <a:r>
              <a:rPr lang="en-US" b="1" dirty="0"/>
              <a:t>Drawing</a:t>
            </a:r>
            <a:r>
              <a:rPr lang="en-US" dirty="0"/>
              <a:t> group, click </a:t>
            </a:r>
            <a:r>
              <a:rPr lang="en-US" b="1" dirty="0"/>
              <a:t>Arrange</a:t>
            </a:r>
            <a:r>
              <a:rPr lang="en-US" dirty="0"/>
              <a:t>, point to </a:t>
            </a:r>
            <a:r>
              <a:rPr lang="en-US" b="1" dirty="0"/>
              <a:t>Align</a:t>
            </a:r>
            <a:r>
              <a:rPr lang="en-US" dirty="0"/>
              <a:t>, and then do the following:</a:t>
            </a:r>
          </a:p>
          <a:p>
            <a:pPr marL="698830" lvl="1" indent="-232943" defTabSz="931774" eaLnBrk="1" fontAlgn="auto" hangingPunct="1">
              <a:spcBef>
                <a:spcPts val="0"/>
              </a:spcBef>
              <a:spcAft>
                <a:spcPts val="0"/>
              </a:spcAft>
              <a:buFont typeface="Arial" pitchFamily="34" charset="0"/>
              <a:buChar char="•"/>
              <a:defRPr/>
            </a:pPr>
            <a:r>
              <a:rPr lang="en-US" dirty="0"/>
              <a:t>Click </a:t>
            </a:r>
            <a:r>
              <a:rPr lang="en-US" b="1" dirty="0"/>
              <a:t>Align Selected Objects</a:t>
            </a:r>
            <a:r>
              <a:rPr lang="en-US" dirty="0"/>
              <a:t>. </a:t>
            </a:r>
          </a:p>
          <a:p>
            <a:pPr marL="698830" lvl="1" indent="-232943" defTabSz="931774" eaLnBrk="1" fontAlgn="auto" hangingPunct="1">
              <a:spcBef>
                <a:spcPts val="0"/>
              </a:spcBef>
              <a:spcAft>
                <a:spcPts val="0"/>
              </a:spcAft>
              <a:buFont typeface="Arial" pitchFamily="34" charset="0"/>
              <a:buChar char="•"/>
              <a:defRPr/>
            </a:pPr>
            <a:r>
              <a:rPr lang="en-US" dirty="0"/>
              <a:t>Click </a:t>
            </a:r>
            <a:r>
              <a:rPr lang="en-US" b="1" dirty="0"/>
              <a:t>Align Middle</a:t>
            </a:r>
            <a:r>
              <a:rPr lang="en-US" dirty="0"/>
              <a:t>. </a:t>
            </a:r>
          </a:p>
          <a:p>
            <a:pPr marL="232943" indent="-232943" defTabSz="931774" eaLnBrk="1" fontAlgn="auto" hangingPunct="1">
              <a:spcBef>
                <a:spcPts val="0"/>
              </a:spcBef>
              <a:spcAft>
                <a:spcPts val="0"/>
              </a:spcAft>
              <a:buFont typeface="+mj-lt"/>
              <a:buAutoNum type="arabicPeriod"/>
              <a:defRPr/>
            </a:pPr>
            <a:r>
              <a:rPr lang="en-US" dirty="0"/>
              <a:t>On the </a:t>
            </a:r>
            <a:r>
              <a:rPr lang="en-US" b="1" dirty="0"/>
              <a:t>Insert</a:t>
            </a:r>
            <a:r>
              <a:rPr lang="en-US" dirty="0"/>
              <a:t> tab, in the </a:t>
            </a:r>
            <a:r>
              <a:rPr lang="en-US" b="1" dirty="0"/>
              <a:t>Text</a:t>
            </a:r>
            <a:r>
              <a:rPr lang="en-US" dirty="0"/>
              <a:t> group, click </a:t>
            </a:r>
            <a:r>
              <a:rPr lang="en-US" b="1" dirty="0"/>
              <a:t>Text Box</a:t>
            </a:r>
            <a:r>
              <a:rPr lang="en-US" dirty="0"/>
              <a:t>, and then on the slide, drag to draw the text box.</a:t>
            </a:r>
          </a:p>
          <a:p>
            <a:pPr marL="232943" indent="-232943" defTabSz="931774" eaLnBrk="1" fontAlgn="auto" hangingPunct="1">
              <a:spcBef>
                <a:spcPts val="0"/>
              </a:spcBef>
              <a:spcAft>
                <a:spcPts val="0"/>
              </a:spcAft>
              <a:buFont typeface="+mj-lt"/>
              <a:buAutoNum type="arabicPeriod"/>
              <a:defRPr/>
            </a:pPr>
            <a:r>
              <a:rPr lang="en-US" dirty="0"/>
              <a:t>Enter text in the text box, select the text, and then on the </a:t>
            </a:r>
            <a:r>
              <a:rPr lang="en-US" b="1" dirty="0"/>
              <a:t>Home</a:t>
            </a:r>
            <a:r>
              <a:rPr lang="en-US" dirty="0"/>
              <a:t> tab, in the </a:t>
            </a:r>
            <a:r>
              <a:rPr lang="en-US" b="1" dirty="0"/>
              <a:t>Font</a:t>
            </a:r>
            <a:r>
              <a:rPr lang="en-US" dirty="0"/>
              <a:t> group, select </a:t>
            </a:r>
            <a:r>
              <a:rPr lang="en-US" b="1" dirty="0">
                <a:solidFill>
                  <a:schemeClr val="accent6"/>
                </a:solidFill>
                <a:latin typeface="+mn-lt"/>
              </a:rPr>
              <a:t>Gill Sans MT Condensed</a:t>
            </a:r>
            <a:r>
              <a:rPr lang="en-US" b="1" dirty="0"/>
              <a:t> </a:t>
            </a:r>
            <a:r>
              <a:rPr lang="en-US" dirty="0"/>
              <a:t>from the </a:t>
            </a:r>
            <a:r>
              <a:rPr lang="en-US" b="1" dirty="0"/>
              <a:t>Font</a:t>
            </a:r>
            <a:r>
              <a:rPr lang="en-US" dirty="0"/>
              <a:t> list, select </a:t>
            </a:r>
            <a:r>
              <a:rPr lang="en-US" b="1" dirty="0">
                <a:solidFill>
                  <a:schemeClr val="accent6"/>
                </a:solidFill>
                <a:latin typeface="+mn-lt"/>
              </a:rPr>
              <a:t>24</a:t>
            </a:r>
            <a:r>
              <a:rPr lang="en-US" dirty="0"/>
              <a:t> from the </a:t>
            </a:r>
            <a:r>
              <a:rPr lang="en-US" b="1" dirty="0"/>
              <a:t>Font Size </a:t>
            </a:r>
            <a:r>
              <a:rPr lang="en-US" dirty="0"/>
              <a:t>list, click the button next to </a:t>
            </a:r>
            <a:r>
              <a:rPr lang="en-US" b="1" dirty="0"/>
              <a:t>Font Color</a:t>
            </a:r>
            <a:r>
              <a:rPr lang="en-US" dirty="0"/>
              <a:t>, and then under </a:t>
            </a:r>
            <a:r>
              <a:rPr lang="en-US" b="1" dirty="0"/>
              <a:t>Theme Colors </a:t>
            </a:r>
            <a:r>
              <a:rPr lang="en-US" dirty="0"/>
              <a:t>click </a:t>
            </a:r>
            <a:r>
              <a:rPr lang="en-US" b="1" dirty="0"/>
              <a:t>White, Background 1 </a:t>
            </a:r>
            <a:r>
              <a:rPr lang="en-US" dirty="0"/>
              <a:t>(first row, first option from the left).</a:t>
            </a:r>
          </a:p>
          <a:p>
            <a:pPr marL="232943" indent="-232943" defTabSz="931774" eaLnBrk="1" fontAlgn="auto" hangingPunct="1">
              <a:spcBef>
                <a:spcPts val="0"/>
              </a:spcBef>
              <a:spcAft>
                <a:spcPts val="0"/>
              </a:spcAft>
              <a:buFont typeface="+mj-lt"/>
              <a:buAutoNum type="arabicPeriod"/>
              <a:defRPr/>
            </a:pPr>
            <a:r>
              <a:rPr lang="en-US" dirty="0"/>
              <a:t>On the </a:t>
            </a:r>
            <a:r>
              <a:rPr lang="en-US" b="1" dirty="0"/>
              <a:t>Home</a:t>
            </a:r>
            <a:r>
              <a:rPr lang="en-US" dirty="0"/>
              <a:t> tab, in the </a:t>
            </a:r>
            <a:r>
              <a:rPr lang="en-US" b="1" dirty="0"/>
              <a:t>Paragraph</a:t>
            </a:r>
            <a:r>
              <a:rPr lang="en-US" dirty="0"/>
              <a:t> group, click </a:t>
            </a:r>
            <a:r>
              <a:rPr lang="en-US" b="1" dirty="0"/>
              <a:t>Center</a:t>
            </a:r>
            <a:r>
              <a:rPr lang="en-US" dirty="0"/>
              <a:t> to center the text within the text box.</a:t>
            </a:r>
          </a:p>
          <a:p>
            <a:pPr marL="232943" indent="-232943" defTabSz="931774" eaLnBrk="1" fontAlgn="auto" hangingPunct="1">
              <a:spcBef>
                <a:spcPts val="0"/>
              </a:spcBef>
              <a:spcAft>
                <a:spcPts val="0"/>
              </a:spcAft>
              <a:buFont typeface="+mj-lt"/>
              <a:buAutoNum type="arabicPeriod"/>
              <a:defRPr/>
            </a:pPr>
            <a:r>
              <a:rPr lang="en-US" dirty="0"/>
              <a:t>On the slide, drag the text box below the dotted rectangle.</a:t>
            </a:r>
          </a:p>
          <a:p>
            <a:pPr marL="232943" indent="-232943" defTabSz="931774" eaLnBrk="1" fontAlgn="auto" hangingPunct="1">
              <a:spcBef>
                <a:spcPts val="0"/>
              </a:spcBef>
              <a:spcAft>
                <a:spcPts val="0"/>
              </a:spcAft>
              <a:buFont typeface="+mj-lt"/>
              <a:buAutoNum type="arabicPeriod"/>
              <a:defRPr/>
            </a:pPr>
            <a:endParaRPr lang="en-US" dirty="0">
              <a:latin typeface="+mn-lt"/>
            </a:endParaRPr>
          </a:p>
          <a:p>
            <a:endParaRPr lang="en-US" dirty="0">
              <a:latin typeface="+mn-lt"/>
            </a:endParaRPr>
          </a:p>
          <a:p>
            <a:r>
              <a:rPr lang="en-US" dirty="0">
                <a:latin typeface="+mn-lt"/>
              </a:rPr>
              <a:t>To reproduce the background effects on this slide, do the following:</a:t>
            </a:r>
          </a:p>
          <a:p>
            <a:pPr marL="232943" indent="-232943">
              <a:buFont typeface="+mj-lt"/>
              <a:buAutoNum type="arabicPeriod"/>
            </a:pPr>
            <a:r>
              <a:rPr lang="en-US" dirty="0">
                <a:latin typeface="+mn-lt"/>
              </a:rPr>
              <a:t>Right-click the slide background area, and then click </a:t>
            </a:r>
            <a:r>
              <a:rPr lang="en-US" b="1" dirty="0">
                <a:latin typeface="+mn-lt"/>
              </a:rPr>
              <a:t>Format Background</a:t>
            </a:r>
            <a:r>
              <a:rPr lang="en-US" dirty="0">
                <a:latin typeface="+mn-lt"/>
              </a:rPr>
              <a:t>. In the </a:t>
            </a:r>
            <a:r>
              <a:rPr lang="en-US" b="1" dirty="0">
                <a:latin typeface="+mn-lt"/>
              </a:rPr>
              <a:t>Format Background </a:t>
            </a:r>
            <a:r>
              <a:rPr lang="en-US" dirty="0">
                <a:latin typeface="+mn-lt"/>
              </a:rPr>
              <a:t>dialog box, click </a:t>
            </a:r>
            <a:r>
              <a:rPr lang="en-US" b="1" dirty="0">
                <a:latin typeface="+mn-lt"/>
              </a:rPr>
              <a:t>Fill</a:t>
            </a:r>
            <a:r>
              <a:rPr lang="en-US" dirty="0">
                <a:latin typeface="+mn-lt"/>
              </a:rPr>
              <a:t> in the left pane, and then select </a:t>
            </a:r>
            <a:r>
              <a:rPr lang="en-US" b="1" dirty="0">
                <a:latin typeface="+mn-lt"/>
              </a:rPr>
              <a:t>Solid fill</a:t>
            </a:r>
            <a:r>
              <a:rPr lang="en-US" dirty="0">
                <a:latin typeface="+mn-lt"/>
              </a:rPr>
              <a:t> in the </a:t>
            </a:r>
            <a:r>
              <a:rPr lang="en-US" b="1" dirty="0">
                <a:latin typeface="+mn-lt"/>
              </a:rPr>
              <a:t>Fill</a:t>
            </a:r>
            <a:r>
              <a:rPr lang="en-US" dirty="0">
                <a:latin typeface="+mn-lt"/>
              </a:rPr>
              <a:t> pane. </a:t>
            </a:r>
          </a:p>
          <a:p>
            <a:pPr marL="232943" indent="-232943">
              <a:buFont typeface="+mj-lt"/>
              <a:buAutoNum type="arabicPeriod"/>
            </a:pPr>
            <a:r>
              <a:rPr lang="en-US" dirty="0">
                <a:latin typeface="+mn-lt"/>
              </a:rPr>
              <a:t>Also in the </a:t>
            </a:r>
            <a:r>
              <a:rPr lang="en-US" b="1" dirty="0">
                <a:latin typeface="+mn-lt"/>
              </a:rPr>
              <a:t>Fill</a:t>
            </a:r>
            <a:r>
              <a:rPr lang="en-US" dirty="0">
                <a:latin typeface="+mn-lt"/>
              </a:rPr>
              <a:t> pane, click the button next to </a:t>
            </a:r>
            <a:r>
              <a:rPr lang="en-US" b="1" dirty="0">
                <a:latin typeface="+mn-lt"/>
              </a:rPr>
              <a:t>Color</a:t>
            </a:r>
            <a:r>
              <a:rPr lang="en-US" dirty="0">
                <a:latin typeface="+mn-lt"/>
              </a:rPr>
              <a:t>, and then under </a:t>
            </a:r>
            <a:r>
              <a:rPr lang="en-US" b="1" dirty="0">
                <a:latin typeface="+mn-lt"/>
              </a:rPr>
              <a:t>Theme Colors </a:t>
            </a:r>
            <a:r>
              <a:rPr lang="en-US" dirty="0">
                <a:latin typeface="+mn-lt"/>
              </a:rPr>
              <a:t>click </a:t>
            </a:r>
            <a:r>
              <a:rPr lang="en-US" b="1" dirty="0">
                <a:latin typeface="+mn-lt"/>
              </a:rPr>
              <a:t>Black, Text 1, Lighter 15% </a:t>
            </a:r>
            <a:r>
              <a:rPr lang="en-US" dirty="0">
                <a:latin typeface="+mn-lt"/>
              </a:rPr>
              <a:t>(fifth row, second option from the left).</a:t>
            </a:r>
          </a:p>
          <a:p>
            <a:endParaRPr lang="en-US" dirty="0">
              <a:latin typeface="+mn-lt"/>
            </a:endParaRPr>
          </a:p>
          <a:p>
            <a:endParaRPr lang="en-US" dirty="0">
              <a:latin typeface="+mn-lt"/>
            </a:endParaRPr>
          </a:p>
          <a:p>
            <a:r>
              <a:rPr lang="en-US" dirty="0">
                <a:latin typeface="+mn-lt"/>
              </a:rPr>
              <a:t>To reproduce the animation effects on this slide, do the following:</a:t>
            </a:r>
          </a:p>
          <a:p>
            <a:pPr marL="232943" indent="-232943">
              <a:buFont typeface="+mj-lt"/>
              <a:buAutoNum type="arabicPeriod"/>
            </a:pPr>
            <a:r>
              <a:rPr lang="en-US" dirty="0">
                <a:latin typeface="+mn-lt"/>
              </a:rPr>
              <a:t>On the </a:t>
            </a:r>
            <a:r>
              <a:rPr lang="en-US" b="1" dirty="0">
                <a:latin typeface="+mn-lt"/>
              </a:rPr>
              <a:t>View</a:t>
            </a:r>
            <a:r>
              <a:rPr lang="en-US" dirty="0">
                <a:latin typeface="+mn-lt"/>
              </a:rPr>
              <a:t> tab, in the Zoom group, click </a:t>
            </a:r>
            <a:r>
              <a:rPr lang="en-US" b="1" dirty="0">
                <a:latin typeface="+mn-lt"/>
              </a:rPr>
              <a:t>Zoom</a:t>
            </a:r>
            <a:r>
              <a:rPr lang="en-US" dirty="0">
                <a:latin typeface="+mn-lt"/>
              </a:rPr>
              <a:t>, and then in the </a:t>
            </a:r>
            <a:r>
              <a:rPr lang="en-US" b="1" dirty="0">
                <a:latin typeface="+mn-lt"/>
              </a:rPr>
              <a:t>Zoom</a:t>
            </a:r>
            <a:r>
              <a:rPr lang="en-US" dirty="0">
                <a:latin typeface="+mn-lt"/>
              </a:rPr>
              <a:t> dialog box, in the </a:t>
            </a:r>
            <a:r>
              <a:rPr lang="en-US" b="1" dirty="0">
                <a:latin typeface="+mn-lt"/>
              </a:rPr>
              <a:t>Percent</a:t>
            </a:r>
            <a:r>
              <a:rPr lang="en-US" dirty="0">
                <a:latin typeface="+mn-lt"/>
              </a:rPr>
              <a:t> box, enter </a:t>
            </a:r>
            <a:r>
              <a:rPr lang="en-US" b="1" dirty="0">
                <a:latin typeface="+mn-lt"/>
              </a:rPr>
              <a:t>70%</a:t>
            </a:r>
            <a:r>
              <a:rPr lang="en-US" dirty="0">
                <a:latin typeface="+mn-lt"/>
              </a:rPr>
              <a:t>. (</a:t>
            </a:r>
            <a:r>
              <a:rPr lang="en-US" b="1" dirty="0">
                <a:latin typeface="+mn-lt"/>
              </a:rPr>
              <a:t>Note: </a:t>
            </a:r>
            <a:r>
              <a:rPr lang="en-US" dirty="0">
                <a:latin typeface="+mn-lt"/>
              </a:rPr>
              <a:t>Make sure that </a:t>
            </a:r>
            <a:r>
              <a:rPr lang="en-US" b="1" dirty="0">
                <a:latin typeface="+mn-lt"/>
              </a:rPr>
              <a:t>Fit</a:t>
            </a:r>
            <a:r>
              <a:rPr lang="en-US" dirty="0">
                <a:latin typeface="+mn-lt"/>
              </a:rPr>
              <a:t> is not selected in the </a:t>
            </a:r>
            <a:r>
              <a:rPr lang="en-US" b="1" dirty="0">
                <a:latin typeface="+mn-lt"/>
              </a:rPr>
              <a:t>Zoom</a:t>
            </a:r>
            <a:r>
              <a:rPr lang="en-US" dirty="0">
                <a:latin typeface="+mn-lt"/>
              </a:rPr>
              <a:t> dialog box.)</a:t>
            </a:r>
          </a:p>
          <a:p>
            <a:pPr marL="232943" indent="-232943">
              <a:buFont typeface="+mj-lt"/>
              <a:buAutoNum type="arabicPeriod"/>
            </a:pPr>
            <a:r>
              <a:rPr lang="en-US" dirty="0">
                <a:latin typeface="+mn-lt"/>
              </a:rPr>
              <a:t>On the slide, select the dotted rectangle. On the </a:t>
            </a:r>
            <a:r>
              <a:rPr lang="en-US" b="1" dirty="0">
                <a:latin typeface="+mn-lt"/>
              </a:rPr>
              <a:t>Animations</a:t>
            </a:r>
            <a:r>
              <a:rPr lang="en-US" dirty="0">
                <a:latin typeface="+mn-lt"/>
              </a:rPr>
              <a:t> tab, in the </a:t>
            </a:r>
            <a:r>
              <a:rPr lang="en-US" b="1" dirty="0">
                <a:latin typeface="+mn-lt"/>
              </a:rPr>
              <a:t>Advanced Animations</a:t>
            </a:r>
            <a:r>
              <a:rPr lang="en-US" dirty="0">
                <a:latin typeface="+mn-lt"/>
              </a:rPr>
              <a:t> group, click </a:t>
            </a:r>
            <a:r>
              <a:rPr lang="en-US" b="1" dirty="0">
                <a:latin typeface="+mn-lt"/>
              </a:rPr>
              <a:t>Add Animation</a:t>
            </a:r>
            <a:r>
              <a:rPr lang="en-US" dirty="0">
                <a:latin typeface="+mn-lt"/>
              </a:rPr>
              <a:t>, and then, under </a:t>
            </a:r>
            <a:r>
              <a:rPr lang="en-US" b="1" dirty="0">
                <a:latin typeface="+mn-lt"/>
              </a:rPr>
              <a:t>Motion Paths</a:t>
            </a:r>
            <a:r>
              <a:rPr lang="en-US" dirty="0">
                <a:latin typeface="+mn-lt"/>
              </a:rPr>
              <a:t>, click </a:t>
            </a:r>
            <a:r>
              <a:rPr lang="en-US" b="1" dirty="0">
                <a:latin typeface="+mn-lt"/>
              </a:rPr>
              <a:t>Custom Path</a:t>
            </a:r>
            <a:r>
              <a:rPr lang="en-US" dirty="0">
                <a:latin typeface="+mn-lt"/>
              </a:rPr>
              <a:t>.</a:t>
            </a:r>
          </a:p>
          <a:p>
            <a:pPr marL="232943" indent="-232943">
              <a:buFont typeface="+mj-lt"/>
              <a:buAutoNum type="arabicPeriod"/>
            </a:pPr>
            <a:r>
              <a:rPr lang="en-US" dirty="0">
                <a:latin typeface="+mn-lt"/>
              </a:rPr>
              <a:t>Press and hold SHIFT to conform the path to a straight, horizontal line, and then do the following on the slide:</a:t>
            </a:r>
          </a:p>
          <a:p>
            <a:pPr marL="698830" lvl="1" indent="-232943">
              <a:buFont typeface="+mj-lt"/>
              <a:buAutoNum type="arabicPeriod"/>
            </a:pPr>
            <a:r>
              <a:rPr lang="en-US" dirty="0">
                <a:latin typeface="+mn-lt"/>
              </a:rPr>
              <a:t>Click the center of the dotted rectangle to create the first motion-path point.</a:t>
            </a:r>
          </a:p>
          <a:p>
            <a:pPr marL="698830" lvl="1" indent="-232943">
              <a:buFont typeface="+mj-lt"/>
              <a:buAutoNum type="arabicPeriod"/>
            </a:pPr>
            <a:r>
              <a:rPr lang="en-US" dirty="0">
                <a:latin typeface="+mn-lt"/>
              </a:rPr>
              <a:t>Click approximately ½” beyond the right edge of the rectangle to create the second motion-path point. </a:t>
            </a:r>
          </a:p>
          <a:p>
            <a:pPr marL="698830" lvl="1" indent="-232943">
              <a:buFont typeface="+mj-lt"/>
              <a:buAutoNum type="arabicPeriod"/>
            </a:pPr>
            <a:r>
              <a:rPr lang="en-US" dirty="0">
                <a:latin typeface="+mn-lt"/>
              </a:rPr>
              <a:t>Double-click approximately 2” beyond the left edge of the slide to create the third and final motion-path point. </a:t>
            </a:r>
          </a:p>
          <a:p>
            <a:pPr marL="232943" indent="-232943">
              <a:buFont typeface="+mj-lt"/>
              <a:buAutoNum type="arabicPeriod"/>
            </a:pPr>
            <a:r>
              <a:rPr lang="en-US" dirty="0">
                <a:latin typeface="+mn-lt"/>
              </a:rPr>
              <a:t>On the slide, right-click the freeform motion path, and then click </a:t>
            </a:r>
            <a:r>
              <a:rPr lang="en-US" b="1" dirty="0">
                <a:latin typeface="+mn-lt"/>
              </a:rPr>
              <a:t>Reverse Path Direction</a:t>
            </a:r>
            <a:r>
              <a:rPr lang="en-US" dirty="0">
                <a:latin typeface="+mn-lt"/>
              </a:rPr>
              <a:t>. </a:t>
            </a:r>
          </a:p>
          <a:p>
            <a:pPr marL="232943" indent="-232943">
              <a:buFont typeface="+mj-lt"/>
              <a:buAutoNum type="arabicPeriod"/>
            </a:pPr>
            <a:r>
              <a:rPr lang="en-US" dirty="0">
                <a:latin typeface="+mn-lt"/>
              </a:rPr>
              <a:t>On the </a:t>
            </a:r>
            <a:r>
              <a:rPr lang="en-US" b="1" dirty="0">
                <a:latin typeface="+mn-lt"/>
              </a:rPr>
              <a:t>Animations</a:t>
            </a:r>
            <a:r>
              <a:rPr lang="en-US" dirty="0">
                <a:latin typeface="+mn-lt"/>
              </a:rPr>
              <a:t> tab, in the </a:t>
            </a:r>
            <a:r>
              <a:rPr lang="en-US" b="1" dirty="0">
                <a:latin typeface="+mn-lt"/>
              </a:rPr>
              <a:t>Timing</a:t>
            </a:r>
            <a:r>
              <a:rPr lang="en-US" dirty="0">
                <a:latin typeface="+mn-lt"/>
              </a:rPr>
              <a:t> group, in the </a:t>
            </a:r>
            <a:r>
              <a:rPr lang="en-US" b="1" dirty="0">
                <a:latin typeface="+mn-lt"/>
              </a:rPr>
              <a:t>Start</a:t>
            </a:r>
            <a:r>
              <a:rPr lang="en-US" dirty="0">
                <a:latin typeface="+mn-lt"/>
              </a:rPr>
              <a:t> list, select </a:t>
            </a:r>
            <a:r>
              <a:rPr lang="en-US" b="1" dirty="0">
                <a:latin typeface="+mn-lt"/>
              </a:rPr>
              <a:t>With</a:t>
            </a:r>
            <a:r>
              <a:rPr lang="en-US" dirty="0">
                <a:latin typeface="+mn-lt"/>
              </a:rPr>
              <a:t> </a:t>
            </a:r>
            <a:r>
              <a:rPr lang="en-US" b="1" dirty="0">
                <a:latin typeface="+mn-lt"/>
              </a:rPr>
              <a:t>Previous</a:t>
            </a:r>
            <a:r>
              <a:rPr lang="en-US" dirty="0">
                <a:latin typeface="+mn-lt"/>
              </a:rPr>
              <a:t>.</a:t>
            </a:r>
          </a:p>
          <a:p>
            <a:pPr marL="232943" indent="-232943">
              <a:buFont typeface="+mj-lt"/>
              <a:buAutoNum type="arabicPeriod"/>
            </a:pPr>
            <a:r>
              <a:rPr lang="en-US" dirty="0">
                <a:latin typeface="+mn-lt"/>
              </a:rPr>
              <a:t>On the slide, select the gradient-filled rectangle. On the </a:t>
            </a:r>
            <a:r>
              <a:rPr lang="en-US" b="1" dirty="0">
                <a:latin typeface="+mn-lt"/>
              </a:rPr>
              <a:t>Animations</a:t>
            </a:r>
            <a:r>
              <a:rPr lang="en-US" dirty="0">
                <a:latin typeface="+mn-lt"/>
              </a:rPr>
              <a:t> tab, in the </a:t>
            </a:r>
            <a:r>
              <a:rPr lang="en-US" b="1" dirty="0">
                <a:latin typeface="+mn-lt"/>
              </a:rPr>
              <a:t>Advanced Animations </a:t>
            </a:r>
            <a:r>
              <a:rPr lang="en-US" dirty="0">
                <a:latin typeface="+mn-lt"/>
              </a:rPr>
              <a:t>group, click </a:t>
            </a:r>
            <a:r>
              <a:rPr lang="en-US" b="1" dirty="0">
                <a:latin typeface="+mn-lt"/>
              </a:rPr>
              <a:t>Add Effect</a:t>
            </a:r>
            <a:r>
              <a:rPr lang="en-US" dirty="0">
                <a:latin typeface="+mn-lt"/>
              </a:rPr>
              <a:t>, and then click </a:t>
            </a:r>
            <a:r>
              <a:rPr lang="en-US" b="1" dirty="0">
                <a:latin typeface="+mn-lt"/>
              </a:rPr>
              <a:t>More Entrance Effects</a:t>
            </a:r>
            <a:r>
              <a:rPr lang="en-US" dirty="0">
                <a:latin typeface="+mn-lt"/>
              </a:rPr>
              <a:t>. In the </a:t>
            </a:r>
            <a:r>
              <a:rPr lang="en-US" b="1" dirty="0">
                <a:latin typeface="+mn-lt"/>
              </a:rPr>
              <a:t>Add Entrance Effect </a:t>
            </a:r>
            <a:r>
              <a:rPr lang="en-US" dirty="0">
                <a:latin typeface="+mn-lt"/>
              </a:rPr>
              <a:t>dialog box, under </a:t>
            </a:r>
            <a:r>
              <a:rPr lang="en-US" b="1" dirty="0">
                <a:latin typeface="+mn-lt"/>
              </a:rPr>
              <a:t>Subtle</a:t>
            </a:r>
            <a:r>
              <a:rPr lang="en-US" dirty="0">
                <a:latin typeface="+mn-lt"/>
              </a:rPr>
              <a:t>, click </a:t>
            </a:r>
            <a:r>
              <a:rPr lang="en-US" b="1" dirty="0">
                <a:latin typeface="+mn-lt"/>
              </a:rPr>
              <a:t>Fade</a:t>
            </a:r>
            <a:r>
              <a:rPr lang="en-US" dirty="0">
                <a:latin typeface="+mn-lt"/>
              </a:rPr>
              <a:t>, and then click </a:t>
            </a:r>
            <a:r>
              <a:rPr lang="en-US" b="1" dirty="0">
                <a:latin typeface="+mn-lt"/>
              </a:rPr>
              <a:t>OK</a:t>
            </a:r>
            <a:r>
              <a:rPr lang="en-US" dirty="0">
                <a:latin typeface="+mn-lt"/>
              </a:rPr>
              <a:t>. </a:t>
            </a:r>
          </a:p>
          <a:p>
            <a:pPr marL="232943" indent="-232943" defTabSz="931774" eaLnBrk="1" fontAlgn="auto" hangingPunct="1">
              <a:spcBef>
                <a:spcPts val="0"/>
              </a:spcBef>
              <a:spcAft>
                <a:spcPts val="0"/>
              </a:spcAft>
              <a:buFont typeface="+mj-lt"/>
              <a:buAutoNum type="arabicPeriod"/>
              <a:defRPr/>
            </a:pPr>
            <a:r>
              <a:rPr lang="en-US" dirty="0">
                <a:latin typeface="+mn-lt"/>
              </a:rPr>
              <a:t>On the </a:t>
            </a:r>
            <a:r>
              <a:rPr lang="en-US" b="1" dirty="0">
                <a:latin typeface="+mn-lt"/>
              </a:rPr>
              <a:t>Animations</a:t>
            </a:r>
            <a:r>
              <a:rPr lang="en-US" dirty="0">
                <a:latin typeface="+mn-lt"/>
              </a:rPr>
              <a:t> tab, in the </a:t>
            </a:r>
            <a:r>
              <a:rPr lang="en-US" b="1" dirty="0">
                <a:latin typeface="+mn-lt"/>
              </a:rPr>
              <a:t>Timing</a:t>
            </a:r>
            <a:r>
              <a:rPr lang="en-US" dirty="0">
                <a:latin typeface="+mn-lt"/>
              </a:rPr>
              <a:t> group, in the </a:t>
            </a:r>
            <a:r>
              <a:rPr lang="en-US" b="1" dirty="0">
                <a:latin typeface="+mn-lt"/>
              </a:rPr>
              <a:t>Start</a:t>
            </a:r>
            <a:r>
              <a:rPr lang="en-US" dirty="0">
                <a:latin typeface="+mn-lt"/>
              </a:rPr>
              <a:t> list, select </a:t>
            </a:r>
            <a:r>
              <a:rPr lang="en-US" b="1" dirty="0">
                <a:latin typeface="+mn-lt"/>
              </a:rPr>
              <a:t>With</a:t>
            </a:r>
            <a:r>
              <a:rPr lang="en-US" dirty="0">
                <a:latin typeface="+mn-lt"/>
              </a:rPr>
              <a:t> </a:t>
            </a:r>
            <a:r>
              <a:rPr lang="en-US" b="1" dirty="0">
                <a:latin typeface="+mn-lt"/>
              </a:rPr>
              <a:t>Previous</a:t>
            </a:r>
            <a:r>
              <a:rPr lang="en-US" dirty="0">
                <a:latin typeface="+mn-lt"/>
              </a:rPr>
              <a:t>.</a:t>
            </a:r>
          </a:p>
          <a:p>
            <a:pPr marL="232943" indent="-232943" defTabSz="931774" eaLnBrk="1" fontAlgn="auto" hangingPunct="1">
              <a:spcBef>
                <a:spcPts val="0"/>
              </a:spcBef>
              <a:spcAft>
                <a:spcPts val="0"/>
              </a:spcAft>
              <a:buFont typeface="+mj-lt"/>
              <a:buAutoNum type="arabicPeriod"/>
              <a:defRPr/>
            </a:pPr>
            <a:r>
              <a:rPr lang="en-US" dirty="0">
                <a:latin typeface="+mn-lt"/>
              </a:rPr>
              <a:t>On the </a:t>
            </a:r>
            <a:r>
              <a:rPr lang="en-US" b="1" dirty="0">
                <a:latin typeface="+mn-lt"/>
              </a:rPr>
              <a:t>Animations</a:t>
            </a:r>
            <a:r>
              <a:rPr lang="en-US" dirty="0">
                <a:latin typeface="+mn-lt"/>
              </a:rPr>
              <a:t> tab, in the </a:t>
            </a:r>
            <a:r>
              <a:rPr lang="en-US" b="1" dirty="0">
                <a:latin typeface="+mn-lt"/>
              </a:rPr>
              <a:t>Timing</a:t>
            </a:r>
            <a:r>
              <a:rPr lang="en-US" dirty="0">
                <a:latin typeface="+mn-lt"/>
              </a:rPr>
              <a:t> group, in the </a:t>
            </a:r>
            <a:r>
              <a:rPr lang="en-US" b="1" dirty="0">
                <a:latin typeface="+mn-lt"/>
              </a:rPr>
              <a:t>Duration </a:t>
            </a:r>
            <a:r>
              <a:rPr lang="en-US" dirty="0">
                <a:latin typeface="+mn-lt"/>
              </a:rPr>
              <a:t>box, enter </a:t>
            </a:r>
            <a:r>
              <a:rPr lang="en-US" b="1" dirty="0">
                <a:latin typeface="+mn-lt"/>
              </a:rPr>
              <a:t>0.5</a:t>
            </a:r>
            <a:r>
              <a:rPr lang="en-US" dirty="0">
                <a:latin typeface="+mn-lt"/>
              </a:rPr>
              <a:t>. </a:t>
            </a:r>
          </a:p>
          <a:p>
            <a:pPr marL="232943" indent="-232943" defTabSz="931774" eaLnBrk="1" fontAlgn="auto" hangingPunct="1">
              <a:spcBef>
                <a:spcPts val="0"/>
              </a:spcBef>
              <a:spcAft>
                <a:spcPts val="0"/>
              </a:spcAft>
              <a:buFont typeface="+mj-lt"/>
              <a:buAutoNum type="arabicPeriod"/>
              <a:defRPr/>
            </a:pPr>
            <a:r>
              <a:rPr lang="en-US" dirty="0">
                <a:latin typeface="+mn-lt"/>
              </a:rPr>
              <a:t>On the slide, select the gradient-filled rectangle. On the </a:t>
            </a:r>
            <a:r>
              <a:rPr lang="en-US" b="1" dirty="0">
                <a:latin typeface="+mn-lt"/>
              </a:rPr>
              <a:t>Animations</a:t>
            </a:r>
            <a:r>
              <a:rPr lang="en-US" dirty="0">
                <a:latin typeface="+mn-lt"/>
              </a:rPr>
              <a:t> tab, in the </a:t>
            </a:r>
            <a:r>
              <a:rPr lang="en-US" b="1" dirty="0">
                <a:latin typeface="+mn-lt"/>
              </a:rPr>
              <a:t>Advanced Animations </a:t>
            </a:r>
            <a:r>
              <a:rPr lang="en-US" dirty="0">
                <a:latin typeface="+mn-lt"/>
              </a:rPr>
              <a:t>group, click </a:t>
            </a:r>
            <a:r>
              <a:rPr lang="en-US" b="1" dirty="0">
                <a:latin typeface="+mn-lt"/>
              </a:rPr>
              <a:t>Add Effect</a:t>
            </a:r>
            <a:r>
              <a:rPr lang="en-US" dirty="0">
                <a:latin typeface="+mn-lt"/>
              </a:rPr>
              <a:t>, and then click </a:t>
            </a:r>
            <a:r>
              <a:rPr lang="en-US" b="1" dirty="0">
                <a:latin typeface="+mn-lt"/>
              </a:rPr>
              <a:t>More Motion Paths</a:t>
            </a:r>
            <a:r>
              <a:rPr lang="en-US" dirty="0">
                <a:latin typeface="+mn-lt"/>
              </a:rPr>
              <a:t>. In the </a:t>
            </a:r>
            <a:r>
              <a:rPr lang="en-US" b="1" dirty="0">
                <a:latin typeface="+mn-lt"/>
              </a:rPr>
              <a:t>Add Motion Path </a:t>
            </a:r>
            <a:r>
              <a:rPr lang="en-US" dirty="0">
                <a:latin typeface="+mn-lt"/>
              </a:rPr>
              <a:t>dialog box, under </a:t>
            </a:r>
            <a:r>
              <a:rPr lang="en-US" b="1" dirty="0">
                <a:latin typeface="+mn-lt"/>
              </a:rPr>
              <a:t>Lines and Curves</a:t>
            </a:r>
            <a:r>
              <a:rPr lang="en-US" dirty="0">
                <a:latin typeface="+mn-lt"/>
              </a:rPr>
              <a:t>, click </a:t>
            </a:r>
            <a:r>
              <a:rPr lang="en-US" b="1" dirty="0">
                <a:latin typeface="+mn-lt"/>
              </a:rPr>
              <a:t>Down</a:t>
            </a:r>
            <a:r>
              <a:rPr lang="en-US" dirty="0">
                <a:latin typeface="+mn-lt"/>
              </a:rPr>
              <a:t>, and then click </a:t>
            </a:r>
            <a:r>
              <a:rPr lang="en-US" b="1" dirty="0">
                <a:latin typeface="+mn-lt"/>
              </a:rPr>
              <a:t>OK</a:t>
            </a:r>
            <a:r>
              <a:rPr lang="en-US" dirty="0">
                <a:latin typeface="+mn-lt"/>
              </a:rPr>
              <a:t>. </a:t>
            </a:r>
          </a:p>
          <a:p>
            <a:pPr marL="232943" indent="-232943" defTabSz="931774" eaLnBrk="1" fontAlgn="auto" hangingPunct="1">
              <a:spcBef>
                <a:spcPts val="0"/>
              </a:spcBef>
              <a:spcAft>
                <a:spcPts val="0"/>
              </a:spcAft>
              <a:buFont typeface="+mj-lt"/>
              <a:buAutoNum type="arabicPeriod"/>
              <a:defRPr/>
            </a:pPr>
            <a:r>
              <a:rPr lang="en-US" dirty="0">
                <a:latin typeface="+mn-lt"/>
              </a:rPr>
              <a:t>On the </a:t>
            </a:r>
            <a:r>
              <a:rPr lang="en-US" b="1" dirty="0">
                <a:latin typeface="+mn-lt"/>
              </a:rPr>
              <a:t>Animations</a:t>
            </a:r>
            <a:r>
              <a:rPr lang="en-US" dirty="0">
                <a:latin typeface="+mn-lt"/>
              </a:rPr>
              <a:t> tab, in the </a:t>
            </a:r>
            <a:r>
              <a:rPr lang="en-US" b="1" dirty="0">
                <a:latin typeface="+mn-lt"/>
              </a:rPr>
              <a:t>Timing</a:t>
            </a:r>
            <a:r>
              <a:rPr lang="en-US" dirty="0">
                <a:latin typeface="+mn-lt"/>
              </a:rPr>
              <a:t> group, in the </a:t>
            </a:r>
            <a:r>
              <a:rPr lang="en-US" b="1" dirty="0">
                <a:latin typeface="+mn-lt"/>
              </a:rPr>
              <a:t>Start</a:t>
            </a:r>
            <a:r>
              <a:rPr lang="en-US" dirty="0">
                <a:latin typeface="+mn-lt"/>
              </a:rPr>
              <a:t> list, select </a:t>
            </a:r>
            <a:r>
              <a:rPr lang="en-US" b="1" dirty="0">
                <a:latin typeface="+mn-lt"/>
              </a:rPr>
              <a:t>With</a:t>
            </a:r>
            <a:r>
              <a:rPr lang="en-US" dirty="0">
                <a:latin typeface="+mn-lt"/>
              </a:rPr>
              <a:t> </a:t>
            </a:r>
            <a:r>
              <a:rPr lang="en-US" b="1" dirty="0">
                <a:latin typeface="+mn-lt"/>
              </a:rPr>
              <a:t>Previous</a:t>
            </a:r>
            <a:r>
              <a:rPr lang="en-US" dirty="0">
                <a:latin typeface="+mn-lt"/>
              </a:rPr>
              <a:t>.</a:t>
            </a:r>
          </a:p>
          <a:p>
            <a:pPr marL="232943" indent="-232943" defTabSz="931774" eaLnBrk="1" fontAlgn="auto" hangingPunct="1">
              <a:spcBef>
                <a:spcPts val="0"/>
              </a:spcBef>
              <a:spcAft>
                <a:spcPts val="0"/>
              </a:spcAft>
              <a:buFont typeface="+mj-lt"/>
              <a:buAutoNum type="arabicPeriod"/>
              <a:defRPr/>
            </a:pPr>
            <a:r>
              <a:rPr lang="en-US" dirty="0">
                <a:latin typeface="+mn-lt"/>
              </a:rPr>
              <a:t>On the </a:t>
            </a:r>
            <a:r>
              <a:rPr lang="en-US" b="1" dirty="0">
                <a:latin typeface="+mn-lt"/>
              </a:rPr>
              <a:t>Animations</a:t>
            </a:r>
            <a:r>
              <a:rPr lang="en-US" dirty="0">
                <a:latin typeface="+mn-lt"/>
              </a:rPr>
              <a:t> tab, in the </a:t>
            </a:r>
            <a:r>
              <a:rPr lang="en-US" b="1" dirty="0">
                <a:latin typeface="+mn-lt"/>
              </a:rPr>
              <a:t>Timing</a:t>
            </a:r>
            <a:r>
              <a:rPr lang="en-US" dirty="0">
                <a:latin typeface="+mn-lt"/>
              </a:rPr>
              <a:t> group, in the </a:t>
            </a:r>
            <a:r>
              <a:rPr lang="en-US" b="1" dirty="0">
                <a:latin typeface="+mn-lt"/>
              </a:rPr>
              <a:t>Duration </a:t>
            </a:r>
            <a:r>
              <a:rPr lang="en-US" dirty="0">
                <a:latin typeface="+mn-lt"/>
              </a:rPr>
              <a:t>box, enter </a:t>
            </a:r>
            <a:r>
              <a:rPr lang="en-US" b="1" dirty="0">
                <a:latin typeface="+mn-lt"/>
              </a:rPr>
              <a:t>2</a:t>
            </a:r>
            <a:r>
              <a:rPr lang="en-US" dirty="0">
                <a:latin typeface="+mn-lt"/>
              </a:rPr>
              <a:t>. </a:t>
            </a:r>
          </a:p>
          <a:p>
            <a:pPr marL="232943" indent="-232943">
              <a:buFont typeface="+mj-lt"/>
              <a:buAutoNum type="arabicPeriod"/>
            </a:pPr>
            <a:r>
              <a:rPr lang="en-US" dirty="0">
                <a:latin typeface="+mn-lt"/>
              </a:rPr>
              <a:t>On the slide, right-click the down motion path and click </a:t>
            </a:r>
            <a:r>
              <a:rPr lang="en-US" b="1" dirty="0">
                <a:latin typeface="+mn-lt"/>
              </a:rPr>
              <a:t>Reverse</a:t>
            </a:r>
            <a:r>
              <a:rPr lang="en-US" dirty="0">
                <a:latin typeface="+mn-lt"/>
              </a:rPr>
              <a:t> </a:t>
            </a:r>
            <a:r>
              <a:rPr lang="en-US" b="1" dirty="0">
                <a:latin typeface="+mn-lt"/>
              </a:rPr>
              <a:t>Path</a:t>
            </a:r>
            <a:r>
              <a:rPr lang="en-US" dirty="0">
                <a:latin typeface="+mn-lt"/>
              </a:rPr>
              <a:t> </a:t>
            </a:r>
            <a:r>
              <a:rPr lang="en-US" b="1" dirty="0">
                <a:latin typeface="+mn-lt"/>
              </a:rPr>
              <a:t>Direction</a:t>
            </a:r>
            <a:r>
              <a:rPr lang="en-US" dirty="0">
                <a:latin typeface="+mn-lt"/>
              </a:rPr>
              <a:t>.</a:t>
            </a:r>
          </a:p>
          <a:p>
            <a:pPr marL="232943" indent="-232943">
              <a:buFont typeface="+mj-lt"/>
              <a:buAutoNum type="arabicPeriod"/>
            </a:pPr>
            <a:r>
              <a:rPr lang="en-US" dirty="0">
                <a:latin typeface="+mn-lt"/>
              </a:rPr>
              <a:t>On the slide, select the smaller, full-color picture. On the </a:t>
            </a:r>
            <a:r>
              <a:rPr lang="en-US" b="1" dirty="0">
                <a:latin typeface="+mn-lt"/>
              </a:rPr>
              <a:t>Animations</a:t>
            </a:r>
            <a:r>
              <a:rPr lang="en-US" dirty="0">
                <a:latin typeface="+mn-lt"/>
              </a:rPr>
              <a:t> tab, in the </a:t>
            </a:r>
            <a:r>
              <a:rPr lang="en-US" b="1" dirty="0">
                <a:latin typeface="+mn-lt"/>
              </a:rPr>
              <a:t>Advanced Animations </a:t>
            </a:r>
            <a:r>
              <a:rPr lang="en-US" dirty="0">
                <a:latin typeface="+mn-lt"/>
              </a:rPr>
              <a:t>group, click </a:t>
            </a:r>
            <a:r>
              <a:rPr lang="en-US" b="1" dirty="0">
                <a:latin typeface="+mn-lt"/>
              </a:rPr>
              <a:t>Add Effect</a:t>
            </a:r>
            <a:r>
              <a:rPr lang="en-US" dirty="0">
                <a:latin typeface="+mn-lt"/>
              </a:rPr>
              <a:t>, and then click </a:t>
            </a:r>
            <a:r>
              <a:rPr lang="en-US" b="1" dirty="0">
                <a:latin typeface="+mn-lt"/>
              </a:rPr>
              <a:t>More Entrance Effects</a:t>
            </a:r>
            <a:r>
              <a:rPr lang="en-US" dirty="0">
                <a:latin typeface="+mn-lt"/>
              </a:rPr>
              <a:t>. In the </a:t>
            </a:r>
            <a:r>
              <a:rPr lang="en-US" b="1" dirty="0">
                <a:latin typeface="+mn-lt"/>
              </a:rPr>
              <a:t>Add Entrance Effect </a:t>
            </a:r>
            <a:r>
              <a:rPr lang="en-US" dirty="0">
                <a:latin typeface="+mn-lt"/>
              </a:rPr>
              <a:t>dialog box, under </a:t>
            </a:r>
            <a:r>
              <a:rPr lang="en-US" b="1" dirty="0">
                <a:latin typeface="+mn-lt"/>
              </a:rPr>
              <a:t>Subtle</a:t>
            </a:r>
            <a:r>
              <a:rPr lang="en-US" dirty="0">
                <a:latin typeface="+mn-lt"/>
              </a:rPr>
              <a:t>, click </a:t>
            </a:r>
            <a:r>
              <a:rPr lang="en-US" b="1" dirty="0">
                <a:latin typeface="+mn-lt"/>
              </a:rPr>
              <a:t>Fade</a:t>
            </a:r>
            <a:r>
              <a:rPr lang="en-US" dirty="0">
                <a:latin typeface="+mn-lt"/>
              </a:rPr>
              <a:t>, and then click </a:t>
            </a:r>
            <a:r>
              <a:rPr lang="en-US" b="1" dirty="0">
                <a:latin typeface="+mn-lt"/>
              </a:rPr>
              <a:t>OK</a:t>
            </a:r>
            <a:r>
              <a:rPr lang="en-US" dirty="0">
                <a:latin typeface="+mn-lt"/>
              </a:rPr>
              <a:t>. </a:t>
            </a:r>
          </a:p>
          <a:p>
            <a:pPr marL="232943" indent="-232943" defTabSz="931774" eaLnBrk="1" fontAlgn="auto" hangingPunct="1">
              <a:spcBef>
                <a:spcPts val="0"/>
              </a:spcBef>
              <a:spcAft>
                <a:spcPts val="0"/>
              </a:spcAft>
              <a:buFont typeface="+mj-lt"/>
              <a:buAutoNum type="arabicPeriod"/>
              <a:defRPr/>
            </a:pPr>
            <a:r>
              <a:rPr lang="en-US" dirty="0">
                <a:latin typeface="+mn-lt"/>
              </a:rPr>
              <a:t>On the </a:t>
            </a:r>
            <a:r>
              <a:rPr lang="en-US" b="1" dirty="0">
                <a:latin typeface="+mn-lt"/>
              </a:rPr>
              <a:t>Animations</a:t>
            </a:r>
            <a:r>
              <a:rPr lang="en-US" dirty="0">
                <a:latin typeface="+mn-lt"/>
              </a:rPr>
              <a:t> tab, in the </a:t>
            </a:r>
            <a:r>
              <a:rPr lang="en-US" b="1" dirty="0">
                <a:latin typeface="+mn-lt"/>
              </a:rPr>
              <a:t>Timing</a:t>
            </a:r>
            <a:r>
              <a:rPr lang="en-US" dirty="0">
                <a:latin typeface="+mn-lt"/>
              </a:rPr>
              <a:t> group, in the </a:t>
            </a:r>
            <a:r>
              <a:rPr lang="en-US" b="1" dirty="0">
                <a:latin typeface="+mn-lt"/>
              </a:rPr>
              <a:t>Start</a:t>
            </a:r>
            <a:r>
              <a:rPr lang="en-US" dirty="0">
                <a:latin typeface="+mn-lt"/>
              </a:rPr>
              <a:t> list, select </a:t>
            </a:r>
            <a:r>
              <a:rPr lang="en-US" b="1" dirty="0">
                <a:latin typeface="+mn-lt"/>
              </a:rPr>
              <a:t>With</a:t>
            </a:r>
            <a:r>
              <a:rPr lang="en-US" dirty="0">
                <a:latin typeface="+mn-lt"/>
              </a:rPr>
              <a:t> </a:t>
            </a:r>
            <a:r>
              <a:rPr lang="en-US" b="1" dirty="0">
                <a:latin typeface="+mn-lt"/>
              </a:rPr>
              <a:t>Previous</a:t>
            </a:r>
            <a:r>
              <a:rPr lang="en-US" dirty="0">
                <a:latin typeface="+mn-lt"/>
              </a:rPr>
              <a:t>.</a:t>
            </a:r>
          </a:p>
          <a:p>
            <a:pPr marL="232943" indent="-232943" defTabSz="931774" eaLnBrk="1" fontAlgn="auto" hangingPunct="1">
              <a:spcBef>
                <a:spcPts val="0"/>
              </a:spcBef>
              <a:spcAft>
                <a:spcPts val="0"/>
              </a:spcAft>
              <a:buFont typeface="+mj-lt"/>
              <a:buAutoNum type="arabicPeriod"/>
              <a:defRPr/>
            </a:pPr>
            <a:r>
              <a:rPr lang="en-US" dirty="0">
                <a:latin typeface="+mn-lt"/>
              </a:rPr>
              <a:t>On the </a:t>
            </a:r>
            <a:r>
              <a:rPr lang="en-US" b="1" dirty="0">
                <a:latin typeface="+mn-lt"/>
              </a:rPr>
              <a:t>Animations</a:t>
            </a:r>
            <a:r>
              <a:rPr lang="en-US" dirty="0">
                <a:latin typeface="+mn-lt"/>
              </a:rPr>
              <a:t> tab, in the </a:t>
            </a:r>
            <a:r>
              <a:rPr lang="en-US" b="1" dirty="0">
                <a:latin typeface="+mn-lt"/>
              </a:rPr>
              <a:t>Timing</a:t>
            </a:r>
            <a:r>
              <a:rPr lang="en-US" dirty="0">
                <a:latin typeface="+mn-lt"/>
              </a:rPr>
              <a:t> group, in the </a:t>
            </a:r>
            <a:r>
              <a:rPr lang="en-US" b="1" dirty="0">
                <a:latin typeface="+mn-lt"/>
              </a:rPr>
              <a:t>Duration </a:t>
            </a:r>
            <a:r>
              <a:rPr lang="en-US" dirty="0">
                <a:latin typeface="+mn-lt"/>
              </a:rPr>
              <a:t>box, enter </a:t>
            </a:r>
            <a:r>
              <a:rPr lang="en-US" b="1" dirty="0">
                <a:latin typeface="+mn-lt"/>
              </a:rPr>
              <a:t>2</a:t>
            </a:r>
            <a:r>
              <a:rPr lang="en-US" dirty="0">
                <a:latin typeface="+mn-lt"/>
              </a:rPr>
              <a:t>. </a:t>
            </a:r>
          </a:p>
          <a:p>
            <a:pPr marL="232943" indent="-232943" defTabSz="931774" eaLnBrk="1" fontAlgn="auto" hangingPunct="1">
              <a:spcBef>
                <a:spcPts val="0"/>
              </a:spcBef>
              <a:spcAft>
                <a:spcPts val="0"/>
              </a:spcAft>
              <a:buFont typeface="+mj-lt"/>
              <a:buAutoNum type="arabicPeriod"/>
              <a:defRPr/>
            </a:pPr>
            <a:r>
              <a:rPr lang="en-US" dirty="0">
                <a:latin typeface="+mn-lt"/>
              </a:rPr>
              <a:t>On the </a:t>
            </a:r>
            <a:r>
              <a:rPr lang="en-US" b="1" dirty="0">
                <a:latin typeface="+mn-lt"/>
              </a:rPr>
              <a:t>Animations</a:t>
            </a:r>
            <a:r>
              <a:rPr lang="en-US" dirty="0">
                <a:latin typeface="+mn-lt"/>
              </a:rPr>
              <a:t> tab, in the </a:t>
            </a:r>
            <a:r>
              <a:rPr lang="en-US" b="1" dirty="0">
                <a:latin typeface="+mn-lt"/>
              </a:rPr>
              <a:t>Timing</a:t>
            </a:r>
            <a:r>
              <a:rPr lang="en-US" dirty="0">
                <a:latin typeface="+mn-lt"/>
              </a:rPr>
              <a:t> group, in the </a:t>
            </a:r>
            <a:r>
              <a:rPr lang="en-US" b="1" dirty="0">
                <a:latin typeface="+mn-lt"/>
              </a:rPr>
              <a:t>Delay </a:t>
            </a:r>
            <a:r>
              <a:rPr lang="en-US" dirty="0">
                <a:latin typeface="+mn-lt"/>
              </a:rPr>
              <a:t>box, enter </a:t>
            </a:r>
            <a:r>
              <a:rPr lang="en-US" b="1" dirty="0">
                <a:latin typeface="+mn-lt"/>
              </a:rPr>
              <a:t>1.5</a:t>
            </a:r>
            <a:r>
              <a:rPr lang="en-US" dirty="0">
                <a:latin typeface="+mn-lt"/>
              </a:rPr>
              <a:t>. </a:t>
            </a:r>
          </a:p>
          <a:p>
            <a:pPr marL="232943" indent="-232943">
              <a:buFont typeface="+mj-lt"/>
              <a:buAutoNum type="arabicPeriod"/>
            </a:pPr>
            <a:r>
              <a:rPr lang="en-US" dirty="0">
                <a:latin typeface="+mn-lt"/>
              </a:rPr>
              <a:t>On the slide, select the text box. On the </a:t>
            </a:r>
            <a:r>
              <a:rPr lang="en-US" b="1" dirty="0">
                <a:latin typeface="+mn-lt"/>
              </a:rPr>
              <a:t>Animations</a:t>
            </a:r>
            <a:r>
              <a:rPr lang="en-US" dirty="0">
                <a:latin typeface="+mn-lt"/>
              </a:rPr>
              <a:t> tab, in the </a:t>
            </a:r>
            <a:r>
              <a:rPr lang="en-US" b="1" dirty="0">
                <a:latin typeface="+mn-lt"/>
              </a:rPr>
              <a:t>Advanced Animations </a:t>
            </a:r>
            <a:r>
              <a:rPr lang="en-US" dirty="0">
                <a:latin typeface="+mn-lt"/>
              </a:rPr>
              <a:t>group, click </a:t>
            </a:r>
            <a:r>
              <a:rPr lang="en-US" b="1" dirty="0">
                <a:latin typeface="+mn-lt"/>
              </a:rPr>
              <a:t>Add Effect</a:t>
            </a:r>
            <a:r>
              <a:rPr lang="en-US" dirty="0">
                <a:latin typeface="+mn-lt"/>
              </a:rPr>
              <a:t>, and then click </a:t>
            </a:r>
            <a:r>
              <a:rPr lang="en-US" b="1" dirty="0">
                <a:latin typeface="+mn-lt"/>
              </a:rPr>
              <a:t>More Entrance Effects</a:t>
            </a:r>
            <a:r>
              <a:rPr lang="en-US" dirty="0">
                <a:latin typeface="+mn-lt"/>
              </a:rPr>
              <a:t>. In the </a:t>
            </a:r>
            <a:r>
              <a:rPr lang="en-US" b="1" dirty="0">
                <a:latin typeface="+mn-lt"/>
              </a:rPr>
              <a:t>Add Entrance Effect </a:t>
            </a:r>
            <a:r>
              <a:rPr lang="en-US" dirty="0">
                <a:latin typeface="+mn-lt"/>
              </a:rPr>
              <a:t>dialog box, under </a:t>
            </a:r>
            <a:r>
              <a:rPr lang="en-US" b="1" dirty="0">
                <a:latin typeface="+mn-lt"/>
              </a:rPr>
              <a:t>Subtle</a:t>
            </a:r>
            <a:r>
              <a:rPr lang="en-US" dirty="0">
                <a:latin typeface="+mn-lt"/>
              </a:rPr>
              <a:t>, click </a:t>
            </a:r>
            <a:r>
              <a:rPr lang="en-US" b="1" dirty="0">
                <a:latin typeface="+mn-lt"/>
              </a:rPr>
              <a:t>Fade</a:t>
            </a:r>
            <a:r>
              <a:rPr lang="en-US" dirty="0">
                <a:latin typeface="+mn-lt"/>
              </a:rPr>
              <a:t>, and then click </a:t>
            </a:r>
            <a:r>
              <a:rPr lang="en-US" b="1" dirty="0">
                <a:latin typeface="+mn-lt"/>
              </a:rPr>
              <a:t>OK</a:t>
            </a:r>
            <a:r>
              <a:rPr lang="en-US" dirty="0">
                <a:latin typeface="+mn-lt"/>
              </a:rPr>
              <a:t>. </a:t>
            </a:r>
          </a:p>
          <a:p>
            <a:pPr marL="232943" indent="-232943" defTabSz="931774" eaLnBrk="1" fontAlgn="auto" hangingPunct="1">
              <a:spcBef>
                <a:spcPts val="0"/>
              </a:spcBef>
              <a:spcAft>
                <a:spcPts val="0"/>
              </a:spcAft>
              <a:buFont typeface="+mj-lt"/>
              <a:buAutoNum type="arabicPeriod"/>
              <a:defRPr/>
            </a:pPr>
            <a:r>
              <a:rPr lang="en-US" dirty="0">
                <a:latin typeface="+mn-lt"/>
              </a:rPr>
              <a:t>On the </a:t>
            </a:r>
            <a:r>
              <a:rPr lang="en-US" b="1" dirty="0">
                <a:latin typeface="+mn-lt"/>
              </a:rPr>
              <a:t>Animations</a:t>
            </a:r>
            <a:r>
              <a:rPr lang="en-US" dirty="0">
                <a:latin typeface="+mn-lt"/>
              </a:rPr>
              <a:t> tab, in the </a:t>
            </a:r>
            <a:r>
              <a:rPr lang="en-US" b="1" dirty="0">
                <a:latin typeface="+mn-lt"/>
              </a:rPr>
              <a:t>Timing</a:t>
            </a:r>
            <a:r>
              <a:rPr lang="en-US" dirty="0">
                <a:latin typeface="+mn-lt"/>
              </a:rPr>
              <a:t> group, in the </a:t>
            </a:r>
            <a:r>
              <a:rPr lang="en-US" b="1" dirty="0">
                <a:latin typeface="+mn-lt"/>
              </a:rPr>
              <a:t>Start</a:t>
            </a:r>
            <a:r>
              <a:rPr lang="en-US" dirty="0">
                <a:latin typeface="+mn-lt"/>
              </a:rPr>
              <a:t> list, select </a:t>
            </a:r>
            <a:r>
              <a:rPr lang="en-US" b="1" dirty="0">
                <a:latin typeface="+mn-lt"/>
              </a:rPr>
              <a:t>With</a:t>
            </a:r>
            <a:r>
              <a:rPr lang="en-US" dirty="0">
                <a:latin typeface="+mn-lt"/>
              </a:rPr>
              <a:t> </a:t>
            </a:r>
            <a:r>
              <a:rPr lang="en-US" b="1" dirty="0">
                <a:latin typeface="+mn-lt"/>
              </a:rPr>
              <a:t>Previous</a:t>
            </a:r>
            <a:r>
              <a:rPr lang="en-US" dirty="0">
                <a:latin typeface="+mn-lt"/>
              </a:rPr>
              <a:t>.</a:t>
            </a:r>
          </a:p>
          <a:p>
            <a:pPr marL="232943" indent="-232943" defTabSz="931774" eaLnBrk="1" fontAlgn="auto" hangingPunct="1">
              <a:spcBef>
                <a:spcPts val="0"/>
              </a:spcBef>
              <a:spcAft>
                <a:spcPts val="0"/>
              </a:spcAft>
              <a:buFont typeface="+mj-lt"/>
              <a:buAutoNum type="arabicPeriod"/>
              <a:defRPr/>
            </a:pPr>
            <a:r>
              <a:rPr lang="en-US" dirty="0">
                <a:latin typeface="+mn-lt"/>
              </a:rPr>
              <a:t>On the </a:t>
            </a:r>
            <a:r>
              <a:rPr lang="en-US" b="1" dirty="0">
                <a:latin typeface="+mn-lt"/>
              </a:rPr>
              <a:t>Animations</a:t>
            </a:r>
            <a:r>
              <a:rPr lang="en-US" dirty="0">
                <a:latin typeface="+mn-lt"/>
              </a:rPr>
              <a:t> tab, in the </a:t>
            </a:r>
            <a:r>
              <a:rPr lang="en-US" b="1" dirty="0">
                <a:latin typeface="+mn-lt"/>
              </a:rPr>
              <a:t>Timing</a:t>
            </a:r>
            <a:r>
              <a:rPr lang="en-US" dirty="0">
                <a:latin typeface="+mn-lt"/>
              </a:rPr>
              <a:t> group, in the </a:t>
            </a:r>
            <a:r>
              <a:rPr lang="en-US" b="1" dirty="0">
                <a:latin typeface="+mn-lt"/>
              </a:rPr>
              <a:t>Duration </a:t>
            </a:r>
            <a:r>
              <a:rPr lang="en-US" dirty="0">
                <a:latin typeface="+mn-lt"/>
              </a:rPr>
              <a:t>box, enter </a:t>
            </a:r>
            <a:r>
              <a:rPr lang="en-US" b="1" dirty="0">
                <a:latin typeface="+mn-lt"/>
              </a:rPr>
              <a:t>1</a:t>
            </a:r>
            <a:r>
              <a:rPr lang="en-US" dirty="0">
                <a:latin typeface="+mn-lt"/>
              </a:rPr>
              <a:t>. </a:t>
            </a:r>
          </a:p>
          <a:p>
            <a:pPr marL="232943" indent="-232943">
              <a:buFont typeface="+mj-lt"/>
              <a:buAutoNum type="arabicPeriod"/>
            </a:pPr>
            <a:endParaRPr lang="en-US" dirty="0">
              <a:latin typeface="+mn-lt"/>
            </a:endParaRPr>
          </a:p>
        </p:txBody>
      </p:sp>
      <p:sp>
        <p:nvSpPr>
          <p:cNvPr id="6" name="Slide Image Placeholder 5"/>
          <p:cNvSpPr>
            <a:spLocks noGrp="1" noRot="1" noChangeAspect="1"/>
          </p:cNvSpPr>
          <p:nvPr>
            <p:ph type="sldImg"/>
          </p:nvPr>
        </p:nvSpPr>
        <p:spPr>
          <a:xfrm>
            <a:off x="517525" y="471488"/>
            <a:ext cx="3224213" cy="2419350"/>
          </a:xfr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numCol="2" spcCol="186355">
            <a:noAutofit/>
          </a:bodyPr>
          <a:lstStyle/>
          <a:p>
            <a:r>
              <a:rPr lang="en-US" sz="1400" b="1" dirty="0"/>
              <a:t>Animated recolored picture fades in over black and white copy</a:t>
            </a:r>
          </a:p>
          <a:p>
            <a:r>
              <a:rPr lang="en-US" sz="1400" dirty="0"/>
              <a:t>(Advanced)</a:t>
            </a:r>
          </a:p>
          <a:p>
            <a:endParaRPr lang="en-US" dirty="0"/>
          </a:p>
          <a:p>
            <a:endParaRPr lang="en-US" dirty="0"/>
          </a:p>
          <a:p>
            <a:r>
              <a:rPr lang="en-US" dirty="0">
                <a:latin typeface="+mn-lt"/>
              </a:rPr>
              <a:t>To reproduce the picture effects on this slide, do the following:</a:t>
            </a:r>
          </a:p>
          <a:p>
            <a:pPr marL="232943" indent="-232943" defTabSz="931774" eaLnBrk="1" fontAlgn="auto" hangingPunct="1">
              <a:spcBef>
                <a:spcPts val="0"/>
              </a:spcBef>
              <a:spcAft>
                <a:spcPts val="0"/>
              </a:spcAft>
              <a:buFont typeface="+mj-lt"/>
              <a:buAutoNum type="arabicPeriod"/>
              <a:defRPr/>
            </a:pPr>
            <a:r>
              <a:rPr lang="en-US" dirty="0"/>
              <a:t>On the </a:t>
            </a:r>
            <a:r>
              <a:rPr lang="en-US" b="1" dirty="0"/>
              <a:t>Home</a:t>
            </a:r>
            <a:r>
              <a:rPr lang="en-US" dirty="0"/>
              <a:t> tab, in the </a:t>
            </a:r>
            <a:r>
              <a:rPr lang="en-US" b="1" dirty="0"/>
              <a:t>Slides</a:t>
            </a:r>
            <a:r>
              <a:rPr lang="en-US" dirty="0"/>
              <a:t> group, click </a:t>
            </a:r>
            <a:r>
              <a:rPr lang="en-US" b="1" dirty="0"/>
              <a:t>Layout</a:t>
            </a:r>
            <a:r>
              <a:rPr lang="en-US" dirty="0"/>
              <a:t> and then click </a:t>
            </a:r>
            <a:r>
              <a:rPr lang="en-US" b="1" dirty="0"/>
              <a:t>Blank</a:t>
            </a:r>
            <a:r>
              <a:rPr lang="en-US" dirty="0"/>
              <a:t>. </a:t>
            </a:r>
          </a:p>
          <a:p>
            <a:pPr marL="232943" indent="-232943" defTabSz="931774" eaLnBrk="1" fontAlgn="auto" hangingPunct="1">
              <a:spcBef>
                <a:spcPts val="0"/>
              </a:spcBef>
              <a:spcAft>
                <a:spcPts val="0"/>
              </a:spcAft>
              <a:buFont typeface="+mj-lt"/>
              <a:buAutoNum type="arabicPeriod"/>
              <a:defRPr/>
            </a:pPr>
            <a:r>
              <a:rPr lang="en-US" dirty="0"/>
              <a:t>On the </a:t>
            </a:r>
            <a:r>
              <a:rPr lang="en-US" b="1" dirty="0"/>
              <a:t>Insert</a:t>
            </a:r>
            <a:r>
              <a:rPr lang="en-US" dirty="0"/>
              <a:t> tab, in the </a:t>
            </a:r>
            <a:r>
              <a:rPr lang="en-US" b="1" dirty="0"/>
              <a:t>Images </a:t>
            </a:r>
            <a:r>
              <a:rPr lang="en-US" dirty="0"/>
              <a:t>group, click </a:t>
            </a:r>
            <a:r>
              <a:rPr lang="en-US" b="1" dirty="0"/>
              <a:t>Picture</a:t>
            </a:r>
            <a:r>
              <a:rPr lang="en-US" dirty="0"/>
              <a:t>. In the </a:t>
            </a:r>
            <a:r>
              <a:rPr lang="en-US" b="1" dirty="0"/>
              <a:t>Insert Picture </a:t>
            </a:r>
            <a:r>
              <a:rPr lang="en-US" dirty="0"/>
              <a:t>dialog box, select a picture, and then click </a:t>
            </a:r>
            <a:r>
              <a:rPr lang="en-US" b="1" dirty="0"/>
              <a:t>Insert</a:t>
            </a:r>
            <a:r>
              <a:rPr lang="en-US" dirty="0"/>
              <a:t>. </a:t>
            </a:r>
          </a:p>
          <a:p>
            <a:pPr marL="232943" indent="-232943" defTabSz="931774" eaLnBrk="1" fontAlgn="auto" hangingPunct="1">
              <a:spcBef>
                <a:spcPts val="0"/>
              </a:spcBef>
              <a:spcAft>
                <a:spcPts val="0"/>
              </a:spcAft>
              <a:buFont typeface="+mj-lt"/>
              <a:buAutoNum type="arabicPeriod"/>
              <a:defRPr/>
            </a:pPr>
            <a:r>
              <a:rPr lang="en-US" dirty="0">
                <a:latin typeface="+mn-lt"/>
              </a:rPr>
              <a:t>Under </a:t>
            </a:r>
            <a:r>
              <a:rPr lang="en-US" b="1" dirty="0">
                <a:latin typeface="+mn-lt"/>
              </a:rPr>
              <a:t>Picture</a:t>
            </a:r>
            <a:r>
              <a:rPr lang="en-US" dirty="0">
                <a:latin typeface="+mn-lt"/>
              </a:rPr>
              <a:t> </a:t>
            </a:r>
            <a:r>
              <a:rPr lang="en-US" b="1" dirty="0">
                <a:latin typeface="+mn-lt"/>
              </a:rPr>
              <a:t>Tools</a:t>
            </a:r>
            <a:r>
              <a:rPr lang="en-US" dirty="0">
                <a:latin typeface="+mn-lt"/>
              </a:rPr>
              <a:t>, on the </a:t>
            </a:r>
            <a:r>
              <a:rPr lang="en-US" b="1" dirty="0">
                <a:latin typeface="+mn-lt"/>
              </a:rPr>
              <a:t>Format</a:t>
            </a:r>
            <a:r>
              <a:rPr lang="en-US" dirty="0">
                <a:latin typeface="+mn-lt"/>
              </a:rPr>
              <a:t> tab, in the </a:t>
            </a:r>
            <a:r>
              <a:rPr lang="en-US" b="1" dirty="0">
                <a:latin typeface="+mn-lt"/>
              </a:rPr>
              <a:t>Size</a:t>
            </a:r>
            <a:r>
              <a:rPr lang="en-US" dirty="0">
                <a:latin typeface="+mn-lt"/>
              </a:rPr>
              <a:t> group, click the </a:t>
            </a:r>
            <a:r>
              <a:rPr lang="en-US" b="1" dirty="0">
                <a:latin typeface="+mn-lt"/>
              </a:rPr>
              <a:t>Size and Position</a:t>
            </a:r>
            <a:r>
              <a:rPr lang="en-US" dirty="0">
                <a:latin typeface="+mn-lt"/>
              </a:rPr>
              <a:t> dialog box launcher. In the </a:t>
            </a:r>
            <a:r>
              <a:rPr lang="en-US" b="1" dirty="0">
                <a:latin typeface="+mn-lt"/>
              </a:rPr>
              <a:t>Format Picture </a:t>
            </a:r>
            <a:r>
              <a:rPr lang="en-US" dirty="0">
                <a:latin typeface="+mn-lt"/>
              </a:rPr>
              <a:t>dialog box, resize or crop the image so that the height is set to </a:t>
            </a:r>
            <a:r>
              <a:rPr lang="en-US" b="1" dirty="0">
                <a:latin typeface="+mn-lt"/>
              </a:rPr>
              <a:t>3.58”</a:t>
            </a:r>
            <a:r>
              <a:rPr lang="en-US" dirty="0">
                <a:latin typeface="+mn-lt"/>
              </a:rPr>
              <a:t> and the width</a:t>
            </a:r>
            <a:r>
              <a:rPr lang="en-US" b="1" dirty="0">
                <a:latin typeface="+mn-lt"/>
              </a:rPr>
              <a:t> </a:t>
            </a:r>
            <a:r>
              <a:rPr lang="en-US" dirty="0">
                <a:latin typeface="+mn-lt"/>
              </a:rPr>
              <a:t>is set to </a:t>
            </a:r>
            <a:r>
              <a:rPr lang="en-US" b="1" dirty="0">
                <a:latin typeface="+mn-lt"/>
              </a:rPr>
              <a:t>8”</a:t>
            </a:r>
            <a:r>
              <a:rPr lang="en-US" dirty="0">
                <a:latin typeface="+mn-lt"/>
              </a:rPr>
              <a:t>. To crop the picture, click </a:t>
            </a:r>
            <a:r>
              <a:rPr lang="en-US" b="1" dirty="0">
                <a:latin typeface="+mn-lt"/>
              </a:rPr>
              <a:t>Crop</a:t>
            </a:r>
            <a:r>
              <a:rPr lang="en-US" dirty="0">
                <a:latin typeface="+mn-lt"/>
              </a:rPr>
              <a:t> in the left pane, and in the right pane, under </a:t>
            </a:r>
            <a:r>
              <a:rPr lang="en-US" b="1" dirty="0">
                <a:latin typeface="+mn-lt"/>
              </a:rPr>
              <a:t>Crop position</a:t>
            </a:r>
            <a:r>
              <a:rPr lang="en-US" dirty="0">
                <a:latin typeface="+mn-lt"/>
              </a:rPr>
              <a:t>, enter values into the </a:t>
            </a:r>
            <a:r>
              <a:rPr lang="en-US" b="1" dirty="0">
                <a:latin typeface="+mn-lt"/>
              </a:rPr>
              <a:t>Height</a:t>
            </a:r>
            <a:r>
              <a:rPr lang="en-US" dirty="0">
                <a:latin typeface="+mn-lt"/>
              </a:rPr>
              <a:t>, </a:t>
            </a:r>
            <a:r>
              <a:rPr lang="en-US" b="1" dirty="0">
                <a:latin typeface="+mn-lt"/>
              </a:rPr>
              <a:t>Width</a:t>
            </a:r>
            <a:r>
              <a:rPr lang="en-US" dirty="0">
                <a:latin typeface="+mn-lt"/>
              </a:rPr>
              <a:t>, </a:t>
            </a:r>
            <a:r>
              <a:rPr lang="en-US" b="1" dirty="0">
                <a:latin typeface="+mn-lt"/>
              </a:rPr>
              <a:t>Left</a:t>
            </a:r>
            <a:r>
              <a:rPr lang="en-US" dirty="0">
                <a:latin typeface="+mn-lt"/>
              </a:rPr>
              <a:t>, and </a:t>
            </a:r>
            <a:r>
              <a:rPr lang="en-US" b="1" dirty="0">
                <a:latin typeface="+mn-lt"/>
              </a:rPr>
              <a:t>Top</a:t>
            </a:r>
            <a:r>
              <a:rPr lang="en-US" dirty="0">
                <a:latin typeface="+mn-lt"/>
              </a:rPr>
              <a:t> boxes. To resize the picture, click </a:t>
            </a:r>
            <a:r>
              <a:rPr lang="en-US" b="1" dirty="0">
                <a:latin typeface="+mn-lt"/>
              </a:rPr>
              <a:t>Size</a:t>
            </a:r>
            <a:r>
              <a:rPr lang="en-US" dirty="0">
                <a:latin typeface="+mn-lt"/>
              </a:rPr>
              <a:t> in the left pane, and in the right pane, under </a:t>
            </a:r>
            <a:r>
              <a:rPr lang="en-US" b="1" dirty="0">
                <a:latin typeface="+mn-lt"/>
              </a:rPr>
              <a:t>Size and rotate</a:t>
            </a:r>
            <a:r>
              <a:rPr lang="en-US" dirty="0">
                <a:latin typeface="+mn-lt"/>
              </a:rPr>
              <a:t>, enter values into the </a:t>
            </a:r>
            <a:r>
              <a:rPr lang="en-US" b="1" dirty="0">
                <a:latin typeface="+mn-lt"/>
              </a:rPr>
              <a:t>Height</a:t>
            </a:r>
            <a:r>
              <a:rPr lang="en-US" dirty="0">
                <a:latin typeface="+mn-lt"/>
              </a:rPr>
              <a:t> and </a:t>
            </a:r>
            <a:r>
              <a:rPr lang="en-US" b="1" dirty="0">
                <a:latin typeface="+mn-lt"/>
              </a:rPr>
              <a:t>Width</a:t>
            </a:r>
            <a:r>
              <a:rPr lang="en-US" dirty="0">
                <a:latin typeface="+mn-lt"/>
              </a:rPr>
              <a:t> boxes.</a:t>
            </a:r>
            <a:endParaRPr lang="en-US" dirty="0"/>
          </a:p>
          <a:p>
            <a:pPr marL="232943" indent="-232943" defTabSz="931774" eaLnBrk="1" fontAlgn="auto" hangingPunct="1">
              <a:spcBef>
                <a:spcPts val="0"/>
              </a:spcBef>
              <a:spcAft>
                <a:spcPts val="0"/>
              </a:spcAft>
              <a:buFont typeface="+mj-lt"/>
              <a:buAutoNum type="arabicPeriod"/>
              <a:defRPr/>
            </a:pPr>
            <a:r>
              <a:rPr lang="en-US" dirty="0"/>
              <a:t>Under </a:t>
            </a:r>
            <a:r>
              <a:rPr lang="en-US" b="1" dirty="0"/>
              <a:t>Picture Tools</a:t>
            </a:r>
            <a:r>
              <a:rPr lang="en-US" dirty="0"/>
              <a:t>, on the </a:t>
            </a:r>
            <a:r>
              <a:rPr lang="en-US" b="1" dirty="0"/>
              <a:t>Format</a:t>
            </a:r>
            <a:r>
              <a:rPr lang="en-US" dirty="0"/>
              <a:t> tab, in the </a:t>
            </a:r>
            <a:r>
              <a:rPr lang="en-US" b="1" dirty="0"/>
              <a:t>Adjust</a:t>
            </a:r>
            <a:r>
              <a:rPr lang="en-US" dirty="0"/>
              <a:t> group, click </a:t>
            </a:r>
            <a:r>
              <a:rPr lang="en-US" b="1" dirty="0"/>
              <a:t>Color</a:t>
            </a:r>
            <a:r>
              <a:rPr lang="en-US" dirty="0"/>
              <a:t>, and then under </a:t>
            </a:r>
            <a:r>
              <a:rPr lang="en-US" b="1" dirty="0"/>
              <a:t>Recolor </a:t>
            </a:r>
            <a:r>
              <a:rPr lang="en-US" dirty="0"/>
              <a:t>click </a:t>
            </a:r>
            <a:r>
              <a:rPr lang="en-US" b="1" dirty="0"/>
              <a:t>Dark Blue, </a:t>
            </a:r>
            <a:r>
              <a:rPr lang="en-US" b="1" dirty="0">
                <a:latin typeface="+mn-lt"/>
              </a:rPr>
              <a:t>Text color 2 Dark</a:t>
            </a:r>
            <a:r>
              <a:rPr lang="en-US" dirty="0">
                <a:latin typeface="+mn-lt"/>
              </a:rPr>
              <a:t> (second row, first option from the left). </a:t>
            </a:r>
          </a:p>
          <a:p>
            <a:pPr marL="232943" indent="-232943" defTabSz="931774" eaLnBrk="1" fontAlgn="auto" hangingPunct="1">
              <a:spcBef>
                <a:spcPts val="0"/>
              </a:spcBef>
              <a:spcAft>
                <a:spcPts val="0"/>
              </a:spcAft>
              <a:buFont typeface="+mj-lt"/>
              <a:buAutoNum type="arabicPeriod"/>
              <a:defRPr/>
            </a:pPr>
            <a:r>
              <a:rPr lang="en-US" dirty="0"/>
              <a:t>Under </a:t>
            </a:r>
            <a:r>
              <a:rPr lang="en-US" b="1" dirty="0"/>
              <a:t>Picture Tools</a:t>
            </a:r>
            <a:r>
              <a:rPr lang="en-US" dirty="0"/>
              <a:t>, on the </a:t>
            </a:r>
            <a:r>
              <a:rPr lang="en-US" b="1" dirty="0"/>
              <a:t>Format</a:t>
            </a:r>
            <a:r>
              <a:rPr lang="en-US" dirty="0"/>
              <a:t> tab, in the </a:t>
            </a:r>
            <a:r>
              <a:rPr lang="en-US" b="1" dirty="0"/>
              <a:t>Picture Styles </a:t>
            </a:r>
            <a:r>
              <a:rPr lang="en-US" dirty="0"/>
              <a:t>group, click </a:t>
            </a:r>
            <a:r>
              <a:rPr lang="en-US" b="1" dirty="0"/>
              <a:t>Picture Effects</a:t>
            </a:r>
            <a:r>
              <a:rPr lang="en-US" dirty="0"/>
              <a:t>, point to </a:t>
            </a:r>
            <a:r>
              <a:rPr lang="en-US" b="1" dirty="0"/>
              <a:t>Shadow</a:t>
            </a:r>
            <a:r>
              <a:rPr lang="en-US" dirty="0"/>
              <a:t>, and then under </a:t>
            </a:r>
            <a:r>
              <a:rPr lang="en-US" b="1" dirty="0"/>
              <a:t>Inner</a:t>
            </a:r>
            <a:r>
              <a:rPr lang="en-US" dirty="0"/>
              <a:t> click </a:t>
            </a:r>
            <a:r>
              <a:rPr lang="en-US" b="1" dirty="0"/>
              <a:t>Inside Diagonal Top Left </a:t>
            </a:r>
            <a:r>
              <a:rPr lang="en-US" dirty="0"/>
              <a:t>(first row, first option from the left).</a:t>
            </a:r>
          </a:p>
          <a:p>
            <a:pPr marL="232943" indent="-232943" defTabSz="931774" eaLnBrk="1" fontAlgn="auto" hangingPunct="1">
              <a:spcBef>
                <a:spcPts val="0"/>
              </a:spcBef>
              <a:spcAft>
                <a:spcPts val="0"/>
              </a:spcAft>
              <a:buFont typeface="+mj-lt"/>
              <a:buAutoNum type="arabicPeriod"/>
              <a:defRPr/>
            </a:pPr>
            <a:r>
              <a:rPr lang="en-US" dirty="0">
                <a:latin typeface="+mn-lt"/>
              </a:rPr>
              <a:t>Drag the picture so that it is positioned above the middle of the slide. </a:t>
            </a:r>
          </a:p>
          <a:p>
            <a:pPr marL="232943" indent="-232943" defTabSz="931774" eaLnBrk="1" fontAlgn="auto" hangingPunct="1">
              <a:spcBef>
                <a:spcPts val="0"/>
              </a:spcBef>
              <a:spcAft>
                <a:spcPts val="0"/>
              </a:spcAft>
              <a:buFont typeface="+mj-lt"/>
              <a:buAutoNum type="arabicPeriod"/>
              <a:defRPr/>
            </a:pPr>
            <a:r>
              <a:rPr lang="en-US" dirty="0">
                <a:latin typeface="+mn-lt"/>
              </a:rPr>
              <a:t>On the </a:t>
            </a:r>
            <a:r>
              <a:rPr lang="en-US" b="1" dirty="0">
                <a:latin typeface="+mn-lt"/>
              </a:rPr>
              <a:t>Home</a:t>
            </a:r>
            <a:r>
              <a:rPr lang="en-US" dirty="0">
                <a:latin typeface="+mn-lt"/>
              </a:rPr>
              <a:t> tab, in the </a:t>
            </a:r>
            <a:r>
              <a:rPr lang="en-US" b="1" dirty="0">
                <a:latin typeface="+mn-lt"/>
              </a:rPr>
              <a:t>Clipboard</a:t>
            </a:r>
            <a:r>
              <a:rPr lang="en-US" dirty="0">
                <a:latin typeface="+mn-lt"/>
              </a:rPr>
              <a:t> group, click the arrow next to </a:t>
            </a:r>
            <a:r>
              <a:rPr lang="en-US" b="1" dirty="0">
                <a:latin typeface="+mn-lt"/>
              </a:rPr>
              <a:t>Copy</a:t>
            </a:r>
            <a:r>
              <a:rPr lang="en-US" dirty="0">
                <a:latin typeface="+mn-lt"/>
              </a:rPr>
              <a:t>, and then click </a:t>
            </a:r>
            <a:r>
              <a:rPr lang="en-US" b="1" dirty="0">
                <a:latin typeface="+mn-lt"/>
              </a:rPr>
              <a:t>Duplicate</a:t>
            </a:r>
            <a:r>
              <a:rPr lang="en-US" dirty="0">
                <a:latin typeface="+mn-lt"/>
              </a:rPr>
              <a:t>.</a:t>
            </a:r>
          </a:p>
          <a:p>
            <a:pPr marL="232943" indent="-232943" defTabSz="931774" eaLnBrk="1" fontAlgn="auto" hangingPunct="1">
              <a:spcBef>
                <a:spcPts val="0"/>
              </a:spcBef>
              <a:spcAft>
                <a:spcPts val="0"/>
              </a:spcAft>
              <a:buFont typeface="+mj-lt"/>
              <a:buAutoNum type="arabicPeriod"/>
              <a:defRPr/>
            </a:pPr>
            <a:r>
              <a:rPr lang="en-US" dirty="0">
                <a:latin typeface="+mn-lt"/>
              </a:rPr>
              <a:t>Press and hold CTRL and select both pictures on the slide. On the </a:t>
            </a:r>
            <a:r>
              <a:rPr lang="en-US" b="1" dirty="0">
                <a:latin typeface="+mn-lt"/>
              </a:rPr>
              <a:t>Home</a:t>
            </a:r>
            <a:r>
              <a:rPr lang="en-US" dirty="0">
                <a:latin typeface="+mn-lt"/>
              </a:rPr>
              <a:t> tab, in the </a:t>
            </a:r>
            <a:r>
              <a:rPr lang="en-US" b="1" dirty="0">
                <a:latin typeface="+mn-lt"/>
              </a:rPr>
              <a:t>Drawing</a:t>
            </a:r>
            <a:r>
              <a:rPr lang="en-US" dirty="0">
                <a:latin typeface="+mn-lt"/>
              </a:rPr>
              <a:t> group, click </a:t>
            </a:r>
            <a:r>
              <a:rPr lang="en-US" b="1" dirty="0">
                <a:latin typeface="+mn-lt"/>
              </a:rPr>
              <a:t>Arrange</a:t>
            </a:r>
            <a:r>
              <a:rPr lang="en-US" dirty="0">
                <a:latin typeface="+mn-lt"/>
              </a:rPr>
              <a:t>, point to </a:t>
            </a:r>
            <a:r>
              <a:rPr lang="en-US" b="1" dirty="0">
                <a:latin typeface="+mn-lt"/>
              </a:rPr>
              <a:t>Align</a:t>
            </a:r>
            <a:r>
              <a:rPr lang="en-US" dirty="0">
                <a:latin typeface="+mn-lt"/>
              </a:rPr>
              <a:t>, and then do the following:</a:t>
            </a:r>
          </a:p>
          <a:p>
            <a:pPr marL="698830" lvl="1" indent="-232943" defTabSz="931774" eaLnBrk="1" fontAlgn="auto" hangingPunct="1">
              <a:spcBef>
                <a:spcPts val="0"/>
              </a:spcBef>
              <a:spcAft>
                <a:spcPts val="0"/>
              </a:spcAft>
              <a:buFont typeface="+mj-lt"/>
              <a:buAutoNum type="arabicPeriod"/>
              <a:defRPr/>
            </a:pPr>
            <a:r>
              <a:rPr lang="en-US" dirty="0">
                <a:latin typeface="+mn-lt"/>
              </a:rPr>
              <a:t>Click </a:t>
            </a:r>
            <a:r>
              <a:rPr lang="en-US" b="1" dirty="0">
                <a:latin typeface="+mn-lt"/>
              </a:rPr>
              <a:t>Align to Slide</a:t>
            </a:r>
            <a:r>
              <a:rPr lang="en-US" dirty="0">
                <a:latin typeface="+mn-lt"/>
              </a:rPr>
              <a:t>.</a:t>
            </a:r>
          </a:p>
          <a:p>
            <a:pPr marL="698830" lvl="1" indent="-232943" defTabSz="931774" eaLnBrk="1" fontAlgn="auto" hangingPunct="1">
              <a:spcBef>
                <a:spcPts val="0"/>
              </a:spcBef>
              <a:spcAft>
                <a:spcPts val="0"/>
              </a:spcAft>
              <a:buFont typeface="+mj-lt"/>
              <a:buAutoNum type="arabicPeriod"/>
              <a:defRPr/>
            </a:pPr>
            <a:r>
              <a:rPr lang="en-US" dirty="0">
                <a:latin typeface="+mn-lt"/>
              </a:rPr>
              <a:t>Click</a:t>
            </a:r>
            <a:r>
              <a:rPr lang="en-US" b="1" dirty="0">
                <a:latin typeface="+mn-lt"/>
              </a:rPr>
              <a:t> Align Center</a:t>
            </a:r>
            <a:r>
              <a:rPr lang="en-US" dirty="0">
                <a:latin typeface="+mn-lt"/>
              </a:rPr>
              <a:t>. </a:t>
            </a:r>
          </a:p>
          <a:p>
            <a:pPr marL="698830" lvl="1" indent="-232943" defTabSz="931774" eaLnBrk="1" fontAlgn="auto" hangingPunct="1">
              <a:spcBef>
                <a:spcPts val="0"/>
              </a:spcBef>
              <a:spcAft>
                <a:spcPts val="0"/>
              </a:spcAft>
              <a:buFont typeface="+mj-lt"/>
              <a:buAutoNum type="arabicPeriod"/>
              <a:defRPr/>
            </a:pPr>
            <a:r>
              <a:rPr lang="en-US" dirty="0">
                <a:latin typeface="+mn-lt"/>
              </a:rPr>
              <a:t>Click</a:t>
            </a:r>
            <a:r>
              <a:rPr lang="en-US" b="1" dirty="0">
                <a:latin typeface="+mn-lt"/>
              </a:rPr>
              <a:t> Align Selected Objects</a:t>
            </a:r>
            <a:r>
              <a:rPr lang="en-US" dirty="0">
                <a:latin typeface="+mn-lt"/>
              </a:rPr>
              <a:t>. </a:t>
            </a:r>
          </a:p>
          <a:p>
            <a:pPr marL="698830" lvl="1" indent="-232943" defTabSz="931774" eaLnBrk="1" fontAlgn="auto" hangingPunct="1">
              <a:spcBef>
                <a:spcPts val="0"/>
              </a:spcBef>
              <a:spcAft>
                <a:spcPts val="0"/>
              </a:spcAft>
              <a:buFont typeface="+mj-lt"/>
              <a:buAutoNum type="arabicPeriod"/>
              <a:defRPr/>
            </a:pPr>
            <a:r>
              <a:rPr lang="en-US" dirty="0">
                <a:latin typeface="+mn-lt"/>
              </a:rPr>
              <a:t>Click </a:t>
            </a:r>
            <a:r>
              <a:rPr lang="en-US" b="1" dirty="0">
                <a:latin typeface="+mn-lt"/>
              </a:rPr>
              <a:t>Align Middle</a:t>
            </a:r>
            <a:r>
              <a:rPr lang="en-US" dirty="0">
                <a:latin typeface="+mn-lt"/>
              </a:rPr>
              <a:t>. </a:t>
            </a:r>
          </a:p>
          <a:p>
            <a:pPr marL="232943" indent="-232943" defTabSz="931774" eaLnBrk="1" fontAlgn="auto" hangingPunct="1">
              <a:spcBef>
                <a:spcPts val="0"/>
              </a:spcBef>
              <a:spcAft>
                <a:spcPts val="0"/>
              </a:spcAft>
              <a:buFont typeface="+mj-lt"/>
              <a:buAutoNum type="arabicPeriod"/>
              <a:defRPr/>
            </a:pPr>
            <a:r>
              <a:rPr lang="en-US" dirty="0">
                <a:latin typeface="+mn-lt"/>
              </a:rPr>
              <a:t>Select only the duplicate (top) picture. Under </a:t>
            </a:r>
            <a:r>
              <a:rPr lang="en-US" b="1" dirty="0">
                <a:latin typeface="+mn-lt"/>
              </a:rPr>
              <a:t>Picture</a:t>
            </a:r>
            <a:r>
              <a:rPr lang="en-US" dirty="0">
                <a:latin typeface="+mn-lt"/>
              </a:rPr>
              <a:t> </a:t>
            </a:r>
            <a:r>
              <a:rPr lang="en-US" b="1" dirty="0">
                <a:latin typeface="+mn-lt"/>
              </a:rPr>
              <a:t>Tools</a:t>
            </a:r>
            <a:r>
              <a:rPr lang="en-US" dirty="0">
                <a:latin typeface="+mn-lt"/>
              </a:rPr>
              <a:t>, on the </a:t>
            </a:r>
            <a:r>
              <a:rPr lang="en-US" b="1" dirty="0">
                <a:latin typeface="+mn-lt"/>
              </a:rPr>
              <a:t>Format</a:t>
            </a:r>
            <a:r>
              <a:rPr lang="en-US" dirty="0">
                <a:latin typeface="+mn-lt"/>
              </a:rPr>
              <a:t> tab, in the </a:t>
            </a:r>
            <a:r>
              <a:rPr lang="en-US" b="1" dirty="0">
                <a:latin typeface="+mn-lt"/>
              </a:rPr>
              <a:t>Size</a:t>
            </a:r>
            <a:r>
              <a:rPr lang="en-US" dirty="0">
                <a:latin typeface="+mn-lt"/>
              </a:rPr>
              <a:t> group, click the </a:t>
            </a:r>
            <a:r>
              <a:rPr lang="en-US" b="1" dirty="0">
                <a:latin typeface="+mn-lt"/>
              </a:rPr>
              <a:t>Size and Position</a:t>
            </a:r>
            <a:r>
              <a:rPr lang="en-US" dirty="0">
                <a:latin typeface="+mn-lt"/>
              </a:rPr>
              <a:t> dialog box launcher. In the </a:t>
            </a:r>
            <a:r>
              <a:rPr lang="en-US" b="1" dirty="0">
                <a:latin typeface="+mn-lt"/>
              </a:rPr>
              <a:t>Format Picture </a:t>
            </a:r>
            <a:r>
              <a:rPr lang="en-US" dirty="0">
                <a:latin typeface="+mn-lt"/>
              </a:rPr>
              <a:t>dialog box, resize or crop the image so that the width</a:t>
            </a:r>
            <a:r>
              <a:rPr lang="en-US" b="1" dirty="0">
                <a:latin typeface="+mn-lt"/>
              </a:rPr>
              <a:t> </a:t>
            </a:r>
            <a:r>
              <a:rPr lang="en-US" dirty="0">
                <a:latin typeface="+mn-lt"/>
              </a:rPr>
              <a:t>is set to </a:t>
            </a:r>
            <a:r>
              <a:rPr lang="en-US" b="1" dirty="0">
                <a:latin typeface="+mn-lt"/>
              </a:rPr>
              <a:t>2.33”</a:t>
            </a:r>
            <a:r>
              <a:rPr lang="en-US" dirty="0">
                <a:latin typeface="+mn-lt"/>
              </a:rPr>
              <a:t>. To crop the picture, click </a:t>
            </a:r>
            <a:r>
              <a:rPr lang="en-US" b="1" dirty="0">
                <a:latin typeface="+mn-lt"/>
              </a:rPr>
              <a:t>Crop</a:t>
            </a:r>
            <a:r>
              <a:rPr lang="en-US" dirty="0">
                <a:latin typeface="+mn-lt"/>
              </a:rPr>
              <a:t> in the left pane, and in the right pane, under </a:t>
            </a:r>
            <a:r>
              <a:rPr lang="en-US" b="1" dirty="0">
                <a:latin typeface="+mn-lt"/>
              </a:rPr>
              <a:t>Crop position</a:t>
            </a:r>
            <a:r>
              <a:rPr lang="en-US" dirty="0">
                <a:latin typeface="+mn-lt"/>
              </a:rPr>
              <a:t>, enter values into the </a:t>
            </a:r>
            <a:r>
              <a:rPr lang="en-US" b="1" dirty="0">
                <a:latin typeface="+mn-lt"/>
              </a:rPr>
              <a:t>Height</a:t>
            </a:r>
            <a:r>
              <a:rPr lang="en-US" dirty="0">
                <a:latin typeface="+mn-lt"/>
              </a:rPr>
              <a:t>, </a:t>
            </a:r>
            <a:r>
              <a:rPr lang="en-US" b="1" dirty="0">
                <a:latin typeface="+mn-lt"/>
              </a:rPr>
              <a:t>Width</a:t>
            </a:r>
            <a:r>
              <a:rPr lang="en-US" dirty="0">
                <a:latin typeface="+mn-lt"/>
              </a:rPr>
              <a:t>, </a:t>
            </a:r>
            <a:r>
              <a:rPr lang="en-US" b="1" dirty="0">
                <a:latin typeface="+mn-lt"/>
              </a:rPr>
              <a:t>Left</a:t>
            </a:r>
            <a:r>
              <a:rPr lang="en-US" dirty="0">
                <a:latin typeface="+mn-lt"/>
              </a:rPr>
              <a:t>, and </a:t>
            </a:r>
            <a:r>
              <a:rPr lang="en-US" b="1" dirty="0">
                <a:latin typeface="+mn-lt"/>
              </a:rPr>
              <a:t>Top</a:t>
            </a:r>
            <a:r>
              <a:rPr lang="en-US" dirty="0">
                <a:latin typeface="+mn-lt"/>
              </a:rPr>
              <a:t> boxes. To resize the picture, click </a:t>
            </a:r>
            <a:r>
              <a:rPr lang="en-US" b="1" dirty="0">
                <a:latin typeface="+mn-lt"/>
              </a:rPr>
              <a:t>Size</a:t>
            </a:r>
            <a:r>
              <a:rPr lang="en-US" dirty="0">
                <a:latin typeface="+mn-lt"/>
              </a:rPr>
              <a:t> in the left pane, and in the right pane, under </a:t>
            </a:r>
            <a:r>
              <a:rPr lang="en-US" b="1" dirty="0">
                <a:latin typeface="+mn-lt"/>
              </a:rPr>
              <a:t>Size and rotate</a:t>
            </a:r>
            <a:r>
              <a:rPr lang="en-US" dirty="0">
                <a:latin typeface="+mn-lt"/>
              </a:rPr>
              <a:t>, enter values into the </a:t>
            </a:r>
            <a:r>
              <a:rPr lang="en-US" b="1" dirty="0">
                <a:latin typeface="+mn-lt"/>
              </a:rPr>
              <a:t>Height</a:t>
            </a:r>
            <a:r>
              <a:rPr lang="en-US" dirty="0">
                <a:latin typeface="+mn-lt"/>
              </a:rPr>
              <a:t> and </a:t>
            </a:r>
            <a:r>
              <a:rPr lang="en-US" b="1" dirty="0">
                <a:latin typeface="+mn-lt"/>
              </a:rPr>
              <a:t>Width</a:t>
            </a:r>
            <a:r>
              <a:rPr lang="en-US" dirty="0">
                <a:latin typeface="+mn-lt"/>
              </a:rPr>
              <a:t> boxes.</a:t>
            </a:r>
          </a:p>
          <a:p>
            <a:pPr marL="232943" indent="-232943" defTabSz="931774" eaLnBrk="1" fontAlgn="auto" hangingPunct="1">
              <a:spcBef>
                <a:spcPts val="0"/>
              </a:spcBef>
              <a:spcAft>
                <a:spcPts val="0"/>
              </a:spcAft>
              <a:buFont typeface="+mj-lt"/>
              <a:buAutoNum type="arabicPeriod"/>
              <a:defRPr/>
            </a:pPr>
            <a:r>
              <a:rPr lang="en-US" dirty="0">
                <a:latin typeface="+mn-lt"/>
              </a:rPr>
              <a:t>Under </a:t>
            </a:r>
            <a:r>
              <a:rPr lang="en-US" b="1" dirty="0">
                <a:latin typeface="+mn-lt"/>
              </a:rPr>
              <a:t>Picture Tools</a:t>
            </a:r>
            <a:r>
              <a:rPr lang="en-US" dirty="0">
                <a:latin typeface="+mn-lt"/>
              </a:rPr>
              <a:t>, on the </a:t>
            </a:r>
            <a:r>
              <a:rPr lang="en-US" b="1" dirty="0">
                <a:latin typeface="+mn-lt"/>
              </a:rPr>
              <a:t>Format</a:t>
            </a:r>
            <a:r>
              <a:rPr lang="en-US" dirty="0">
                <a:latin typeface="+mn-lt"/>
              </a:rPr>
              <a:t> tab, in the </a:t>
            </a:r>
            <a:r>
              <a:rPr lang="en-US" b="1" dirty="0">
                <a:latin typeface="+mn-lt"/>
              </a:rPr>
              <a:t>Adjust</a:t>
            </a:r>
            <a:r>
              <a:rPr lang="en-US" dirty="0">
                <a:latin typeface="+mn-lt"/>
              </a:rPr>
              <a:t> group, click </a:t>
            </a:r>
            <a:r>
              <a:rPr lang="en-US" b="1" dirty="0">
                <a:latin typeface="+mn-lt"/>
              </a:rPr>
              <a:t>Color</a:t>
            </a:r>
            <a:r>
              <a:rPr lang="en-US" dirty="0">
                <a:latin typeface="+mn-lt"/>
              </a:rPr>
              <a:t>, and then under </a:t>
            </a:r>
            <a:r>
              <a:rPr lang="en-US" b="1" dirty="0">
                <a:latin typeface="+mn-lt"/>
              </a:rPr>
              <a:t>Recolor</a:t>
            </a:r>
            <a:r>
              <a:rPr lang="en-US" dirty="0">
                <a:latin typeface="+mn-lt"/>
              </a:rPr>
              <a:t>, click </a:t>
            </a:r>
            <a:r>
              <a:rPr lang="en-US" b="1" dirty="0">
                <a:latin typeface="+mn-lt"/>
              </a:rPr>
              <a:t>No Recolor</a:t>
            </a:r>
            <a:r>
              <a:rPr lang="en-US" dirty="0">
                <a:latin typeface="+mn-lt"/>
              </a:rPr>
              <a:t>. </a:t>
            </a:r>
          </a:p>
          <a:p>
            <a:pPr marL="232943" indent="-232943" defTabSz="931774" eaLnBrk="1" fontAlgn="auto" hangingPunct="1">
              <a:spcBef>
                <a:spcPts val="0"/>
              </a:spcBef>
              <a:spcAft>
                <a:spcPts val="0"/>
              </a:spcAft>
              <a:buFont typeface="+mj-lt"/>
              <a:buAutoNum type="arabicPeriod"/>
              <a:defRPr/>
            </a:pPr>
            <a:r>
              <a:rPr lang="en-US" dirty="0">
                <a:latin typeface="+mn-lt"/>
              </a:rPr>
              <a:t>On the </a:t>
            </a:r>
            <a:r>
              <a:rPr lang="en-US" b="1" dirty="0">
                <a:latin typeface="+mn-lt"/>
              </a:rPr>
              <a:t>Home</a:t>
            </a:r>
            <a:r>
              <a:rPr lang="en-US" dirty="0">
                <a:latin typeface="+mn-lt"/>
              </a:rPr>
              <a:t> tab, in the </a:t>
            </a:r>
            <a:r>
              <a:rPr lang="en-US" b="1" dirty="0">
                <a:latin typeface="+mn-lt"/>
              </a:rPr>
              <a:t>Drawing</a:t>
            </a:r>
            <a:r>
              <a:rPr lang="en-US" dirty="0">
                <a:latin typeface="+mn-lt"/>
              </a:rPr>
              <a:t> group, click </a:t>
            </a:r>
            <a:r>
              <a:rPr lang="en-US" b="1" dirty="0">
                <a:latin typeface="+mn-lt"/>
              </a:rPr>
              <a:t>Shapes</a:t>
            </a:r>
            <a:r>
              <a:rPr lang="en-US" dirty="0">
                <a:latin typeface="+mn-lt"/>
              </a:rPr>
              <a:t>, and then under </a:t>
            </a:r>
            <a:r>
              <a:rPr lang="en-US" b="1" dirty="0">
                <a:latin typeface="+mn-lt"/>
              </a:rPr>
              <a:t>Rectangles</a:t>
            </a:r>
            <a:r>
              <a:rPr lang="en-US" dirty="0">
                <a:latin typeface="+mn-lt"/>
              </a:rPr>
              <a:t> click </a:t>
            </a:r>
            <a:r>
              <a:rPr lang="en-US" b="1" dirty="0">
                <a:latin typeface="+mn-lt"/>
              </a:rPr>
              <a:t>Rectangle</a:t>
            </a:r>
            <a:r>
              <a:rPr lang="en-US" dirty="0">
                <a:latin typeface="+mn-lt"/>
              </a:rPr>
              <a:t> (first option from the left). On the slide, drag to draw a rectangle. </a:t>
            </a:r>
          </a:p>
          <a:p>
            <a:pPr marL="232943" indent="-232943" defTabSz="931774" eaLnBrk="1" fontAlgn="auto" hangingPunct="1">
              <a:spcBef>
                <a:spcPts val="0"/>
              </a:spcBef>
              <a:spcAft>
                <a:spcPts val="0"/>
              </a:spcAft>
              <a:buFont typeface="+mj-lt"/>
              <a:buAutoNum type="arabicPeriod"/>
              <a:defRPr/>
            </a:pPr>
            <a:r>
              <a:rPr lang="en-US" dirty="0">
                <a:latin typeface="+mn-lt"/>
              </a:rPr>
              <a:t>Select the rectangle. Under </a:t>
            </a:r>
            <a:r>
              <a:rPr lang="en-US" b="1" dirty="0">
                <a:latin typeface="+mn-lt"/>
              </a:rPr>
              <a:t>Drawing Tools</a:t>
            </a:r>
            <a:r>
              <a:rPr lang="en-US" dirty="0">
                <a:latin typeface="+mn-lt"/>
              </a:rPr>
              <a:t>, on the </a:t>
            </a:r>
            <a:r>
              <a:rPr lang="en-US" b="1" dirty="0">
                <a:latin typeface="+mn-lt"/>
              </a:rPr>
              <a:t>Format</a:t>
            </a:r>
            <a:r>
              <a:rPr lang="en-US" dirty="0">
                <a:latin typeface="+mn-lt"/>
              </a:rPr>
              <a:t> tab, in the </a:t>
            </a:r>
            <a:r>
              <a:rPr lang="en-US" b="1" dirty="0">
                <a:latin typeface="+mn-lt"/>
              </a:rPr>
              <a:t>Size</a:t>
            </a:r>
            <a:r>
              <a:rPr lang="en-US" dirty="0">
                <a:latin typeface="+mn-lt"/>
              </a:rPr>
              <a:t> group, do the following:</a:t>
            </a:r>
          </a:p>
          <a:p>
            <a:pPr marL="698830" lvl="1" indent="-232943" defTabSz="931774" eaLnBrk="1" fontAlgn="auto" hangingPunct="1">
              <a:spcBef>
                <a:spcPts val="0"/>
              </a:spcBef>
              <a:spcAft>
                <a:spcPts val="0"/>
              </a:spcAft>
              <a:buFont typeface="Arial" pitchFamily="34" charset="0"/>
              <a:buChar char="•"/>
              <a:defRPr/>
            </a:pPr>
            <a:r>
              <a:rPr lang="en-US" dirty="0">
                <a:latin typeface="+mn-lt"/>
              </a:rPr>
              <a:t>In the </a:t>
            </a:r>
            <a:r>
              <a:rPr lang="en-US" b="1" dirty="0">
                <a:latin typeface="+mn-lt"/>
              </a:rPr>
              <a:t>Shape Height </a:t>
            </a:r>
            <a:r>
              <a:rPr lang="en-US" dirty="0">
                <a:latin typeface="+mn-lt"/>
              </a:rPr>
              <a:t>box, enter </a:t>
            </a:r>
            <a:r>
              <a:rPr lang="en-US" b="1" dirty="0">
                <a:latin typeface="+mn-lt"/>
              </a:rPr>
              <a:t>7.5”</a:t>
            </a:r>
            <a:r>
              <a:rPr lang="en-US" dirty="0">
                <a:latin typeface="+mn-lt"/>
              </a:rPr>
              <a:t>.</a:t>
            </a:r>
          </a:p>
          <a:p>
            <a:pPr marL="698830" lvl="1" indent="-232943" defTabSz="931774" eaLnBrk="1" fontAlgn="auto" hangingPunct="1">
              <a:spcBef>
                <a:spcPts val="0"/>
              </a:spcBef>
              <a:spcAft>
                <a:spcPts val="0"/>
              </a:spcAft>
              <a:buFont typeface="Arial" pitchFamily="34" charset="0"/>
              <a:buChar char="•"/>
              <a:defRPr/>
            </a:pPr>
            <a:r>
              <a:rPr lang="en-US" dirty="0">
                <a:latin typeface="+mn-lt"/>
              </a:rPr>
              <a:t>In the </a:t>
            </a:r>
            <a:r>
              <a:rPr lang="en-US" b="1" dirty="0">
                <a:latin typeface="+mn-lt"/>
              </a:rPr>
              <a:t>Shape Width </a:t>
            </a:r>
            <a:r>
              <a:rPr lang="en-US" dirty="0">
                <a:latin typeface="+mn-lt"/>
              </a:rPr>
              <a:t>box, enter </a:t>
            </a:r>
            <a:r>
              <a:rPr lang="en-US" b="1" dirty="0">
                <a:latin typeface="+mn-lt"/>
              </a:rPr>
              <a:t>2.33”</a:t>
            </a:r>
            <a:r>
              <a:rPr lang="en-US" dirty="0">
                <a:latin typeface="+mn-lt"/>
              </a:rPr>
              <a:t>.</a:t>
            </a:r>
          </a:p>
          <a:p>
            <a:pPr marL="232943" indent="-232943" defTabSz="931774" eaLnBrk="1" fontAlgn="auto" hangingPunct="1">
              <a:spcBef>
                <a:spcPts val="0"/>
              </a:spcBef>
              <a:spcAft>
                <a:spcPts val="0"/>
              </a:spcAft>
              <a:buFont typeface="+mj-lt"/>
              <a:buAutoNum type="arabicPeriod"/>
              <a:defRPr/>
            </a:pPr>
            <a:r>
              <a:rPr lang="en-US" dirty="0">
                <a:latin typeface="+mn-lt"/>
              </a:rPr>
              <a:t>Select the rectangle. Under </a:t>
            </a:r>
            <a:r>
              <a:rPr lang="en-US" b="1" dirty="0">
                <a:latin typeface="+mn-lt"/>
              </a:rPr>
              <a:t>Drawing Tools</a:t>
            </a:r>
            <a:r>
              <a:rPr lang="en-US" dirty="0">
                <a:latin typeface="+mn-lt"/>
              </a:rPr>
              <a:t>, on the </a:t>
            </a:r>
            <a:r>
              <a:rPr lang="en-US" b="1" dirty="0">
                <a:latin typeface="+mn-lt"/>
              </a:rPr>
              <a:t>Format</a:t>
            </a:r>
            <a:r>
              <a:rPr lang="en-US" dirty="0">
                <a:latin typeface="+mn-lt"/>
              </a:rPr>
              <a:t> tab, in the </a:t>
            </a:r>
            <a:r>
              <a:rPr lang="en-US" b="1" dirty="0">
                <a:latin typeface="+mn-lt"/>
              </a:rPr>
              <a:t>Shape Styles </a:t>
            </a:r>
            <a:r>
              <a:rPr lang="en-US" dirty="0">
                <a:latin typeface="+mn-lt"/>
              </a:rPr>
              <a:t>group, click </a:t>
            </a:r>
            <a:r>
              <a:rPr lang="en-US" b="1" dirty="0">
                <a:latin typeface="+mn-lt"/>
              </a:rPr>
              <a:t>Shape Outline</a:t>
            </a:r>
            <a:r>
              <a:rPr lang="en-US" dirty="0">
                <a:latin typeface="+mn-lt"/>
              </a:rPr>
              <a:t>, and then click </a:t>
            </a:r>
            <a:r>
              <a:rPr lang="en-US" b="1" dirty="0">
                <a:latin typeface="+mn-lt"/>
              </a:rPr>
              <a:t>No Outline</a:t>
            </a:r>
            <a:r>
              <a:rPr lang="en-US" dirty="0">
                <a:latin typeface="+mn-lt"/>
              </a:rPr>
              <a:t>.</a:t>
            </a:r>
          </a:p>
          <a:p>
            <a:pPr marL="232943" indent="-232943">
              <a:buFont typeface="+mj-lt"/>
              <a:buAutoNum type="arabicPeriod"/>
            </a:pPr>
            <a:r>
              <a:rPr lang="en-US" dirty="0">
                <a:latin typeface="+mn-lt"/>
              </a:rPr>
              <a:t>Under </a:t>
            </a:r>
            <a:r>
              <a:rPr lang="en-US" b="1" dirty="0">
                <a:latin typeface="+mn-lt"/>
              </a:rPr>
              <a:t>Drawing</a:t>
            </a:r>
            <a:r>
              <a:rPr lang="en-US" dirty="0">
                <a:latin typeface="+mn-lt"/>
              </a:rPr>
              <a:t> </a:t>
            </a:r>
            <a:r>
              <a:rPr lang="en-US" b="1" dirty="0">
                <a:latin typeface="+mn-lt"/>
              </a:rPr>
              <a:t>Tools</a:t>
            </a:r>
            <a:r>
              <a:rPr lang="en-US" dirty="0">
                <a:latin typeface="+mn-lt"/>
              </a:rPr>
              <a:t>, on the </a:t>
            </a:r>
            <a:r>
              <a:rPr lang="en-US" b="1" dirty="0">
                <a:latin typeface="+mn-lt"/>
              </a:rPr>
              <a:t>Format</a:t>
            </a:r>
            <a:r>
              <a:rPr lang="en-US" dirty="0">
                <a:latin typeface="+mn-lt"/>
              </a:rPr>
              <a:t> tab, in the </a:t>
            </a:r>
            <a:r>
              <a:rPr lang="en-US" b="1" dirty="0">
                <a:latin typeface="+mn-lt"/>
              </a:rPr>
              <a:t>Shape</a:t>
            </a:r>
            <a:r>
              <a:rPr lang="en-US" dirty="0">
                <a:latin typeface="+mn-lt"/>
              </a:rPr>
              <a:t> </a:t>
            </a:r>
            <a:r>
              <a:rPr lang="en-US" b="1" dirty="0">
                <a:latin typeface="+mn-lt"/>
              </a:rPr>
              <a:t>Styles</a:t>
            </a:r>
            <a:r>
              <a:rPr lang="en-US" dirty="0">
                <a:latin typeface="+mn-lt"/>
              </a:rPr>
              <a:t> group, click </a:t>
            </a:r>
            <a:r>
              <a:rPr lang="en-US" b="1" dirty="0">
                <a:latin typeface="+mn-lt"/>
              </a:rPr>
              <a:t>Shape</a:t>
            </a:r>
            <a:r>
              <a:rPr lang="en-US" dirty="0">
                <a:latin typeface="+mn-lt"/>
              </a:rPr>
              <a:t> </a:t>
            </a:r>
            <a:r>
              <a:rPr lang="en-US" b="1" dirty="0">
                <a:latin typeface="+mn-lt"/>
              </a:rPr>
              <a:t>Fill</a:t>
            </a:r>
            <a:r>
              <a:rPr lang="en-US" dirty="0">
                <a:latin typeface="+mn-lt"/>
              </a:rPr>
              <a:t>, point to </a:t>
            </a:r>
            <a:r>
              <a:rPr lang="en-US" b="1" dirty="0">
                <a:latin typeface="+mn-lt"/>
              </a:rPr>
              <a:t>Gradient</a:t>
            </a:r>
            <a:r>
              <a:rPr lang="en-US" dirty="0">
                <a:latin typeface="+mn-lt"/>
              </a:rPr>
              <a:t>, and then click </a:t>
            </a:r>
            <a:r>
              <a:rPr lang="en-US" b="1" dirty="0">
                <a:latin typeface="+mn-lt"/>
              </a:rPr>
              <a:t>More</a:t>
            </a:r>
            <a:r>
              <a:rPr lang="en-US" dirty="0">
                <a:latin typeface="+mn-lt"/>
              </a:rPr>
              <a:t> </a:t>
            </a:r>
            <a:r>
              <a:rPr lang="en-US" b="1" dirty="0">
                <a:latin typeface="+mn-lt"/>
              </a:rPr>
              <a:t>Gradients</a:t>
            </a:r>
            <a:r>
              <a:rPr lang="en-US" dirty="0">
                <a:latin typeface="+mn-lt"/>
              </a:rPr>
              <a:t>. In the </a:t>
            </a:r>
            <a:r>
              <a:rPr lang="en-US" b="1" dirty="0">
                <a:latin typeface="+mn-lt"/>
              </a:rPr>
              <a:t>Format Shape</a:t>
            </a:r>
            <a:r>
              <a:rPr lang="en-US" dirty="0">
                <a:latin typeface="+mn-lt"/>
              </a:rPr>
              <a:t> dialog box click </a:t>
            </a:r>
            <a:r>
              <a:rPr lang="en-US" b="1" dirty="0">
                <a:latin typeface="+mn-lt"/>
              </a:rPr>
              <a:t>Fill</a:t>
            </a:r>
            <a:r>
              <a:rPr lang="en-US" dirty="0">
                <a:latin typeface="+mn-lt"/>
              </a:rPr>
              <a:t> in the left pane, select </a:t>
            </a:r>
            <a:r>
              <a:rPr lang="en-US" b="1" dirty="0">
                <a:latin typeface="+mn-lt"/>
              </a:rPr>
              <a:t>Gradient fill </a:t>
            </a:r>
            <a:r>
              <a:rPr lang="en-US" dirty="0">
                <a:latin typeface="+mn-lt"/>
              </a:rPr>
              <a:t>in the </a:t>
            </a:r>
            <a:r>
              <a:rPr lang="en-US" b="1" dirty="0">
                <a:latin typeface="+mn-lt"/>
              </a:rPr>
              <a:t>Fill</a:t>
            </a:r>
            <a:r>
              <a:rPr lang="en-US" dirty="0">
                <a:latin typeface="+mn-lt"/>
              </a:rPr>
              <a:t> pane, and then do the following:</a:t>
            </a:r>
          </a:p>
          <a:p>
            <a:pPr marL="640594" lvl="1" indent="-174708">
              <a:buFont typeface="Arial" pitchFamily="34" charset="0"/>
              <a:buChar char="•"/>
            </a:pPr>
            <a:r>
              <a:rPr lang="en-US" dirty="0">
                <a:latin typeface="+mn-lt"/>
              </a:rPr>
              <a:t>In the </a:t>
            </a:r>
            <a:r>
              <a:rPr lang="en-US" b="1" dirty="0">
                <a:latin typeface="+mn-lt"/>
              </a:rPr>
              <a:t>Type</a:t>
            </a:r>
            <a:r>
              <a:rPr lang="en-US" dirty="0">
                <a:latin typeface="+mn-lt"/>
              </a:rPr>
              <a:t> list, select </a:t>
            </a:r>
            <a:r>
              <a:rPr lang="en-US" b="1" dirty="0">
                <a:latin typeface="+mn-lt"/>
              </a:rPr>
              <a:t>Linear</a:t>
            </a:r>
            <a:r>
              <a:rPr lang="en-US" dirty="0">
                <a:latin typeface="+mn-lt"/>
              </a:rPr>
              <a:t>. </a:t>
            </a:r>
          </a:p>
          <a:p>
            <a:pPr marL="640594" lvl="1" indent="-174708">
              <a:buFont typeface="Arial" pitchFamily="34" charset="0"/>
              <a:buChar char="•"/>
            </a:pPr>
            <a:r>
              <a:rPr lang="en-US" dirty="0">
                <a:latin typeface="+mn-lt"/>
              </a:rPr>
              <a:t>In the </a:t>
            </a:r>
            <a:r>
              <a:rPr lang="en-US" b="1" dirty="0">
                <a:latin typeface="+mn-lt"/>
              </a:rPr>
              <a:t>Angle</a:t>
            </a:r>
            <a:r>
              <a:rPr lang="en-US" dirty="0">
                <a:latin typeface="+mn-lt"/>
              </a:rPr>
              <a:t> box, enter </a:t>
            </a:r>
            <a:r>
              <a:rPr lang="en-US" b="1" dirty="0">
                <a:latin typeface="+mn-lt"/>
              </a:rPr>
              <a:t>90</a:t>
            </a:r>
            <a:r>
              <a:rPr lang="en-US" dirty="0">
                <a:latin typeface="+mn-lt"/>
              </a:rPr>
              <a:t>.</a:t>
            </a:r>
          </a:p>
          <a:p>
            <a:pPr marL="640594" lvl="1" indent="-174708">
              <a:buFont typeface="Arial" pitchFamily="34" charset="0"/>
              <a:buChar char="•"/>
            </a:pPr>
            <a:r>
              <a:rPr lang="en-US" dirty="0">
                <a:latin typeface="+mn-lt"/>
              </a:rPr>
              <a:t>Under </a:t>
            </a:r>
            <a:r>
              <a:rPr lang="en-US" b="1" dirty="0">
                <a:latin typeface="+mn-lt"/>
              </a:rPr>
              <a:t>Gradient stops</a:t>
            </a:r>
            <a:r>
              <a:rPr lang="en-US" dirty="0">
                <a:latin typeface="+mn-lt"/>
              </a:rPr>
              <a:t>, click </a:t>
            </a:r>
            <a:r>
              <a:rPr lang="en-US" b="1" dirty="0">
                <a:latin typeface="+mn-lt"/>
              </a:rPr>
              <a:t>Add gradient stops </a:t>
            </a:r>
            <a:r>
              <a:rPr lang="en-US" dirty="0">
                <a:latin typeface="+mn-lt"/>
              </a:rPr>
              <a:t>or </a:t>
            </a:r>
            <a:r>
              <a:rPr lang="en-US" b="1" dirty="0">
                <a:latin typeface="+mn-lt"/>
              </a:rPr>
              <a:t>Remove gradient stops </a:t>
            </a:r>
            <a:r>
              <a:rPr lang="en-US" dirty="0">
                <a:latin typeface="+mn-lt"/>
              </a:rPr>
              <a:t>until two stops appear in the slider. </a:t>
            </a:r>
          </a:p>
          <a:p>
            <a:pPr marL="232943" indent="-232943">
              <a:buFont typeface="+mj-lt"/>
              <a:buAutoNum type="arabicPeriod"/>
            </a:pPr>
            <a:r>
              <a:rPr lang="en-US" dirty="0">
                <a:latin typeface="+mn-lt"/>
              </a:rPr>
              <a:t> Also under Gradient stops, customize the gradient stops as follows:</a:t>
            </a:r>
          </a:p>
          <a:p>
            <a:pPr marL="640594" lvl="1" indent="-174708">
              <a:buFont typeface="Arial" pitchFamily="34" charset="0"/>
              <a:buChar char="•"/>
            </a:pPr>
            <a:r>
              <a:rPr lang="en-US" dirty="0">
                <a:latin typeface="+mn-lt"/>
              </a:rPr>
              <a:t>Select the first stop in the slider, and then do the following: </a:t>
            </a:r>
          </a:p>
          <a:p>
            <a:pPr marL="1106481" lvl="2" indent="-174708">
              <a:buFont typeface="Arial" pitchFamily="34" charset="0"/>
              <a:buChar char="•"/>
            </a:pPr>
            <a:r>
              <a:rPr lang="en-US" dirty="0">
                <a:latin typeface="+mn-lt"/>
              </a:rPr>
              <a:t>In the </a:t>
            </a:r>
            <a:r>
              <a:rPr lang="en-US" b="1" dirty="0">
                <a:latin typeface="+mn-lt"/>
              </a:rPr>
              <a:t>Position</a:t>
            </a:r>
            <a:r>
              <a:rPr lang="en-US" dirty="0">
                <a:latin typeface="+mn-lt"/>
              </a:rPr>
              <a:t> box, enter </a:t>
            </a:r>
            <a:r>
              <a:rPr lang="en-US" b="1" dirty="0">
                <a:latin typeface="+mn-lt"/>
              </a:rPr>
              <a:t>0%</a:t>
            </a:r>
            <a:r>
              <a:rPr lang="en-US" dirty="0">
                <a:latin typeface="+mn-lt"/>
              </a:rPr>
              <a:t>.</a:t>
            </a:r>
          </a:p>
          <a:p>
            <a:pPr marL="1106481" lvl="2" indent="-174708">
              <a:buFont typeface="Arial" pitchFamily="34" charset="0"/>
              <a:buChar char="•"/>
            </a:pPr>
            <a:r>
              <a:rPr lang="en-US" dirty="0">
                <a:latin typeface="+mn-lt"/>
              </a:rPr>
              <a:t>Click the button next to </a:t>
            </a:r>
            <a:r>
              <a:rPr lang="en-US" b="1" dirty="0">
                <a:latin typeface="+mn-lt"/>
              </a:rPr>
              <a:t>Color</a:t>
            </a:r>
            <a:r>
              <a:rPr lang="en-US" dirty="0">
                <a:latin typeface="+mn-lt"/>
              </a:rPr>
              <a:t>, and then under </a:t>
            </a:r>
            <a:r>
              <a:rPr lang="en-US" b="1" dirty="0">
                <a:latin typeface="+mn-lt"/>
              </a:rPr>
              <a:t>Theme Colors </a:t>
            </a:r>
            <a:r>
              <a:rPr lang="en-US" dirty="0">
                <a:latin typeface="+mn-lt"/>
              </a:rPr>
              <a:t>click </a:t>
            </a:r>
            <a:r>
              <a:rPr lang="en-US" b="1" dirty="0">
                <a:latin typeface="+mn-lt"/>
              </a:rPr>
              <a:t>White, Background 1 </a:t>
            </a:r>
            <a:r>
              <a:rPr lang="en-US" dirty="0">
                <a:latin typeface="+mn-lt"/>
              </a:rPr>
              <a:t>(first row, first option from the left).</a:t>
            </a:r>
          </a:p>
          <a:p>
            <a:pPr marL="1106481" lvl="2" indent="-174708">
              <a:buFont typeface="Arial" pitchFamily="34" charset="0"/>
              <a:buChar char="•"/>
            </a:pPr>
            <a:r>
              <a:rPr lang="en-US" dirty="0">
                <a:latin typeface="+mn-lt"/>
              </a:rPr>
              <a:t>In the Transparency box, enter </a:t>
            </a:r>
            <a:r>
              <a:rPr lang="en-US" b="1" dirty="0">
                <a:latin typeface="+mn-lt"/>
              </a:rPr>
              <a:t>55%</a:t>
            </a:r>
            <a:r>
              <a:rPr lang="en-US" dirty="0">
                <a:latin typeface="+mn-lt"/>
              </a:rPr>
              <a:t>. </a:t>
            </a:r>
          </a:p>
          <a:p>
            <a:pPr marL="640594" lvl="1" indent="-174708">
              <a:buFont typeface="Arial" pitchFamily="34" charset="0"/>
              <a:buChar char="•"/>
            </a:pPr>
            <a:r>
              <a:rPr lang="en-US" b="1" dirty="0">
                <a:latin typeface="+mn-lt"/>
              </a:rPr>
              <a:t> </a:t>
            </a:r>
            <a:r>
              <a:rPr lang="en-US" dirty="0">
                <a:latin typeface="+mn-lt"/>
              </a:rPr>
              <a:t>Select the second stop in the slider, and then do the following: </a:t>
            </a:r>
          </a:p>
          <a:p>
            <a:pPr marL="1106481" lvl="2" indent="-174708">
              <a:buFont typeface="Arial" pitchFamily="34" charset="0"/>
              <a:buChar char="•"/>
            </a:pPr>
            <a:r>
              <a:rPr lang="en-US" dirty="0">
                <a:latin typeface="+mn-lt"/>
              </a:rPr>
              <a:t>In the </a:t>
            </a:r>
            <a:r>
              <a:rPr lang="en-US" b="1" dirty="0">
                <a:latin typeface="+mn-lt"/>
              </a:rPr>
              <a:t>Position</a:t>
            </a:r>
            <a:r>
              <a:rPr lang="en-US" dirty="0">
                <a:latin typeface="+mn-lt"/>
              </a:rPr>
              <a:t> box, enter </a:t>
            </a:r>
            <a:r>
              <a:rPr lang="en-US" b="1" dirty="0">
                <a:latin typeface="+mn-lt"/>
              </a:rPr>
              <a:t>100%</a:t>
            </a:r>
            <a:r>
              <a:rPr lang="en-US" dirty="0">
                <a:latin typeface="+mn-lt"/>
              </a:rPr>
              <a:t>.</a:t>
            </a:r>
          </a:p>
          <a:p>
            <a:pPr marL="1106481" lvl="2" indent="-174708">
              <a:buFont typeface="Arial" pitchFamily="34" charset="0"/>
              <a:buChar char="•"/>
            </a:pPr>
            <a:r>
              <a:rPr lang="en-US" dirty="0">
                <a:latin typeface="+mn-lt"/>
              </a:rPr>
              <a:t>Click the button next to </a:t>
            </a:r>
            <a:r>
              <a:rPr lang="en-US" b="1" dirty="0">
                <a:latin typeface="+mn-lt"/>
              </a:rPr>
              <a:t>Color</a:t>
            </a:r>
            <a:r>
              <a:rPr lang="en-US" dirty="0">
                <a:latin typeface="+mn-lt"/>
              </a:rPr>
              <a:t>, and then under </a:t>
            </a:r>
            <a:r>
              <a:rPr lang="en-US" b="1" dirty="0">
                <a:latin typeface="+mn-lt"/>
              </a:rPr>
              <a:t>Theme Colors </a:t>
            </a:r>
            <a:r>
              <a:rPr lang="en-US" dirty="0">
                <a:latin typeface="+mn-lt"/>
              </a:rPr>
              <a:t>click </a:t>
            </a:r>
            <a:r>
              <a:rPr lang="en-US" b="1" dirty="0">
                <a:latin typeface="+mn-lt"/>
              </a:rPr>
              <a:t>White, Background 1 </a:t>
            </a:r>
            <a:r>
              <a:rPr lang="en-US" dirty="0">
                <a:latin typeface="+mn-lt"/>
              </a:rPr>
              <a:t>(first row, first option from the left).</a:t>
            </a:r>
          </a:p>
          <a:p>
            <a:pPr marL="1106481" lvl="2" indent="-174708">
              <a:buFont typeface="Arial" pitchFamily="34" charset="0"/>
              <a:buChar char="•"/>
            </a:pPr>
            <a:r>
              <a:rPr lang="en-US" dirty="0">
                <a:latin typeface="+mn-lt"/>
              </a:rPr>
              <a:t>In the Transparency box, enter </a:t>
            </a:r>
            <a:r>
              <a:rPr lang="en-US" b="1" dirty="0">
                <a:latin typeface="+mn-lt"/>
              </a:rPr>
              <a:t>100%</a:t>
            </a:r>
            <a:r>
              <a:rPr lang="en-US" dirty="0">
                <a:latin typeface="+mn-lt"/>
              </a:rPr>
              <a:t>. </a:t>
            </a:r>
          </a:p>
          <a:p>
            <a:pPr marL="232943" indent="-232943" defTabSz="931774" eaLnBrk="1" fontAlgn="auto" hangingPunct="1">
              <a:spcBef>
                <a:spcPts val="0"/>
              </a:spcBef>
              <a:spcAft>
                <a:spcPts val="0"/>
              </a:spcAft>
              <a:buFont typeface="+mj-lt"/>
              <a:buAutoNum type="arabicPeriod"/>
              <a:defRPr/>
            </a:pPr>
            <a:r>
              <a:rPr lang="en-US" dirty="0">
                <a:latin typeface="+mn-lt"/>
              </a:rPr>
              <a:t>On the slide, drag the rectangle to cover the duplicate picture. </a:t>
            </a:r>
          </a:p>
          <a:p>
            <a:pPr marL="232943" indent="-232943" defTabSz="931774" eaLnBrk="1" fontAlgn="auto" hangingPunct="1">
              <a:spcBef>
                <a:spcPts val="0"/>
              </a:spcBef>
              <a:spcAft>
                <a:spcPts val="0"/>
              </a:spcAft>
              <a:buFont typeface="+mj-lt"/>
              <a:buAutoNum type="arabicPeriod"/>
              <a:defRPr/>
            </a:pPr>
            <a:r>
              <a:rPr lang="en-US" dirty="0">
                <a:latin typeface="+mn-lt"/>
              </a:rPr>
              <a:t>Select the rectangle. On the </a:t>
            </a:r>
            <a:r>
              <a:rPr lang="en-US" b="1" dirty="0">
                <a:latin typeface="+mn-lt"/>
              </a:rPr>
              <a:t>Home</a:t>
            </a:r>
            <a:r>
              <a:rPr lang="en-US" dirty="0">
                <a:latin typeface="+mn-lt"/>
              </a:rPr>
              <a:t> tab, in the </a:t>
            </a:r>
            <a:r>
              <a:rPr lang="en-US" b="1" dirty="0">
                <a:latin typeface="+mn-lt"/>
              </a:rPr>
              <a:t>Drawing</a:t>
            </a:r>
            <a:r>
              <a:rPr lang="en-US" dirty="0">
                <a:latin typeface="+mn-lt"/>
              </a:rPr>
              <a:t> group, click </a:t>
            </a:r>
            <a:r>
              <a:rPr lang="en-US" b="1" dirty="0">
                <a:latin typeface="+mn-lt"/>
              </a:rPr>
              <a:t>Arrange</a:t>
            </a:r>
            <a:r>
              <a:rPr lang="en-US" dirty="0">
                <a:latin typeface="+mn-lt"/>
              </a:rPr>
              <a:t>, and then do the following:</a:t>
            </a:r>
          </a:p>
          <a:p>
            <a:pPr marL="698830" lvl="1" indent="-232943" defTabSz="931774" eaLnBrk="1" fontAlgn="auto" hangingPunct="1">
              <a:spcBef>
                <a:spcPts val="0"/>
              </a:spcBef>
              <a:spcAft>
                <a:spcPts val="0"/>
              </a:spcAft>
              <a:buFont typeface="+mj-lt"/>
              <a:buAutoNum type="arabicPeriod"/>
              <a:defRPr/>
            </a:pPr>
            <a:r>
              <a:rPr lang="en-US" dirty="0">
                <a:latin typeface="+mn-lt"/>
              </a:rPr>
              <a:t>Point to </a:t>
            </a:r>
            <a:r>
              <a:rPr lang="en-US" b="1" dirty="0">
                <a:latin typeface="+mn-lt"/>
              </a:rPr>
              <a:t>Align</a:t>
            </a:r>
            <a:r>
              <a:rPr lang="en-US" dirty="0">
                <a:latin typeface="+mn-lt"/>
              </a:rPr>
              <a:t>, and then click </a:t>
            </a:r>
            <a:r>
              <a:rPr lang="en-US" b="1" dirty="0">
                <a:latin typeface="+mn-lt"/>
              </a:rPr>
              <a:t>Align to Slide</a:t>
            </a:r>
            <a:r>
              <a:rPr lang="en-US" dirty="0">
                <a:latin typeface="+mn-lt"/>
              </a:rPr>
              <a:t>.</a:t>
            </a:r>
          </a:p>
          <a:p>
            <a:pPr marL="698830" lvl="1" indent="-232943" defTabSz="931774" eaLnBrk="1" fontAlgn="auto" hangingPunct="1">
              <a:spcBef>
                <a:spcPts val="0"/>
              </a:spcBef>
              <a:spcAft>
                <a:spcPts val="0"/>
              </a:spcAft>
              <a:buFont typeface="+mj-lt"/>
              <a:buAutoNum type="arabicPeriod"/>
              <a:defRPr/>
            </a:pPr>
            <a:r>
              <a:rPr lang="en-US" dirty="0">
                <a:latin typeface="+mn-lt"/>
              </a:rPr>
              <a:t>Point to </a:t>
            </a:r>
            <a:r>
              <a:rPr lang="en-US" b="1" dirty="0">
                <a:latin typeface="+mn-lt"/>
              </a:rPr>
              <a:t>Align</a:t>
            </a:r>
            <a:r>
              <a:rPr lang="en-US" dirty="0">
                <a:latin typeface="+mn-lt"/>
              </a:rPr>
              <a:t>, and then click </a:t>
            </a:r>
            <a:r>
              <a:rPr lang="en-US" b="1" dirty="0">
                <a:latin typeface="+mn-lt"/>
              </a:rPr>
              <a:t>Align Middle</a:t>
            </a:r>
            <a:r>
              <a:rPr lang="en-US" dirty="0">
                <a:latin typeface="+mn-lt"/>
              </a:rPr>
              <a:t>. </a:t>
            </a:r>
          </a:p>
          <a:p>
            <a:pPr marL="698830" lvl="1" indent="-232943" defTabSz="931774" eaLnBrk="1" fontAlgn="auto" hangingPunct="1">
              <a:spcBef>
                <a:spcPts val="0"/>
              </a:spcBef>
              <a:spcAft>
                <a:spcPts val="0"/>
              </a:spcAft>
              <a:buFont typeface="+mj-lt"/>
              <a:buAutoNum type="arabicPeriod"/>
              <a:defRPr/>
            </a:pPr>
            <a:r>
              <a:rPr lang="en-US" dirty="0">
                <a:latin typeface="+mn-lt"/>
              </a:rPr>
              <a:t>Click </a:t>
            </a:r>
            <a:r>
              <a:rPr lang="en-US" b="1" dirty="0">
                <a:latin typeface="+mn-lt"/>
              </a:rPr>
              <a:t>Send Backward</a:t>
            </a:r>
            <a:r>
              <a:rPr lang="en-US" dirty="0">
                <a:latin typeface="+mn-lt"/>
              </a:rPr>
              <a:t>. </a:t>
            </a:r>
          </a:p>
          <a:p>
            <a:pPr marL="232943" indent="-232943" defTabSz="931774" eaLnBrk="1" fontAlgn="auto" hangingPunct="1">
              <a:spcBef>
                <a:spcPts val="0"/>
              </a:spcBef>
              <a:spcAft>
                <a:spcPts val="0"/>
              </a:spcAft>
              <a:buFont typeface="+mj-lt"/>
              <a:buAutoNum type="arabicPeriod"/>
              <a:defRPr/>
            </a:pPr>
            <a:r>
              <a:rPr lang="en-US" dirty="0">
                <a:latin typeface="+mn-lt"/>
              </a:rPr>
              <a:t>On the </a:t>
            </a:r>
            <a:r>
              <a:rPr lang="en-US" b="1" dirty="0">
                <a:latin typeface="+mn-lt"/>
              </a:rPr>
              <a:t>Home</a:t>
            </a:r>
            <a:r>
              <a:rPr lang="en-US" dirty="0">
                <a:latin typeface="+mn-lt"/>
              </a:rPr>
              <a:t> tab, in the </a:t>
            </a:r>
            <a:r>
              <a:rPr lang="en-US" b="1" dirty="0">
                <a:latin typeface="+mn-lt"/>
              </a:rPr>
              <a:t>Drawing</a:t>
            </a:r>
            <a:r>
              <a:rPr lang="en-US" dirty="0">
                <a:latin typeface="+mn-lt"/>
              </a:rPr>
              <a:t> group, click </a:t>
            </a:r>
            <a:r>
              <a:rPr lang="en-US" b="1" dirty="0">
                <a:latin typeface="+mn-lt"/>
              </a:rPr>
              <a:t>Shapes</a:t>
            </a:r>
            <a:r>
              <a:rPr lang="en-US" dirty="0">
                <a:latin typeface="+mn-lt"/>
              </a:rPr>
              <a:t>, and then under </a:t>
            </a:r>
            <a:r>
              <a:rPr lang="en-US" b="1" dirty="0">
                <a:latin typeface="+mn-lt"/>
              </a:rPr>
              <a:t>Rectangles</a:t>
            </a:r>
            <a:r>
              <a:rPr lang="en-US" dirty="0">
                <a:latin typeface="+mn-lt"/>
              </a:rPr>
              <a:t> click </a:t>
            </a:r>
            <a:r>
              <a:rPr lang="en-US" b="1" dirty="0">
                <a:latin typeface="+mn-lt"/>
              </a:rPr>
              <a:t>Rectangle</a:t>
            </a:r>
            <a:r>
              <a:rPr lang="en-US" dirty="0">
                <a:latin typeface="+mn-lt"/>
              </a:rPr>
              <a:t> (first option from the left). On the slide, drag to draw another rectangle. </a:t>
            </a:r>
          </a:p>
          <a:p>
            <a:pPr marL="232943" indent="-232943" defTabSz="931774" eaLnBrk="1" fontAlgn="auto" hangingPunct="1">
              <a:spcBef>
                <a:spcPts val="0"/>
              </a:spcBef>
              <a:spcAft>
                <a:spcPts val="0"/>
              </a:spcAft>
              <a:buFont typeface="+mj-lt"/>
              <a:buAutoNum type="arabicPeriod"/>
              <a:defRPr/>
            </a:pPr>
            <a:r>
              <a:rPr lang="en-US" dirty="0">
                <a:latin typeface="+mn-lt"/>
              </a:rPr>
              <a:t>Select the rectangle. Under </a:t>
            </a:r>
            <a:r>
              <a:rPr lang="en-US" b="1" dirty="0">
                <a:latin typeface="+mn-lt"/>
              </a:rPr>
              <a:t>Drawing Tools</a:t>
            </a:r>
            <a:r>
              <a:rPr lang="en-US" dirty="0">
                <a:latin typeface="+mn-lt"/>
              </a:rPr>
              <a:t>, on the </a:t>
            </a:r>
            <a:r>
              <a:rPr lang="en-US" b="1" dirty="0">
                <a:latin typeface="+mn-lt"/>
              </a:rPr>
              <a:t>Format</a:t>
            </a:r>
            <a:r>
              <a:rPr lang="en-US" dirty="0">
                <a:latin typeface="+mn-lt"/>
              </a:rPr>
              <a:t> tab, in the </a:t>
            </a:r>
            <a:r>
              <a:rPr lang="en-US" b="1" dirty="0">
                <a:latin typeface="+mn-lt"/>
              </a:rPr>
              <a:t>Size</a:t>
            </a:r>
            <a:r>
              <a:rPr lang="en-US" dirty="0">
                <a:latin typeface="+mn-lt"/>
              </a:rPr>
              <a:t> group, do the following:</a:t>
            </a:r>
          </a:p>
          <a:p>
            <a:pPr marL="698830" lvl="1" indent="-232943" defTabSz="931774" eaLnBrk="1" fontAlgn="auto" hangingPunct="1">
              <a:spcBef>
                <a:spcPts val="0"/>
              </a:spcBef>
              <a:spcAft>
                <a:spcPts val="0"/>
              </a:spcAft>
              <a:buFont typeface="Arial" pitchFamily="34" charset="0"/>
              <a:buChar char="•"/>
              <a:defRPr/>
            </a:pPr>
            <a:r>
              <a:rPr lang="en-US" dirty="0">
                <a:latin typeface="+mn-lt"/>
              </a:rPr>
              <a:t>In the </a:t>
            </a:r>
            <a:r>
              <a:rPr lang="en-US" b="1" dirty="0">
                <a:latin typeface="+mn-lt"/>
              </a:rPr>
              <a:t>Shape Height </a:t>
            </a:r>
            <a:r>
              <a:rPr lang="en-US" dirty="0">
                <a:latin typeface="+mn-lt"/>
              </a:rPr>
              <a:t>box, enter </a:t>
            </a:r>
            <a:r>
              <a:rPr lang="en-US" b="1" dirty="0">
                <a:latin typeface="+mn-lt"/>
              </a:rPr>
              <a:t>4”</a:t>
            </a:r>
            <a:r>
              <a:rPr lang="en-US" dirty="0">
                <a:latin typeface="+mn-lt"/>
              </a:rPr>
              <a:t>.</a:t>
            </a:r>
          </a:p>
          <a:p>
            <a:pPr marL="698830" lvl="1" indent="-232943" defTabSz="931774" eaLnBrk="1" fontAlgn="auto" hangingPunct="1">
              <a:spcBef>
                <a:spcPts val="0"/>
              </a:spcBef>
              <a:spcAft>
                <a:spcPts val="0"/>
              </a:spcAft>
              <a:buFont typeface="Arial" pitchFamily="34" charset="0"/>
              <a:buChar char="•"/>
              <a:defRPr/>
            </a:pPr>
            <a:r>
              <a:rPr lang="en-US" dirty="0">
                <a:latin typeface="+mn-lt"/>
              </a:rPr>
              <a:t>In the </a:t>
            </a:r>
            <a:r>
              <a:rPr lang="en-US" b="1" dirty="0">
                <a:latin typeface="+mn-lt"/>
              </a:rPr>
              <a:t>Shape Width </a:t>
            </a:r>
            <a:r>
              <a:rPr lang="en-US" dirty="0">
                <a:latin typeface="+mn-lt"/>
              </a:rPr>
              <a:t>box, enter </a:t>
            </a:r>
            <a:r>
              <a:rPr lang="en-US" b="1" dirty="0">
                <a:latin typeface="+mn-lt"/>
              </a:rPr>
              <a:t>2.67”</a:t>
            </a:r>
            <a:r>
              <a:rPr lang="en-US" dirty="0">
                <a:latin typeface="+mn-lt"/>
              </a:rPr>
              <a:t>.</a:t>
            </a:r>
          </a:p>
          <a:p>
            <a:pPr marL="232943" indent="-232943" defTabSz="931774" eaLnBrk="1" fontAlgn="auto" hangingPunct="1">
              <a:spcBef>
                <a:spcPts val="0"/>
              </a:spcBef>
              <a:spcAft>
                <a:spcPts val="0"/>
              </a:spcAft>
              <a:buFont typeface="+mj-lt"/>
              <a:buAutoNum type="arabicPeriod"/>
              <a:defRPr/>
            </a:pPr>
            <a:r>
              <a:rPr lang="en-US" dirty="0">
                <a:latin typeface="+mn-lt"/>
              </a:rPr>
              <a:t>Under </a:t>
            </a:r>
            <a:r>
              <a:rPr lang="en-US" b="1" dirty="0">
                <a:latin typeface="+mn-lt"/>
              </a:rPr>
              <a:t>Drawing Tools</a:t>
            </a:r>
            <a:r>
              <a:rPr lang="en-US" dirty="0">
                <a:latin typeface="+mn-lt"/>
              </a:rPr>
              <a:t>, on the </a:t>
            </a:r>
            <a:r>
              <a:rPr lang="en-US" b="1" dirty="0">
                <a:latin typeface="+mn-lt"/>
              </a:rPr>
              <a:t>Format</a:t>
            </a:r>
            <a:r>
              <a:rPr lang="en-US" dirty="0">
                <a:latin typeface="+mn-lt"/>
              </a:rPr>
              <a:t> tab, in the </a:t>
            </a:r>
            <a:r>
              <a:rPr lang="en-US" b="1" dirty="0">
                <a:latin typeface="+mn-lt"/>
              </a:rPr>
              <a:t>Shape Styles </a:t>
            </a:r>
            <a:r>
              <a:rPr lang="en-US" dirty="0">
                <a:latin typeface="+mn-lt"/>
              </a:rPr>
              <a:t>group, click </a:t>
            </a:r>
            <a:r>
              <a:rPr lang="en-US" b="1" dirty="0">
                <a:latin typeface="+mn-lt"/>
              </a:rPr>
              <a:t>Shape Fill</a:t>
            </a:r>
            <a:r>
              <a:rPr lang="en-US" dirty="0">
                <a:latin typeface="+mn-lt"/>
              </a:rPr>
              <a:t>, point to </a:t>
            </a:r>
            <a:r>
              <a:rPr lang="en-US" b="1" dirty="0">
                <a:latin typeface="+mn-lt"/>
              </a:rPr>
              <a:t>Gradient</a:t>
            </a:r>
            <a:r>
              <a:rPr lang="en-US" dirty="0">
                <a:latin typeface="+mn-lt"/>
              </a:rPr>
              <a:t>, and then click </a:t>
            </a:r>
            <a:r>
              <a:rPr lang="en-US" b="1" dirty="0">
                <a:latin typeface="+mn-lt"/>
              </a:rPr>
              <a:t>No fill</a:t>
            </a:r>
            <a:r>
              <a:rPr lang="en-US" dirty="0">
                <a:latin typeface="+mn-lt"/>
              </a:rPr>
              <a:t>. </a:t>
            </a:r>
          </a:p>
          <a:p>
            <a:pPr marL="232943" indent="-232943" defTabSz="931774" eaLnBrk="1" fontAlgn="auto" hangingPunct="1">
              <a:spcBef>
                <a:spcPts val="0"/>
              </a:spcBef>
              <a:spcAft>
                <a:spcPts val="0"/>
              </a:spcAft>
              <a:buFont typeface="+mj-lt"/>
              <a:buAutoNum type="arabicPeriod"/>
              <a:defRPr/>
            </a:pPr>
            <a:r>
              <a:rPr lang="en-US" dirty="0">
                <a:latin typeface="+mn-lt"/>
              </a:rPr>
              <a:t>Under </a:t>
            </a:r>
            <a:r>
              <a:rPr lang="en-US" b="1" dirty="0">
                <a:latin typeface="+mn-lt"/>
              </a:rPr>
              <a:t>Drawing Tools</a:t>
            </a:r>
            <a:r>
              <a:rPr lang="en-US" dirty="0">
                <a:latin typeface="+mn-lt"/>
              </a:rPr>
              <a:t>, on the </a:t>
            </a:r>
            <a:r>
              <a:rPr lang="en-US" b="1" dirty="0">
                <a:latin typeface="+mn-lt"/>
              </a:rPr>
              <a:t>Format</a:t>
            </a:r>
            <a:r>
              <a:rPr lang="en-US" dirty="0">
                <a:latin typeface="+mn-lt"/>
              </a:rPr>
              <a:t> tab, in the </a:t>
            </a:r>
            <a:r>
              <a:rPr lang="en-US" b="1" dirty="0">
                <a:latin typeface="+mn-lt"/>
              </a:rPr>
              <a:t>Shape Styles </a:t>
            </a:r>
            <a:r>
              <a:rPr lang="en-US" dirty="0">
                <a:latin typeface="+mn-lt"/>
              </a:rPr>
              <a:t>group, click the </a:t>
            </a:r>
            <a:r>
              <a:rPr lang="en-US" b="1" dirty="0">
                <a:latin typeface="+mn-lt"/>
              </a:rPr>
              <a:t>Format Shape </a:t>
            </a:r>
            <a:r>
              <a:rPr lang="en-US" dirty="0">
                <a:latin typeface="+mn-lt"/>
              </a:rPr>
              <a:t>dialog box launcher. In the </a:t>
            </a:r>
            <a:r>
              <a:rPr lang="en-US" b="1" dirty="0">
                <a:latin typeface="+mn-lt"/>
              </a:rPr>
              <a:t>Format Shape </a:t>
            </a:r>
            <a:r>
              <a:rPr lang="en-US" dirty="0">
                <a:latin typeface="+mn-lt"/>
              </a:rPr>
              <a:t>dialog box, click </a:t>
            </a:r>
            <a:r>
              <a:rPr lang="en-US" b="1" dirty="0">
                <a:latin typeface="+mn-lt"/>
              </a:rPr>
              <a:t>Line Color </a:t>
            </a:r>
            <a:r>
              <a:rPr lang="en-US" dirty="0">
                <a:latin typeface="+mn-lt"/>
              </a:rPr>
              <a:t>in the left pane, select </a:t>
            </a:r>
            <a:r>
              <a:rPr lang="en-US" b="1" dirty="0">
                <a:latin typeface="+mn-lt"/>
              </a:rPr>
              <a:t>Solid line </a:t>
            </a:r>
            <a:r>
              <a:rPr lang="en-US" dirty="0">
                <a:latin typeface="+mn-lt"/>
              </a:rPr>
              <a:t>in the </a:t>
            </a:r>
            <a:r>
              <a:rPr lang="en-US" b="1" dirty="0">
                <a:latin typeface="+mn-lt"/>
              </a:rPr>
              <a:t>Line Color </a:t>
            </a:r>
            <a:r>
              <a:rPr lang="en-US" dirty="0">
                <a:latin typeface="+mn-lt"/>
              </a:rPr>
              <a:t>pane, and then do the following:</a:t>
            </a:r>
          </a:p>
          <a:p>
            <a:pPr marL="698830" lvl="1" indent="-232943" defTabSz="931774" eaLnBrk="1" fontAlgn="auto" hangingPunct="1">
              <a:spcBef>
                <a:spcPts val="0"/>
              </a:spcBef>
              <a:spcAft>
                <a:spcPts val="0"/>
              </a:spcAft>
              <a:buFont typeface="Arial" pitchFamily="34" charset="0"/>
              <a:buChar char="•"/>
              <a:defRPr/>
            </a:pPr>
            <a:r>
              <a:rPr lang="en-US" dirty="0">
                <a:latin typeface="+mn-lt"/>
              </a:rPr>
              <a:t>Click the button next to </a:t>
            </a:r>
            <a:r>
              <a:rPr lang="en-US" b="1" dirty="0">
                <a:latin typeface="+mn-lt"/>
              </a:rPr>
              <a:t>Color</a:t>
            </a:r>
            <a:r>
              <a:rPr lang="en-US" dirty="0">
                <a:latin typeface="+mn-lt"/>
              </a:rPr>
              <a:t>, and then under </a:t>
            </a:r>
            <a:r>
              <a:rPr lang="en-US" b="1" dirty="0">
                <a:latin typeface="+mn-lt"/>
              </a:rPr>
              <a:t>Theme Colors </a:t>
            </a:r>
            <a:r>
              <a:rPr lang="en-US" dirty="0">
                <a:latin typeface="+mn-lt"/>
              </a:rPr>
              <a:t>click </a:t>
            </a:r>
            <a:r>
              <a:rPr lang="en-US" b="1" dirty="0">
                <a:latin typeface="+mn-lt"/>
              </a:rPr>
              <a:t>White, Background 1 </a:t>
            </a:r>
            <a:r>
              <a:rPr lang="en-US" dirty="0">
                <a:latin typeface="+mn-lt"/>
              </a:rPr>
              <a:t>(first row, first option from the left). </a:t>
            </a:r>
          </a:p>
          <a:p>
            <a:pPr marL="698830" lvl="1" indent="-232943" defTabSz="931774" eaLnBrk="1" fontAlgn="auto" hangingPunct="1">
              <a:spcBef>
                <a:spcPts val="0"/>
              </a:spcBef>
              <a:spcAft>
                <a:spcPts val="0"/>
              </a:spcAft>
              <a:buFont typeface="Arial" pitchFamily="34" charset="0"/>
              <a:buChar char="•"/>
              <a:defRPr/>
            </a:pPr>
            <a:r>
              <a:rPr lang="en-US" dirty="0">
                <a:latin typeface="+mn-lt"/>
              </a:rPr>
              <a:t>In the </a:t>
            </a:r>
            <a:r>
              <a:rPr lang="en-US" b="1" dirty="0">
                <a:latin typeface="+mn-lt"/>
              </a:rPr>
              <a:t>Transparency</a:t>
            </a:r>
            <a:r>
              <a:rPr lang="en-US" dirty="0">
                <a:latin typeface="+mn-lt"/>
              </a:rPr>
              <a:t> box, enter </a:t>
            </a:r>
            <a:r>
              <a:rPr lang="en-US" b="1" dirty="0">
                <a:latin typeface="+mn-lt"/>
              </a:rPr>
              <a:t>70%</a:t>
            </a:r>
            <a:r>
              <a:rPr lang="en-US" dirty="0">
                <a:latin typeface="+mn-lt"/>
              </a:rPr>
              <a:t>.</a:t>
            </a:r>
          </a:p>
          <a:p>
            <a:pPr marL="232943" indent="-232943" defTabSz="931774" eaLnBrk="1" fontAlgn="auto" hangingPunct="1">
              <a:spcBef>
                <a:spcPts val="0"/>
              </a:spcBef>
              <a:spcAft>
                <a:spcPts val="0"/>
              </a:spcAft>
              <a:buFont typeface="+mj-lt"/>
              <a:buAutoNum type="arabicPeriod"/>
              <a:defRPr/>
            </a:pPr>
            <a:r>
              <a:rPr lang="en-US" dirty="0">
                <a:latin typeface="+mn-lt"/>
              </a:rPr>
              <a:t>Also in the </a:t>
            </a:r>
            <a:r>
              <a:rPr lang="en-US" b="1" dirty="0">
                <a:latin typeface="+mn-lt"/>
              </a:rPr>
              <a:t>Format Shape </a:t>
            </a:r>
            <a:r>
              <a:rPr lang="en-US" dirty="0">
                <a:latin typeface="+mn-lt"/>
              </a:rPr>
              <a:t>dialog box, click </a:t>
            </a:r>
            <a:r>
              <a:rPr lang="en-US" b="1" dirty="0">
                <a:latin typeface="+mn-lt"/>
              </a:rPr>
              <a:t>Line Style </a:t>
            </a:r>
            <a:r>
              <a:rPr lang="en-US" dirty="0">
                <a:latin typeface="+mn-lt"/>
              </a:rPr>
              <a:t>in the left pane, and then do the following in the </a:t>
            </a:r>
            <a:r>
              <a:rPr lang="en-US" b="1" dirty="0">
                <a:latin typeface="+mn-lt"/>
              </a:rPr>
              <a:t>Line Style </a:t>
            </a:r>
            <a:r>
              <a:rPr lang="en-US" dirty="0">
                <a:latin typeface="+mn-lt"/>
              </a:rPr>
              <a:t>pane:</a:t>
            </a:r>
          </a:p>
          <a:p>
            <a:pPr marL="698830" lvl="1" indent="-232943" defTabSz="931774" eaLnBrk="1" fontAlgn="auto" hangingPunct="1">
              <a:spcBef>
                <a:spcPts val="0"/>
              </a:spcBef>
              <a:spcAft>
                <a:spcPts val="0"/>
              </a:spcAft>
              <a:buFont typeface="Arial" pitchFamily="34" charset="0"/>
              <a:buChar char="•"/>
              <a:defRPr/>
            </a:pPr>
            <a:r>
              <a:rPr lang="en-US" dirty="0">
                <a:latin typeface="+mn-lt"/>
              </a:rPr>
              <a:t>In the </a:t>
            </a:r>
            <a:r>
              <a:rPr lang="en-US" b="1" dirty="0">
                <a:latin typeface="+mn-lt"/>
              </a:rPr>
              <a:t>Width</a:t>
            </a:r>
            <a:r>
              <a:rPr lang="en-US" dirty="0">
                <a:latin typeface="+mn-lt"/>
              </a:rPr>
              <a:t> box, enter </a:t>
            </a:r>
            <a:r>
              <a:rPr lang="en-US" b="1" dirty="0">
                <a:latin typeface="+mn-lt"/>
              </a:rPr>
              <a:t>0.75 pt</a:t>
            </a:r>
            <a:r>
              <a:rPr lang="en-US" dirty="0">
                <a:latin typeface="+mn-lt"/>
              </a:rPr>
              <a:t>. </a:t>
            </a:r>
          </a:p>
          <a:p>
            <a:pPr marL="698830" lvl="1" indent="-232943" defTabSz="931774" eaLnBrk="1" fontAlgn="auto" hangingPunct="1">
              <a:spcBef>
                <a:spcPts val="0"/>
              </a:spcBef>
              <a:spcAft>
                <a:spcPts val="0"/>
              </a:spcAft>
              <a:buFont typeface="Arial" pitchFamily="34" charset="0"/>
              <a:buChar char="•"/>
              <a:defRPr/>
            </a:pPr>
            <a:r>
              <a:rPr lang="en-US" dirty="0">
                <a:latin typeface="+mn-lt"/>
              </a:rPr>
              <a:t>Click the button next to </a:t>
            </a:r>
            <a:r>
              <a:rPr lang="en-US" b="1" dirty="0">
                <a:latin typeface="+mn-lt"/>
              </a:rPr>
              <a:t>Dash type</a:t>
            </a:r>
            <a:r>
              <a:rPr lang="en-US" dirty="0">
                <a:latin typeface="+mn-lt"/>
              </a:rPr>
              <a:t>, and then click </a:t>
            </a:r>
            <a:r>
              <a:rPr lang="en-US" b="1" dirty="0">
                <a:latin typeface="+mn-lt"/>
              </a:rPr>
              <a:t>Square Dot </a:t>
            </a:r>
            <a:r>
              <a:rPr lang="en-US" dirty="0">
                <a:latin typeface="+mn-lt"/>
              </a:rPr>
              <a:t>(third option from the top).</a:t>
            </a:r>
          </a:p>
          <a:p>
            <a:pPr marL="232943" indent="-232943" defTabSz="931774" eaLnBrk="1" fontAlgn="auto" hangingPunct="1">
              <a:spcBef>
                <a:spcPts val="0"/>
              </a:spcBef>
              <a:spcAft>
                <a:spcPts val="0"/>
              </a:spcAft>
              <a:buFont typeface="+mj-lt"/>
              <a:buAutoNum type="arabicPeriod"/>
              <a:defRPr/>
            </a:pPr>
            <a:r>
              <a:rPr lang="en-US" dirty="0"/>
              <a:t>Drag the dotted rectangle on top of the small, full-color picture. </a:t>
            </a:r>
          </a:p>
          <a:p>
            <a:pPr marL="232943" indent="-232943" defTabSz="931774" eaLnBrk="1" fontAlgn="auto" hangingPunct="1">
              <a:spcBef>
                <a:spcPts val="0"/>
              </a:spcBef>
              <a:spcAft>
                <a:spcPts val="0"/>
              </a:spcAft>
              <a:buFont typeface="+mj-lt"/>
              <a:buAutoNum type="arabicPeriod"/>
              <a:defRPr/>
            </a:pPr>
            <a:r>
              <a:rPr lang="en-US" dirty="0"/>
              <a:t>Press and hold SHIFT and select the dotted rectangle, the small picture, and the large picture on the slide. On the </a:t>
            </a:r>
            <a:r>
              <a:rPr lang="en-US" b="1" dirty="0"/>
              <a:t>Home</a:t>
            </a:r>
            <a:r>
              <a:rPr lang="en-US" dirty="0"/>
              <a:t> tab, in the </a:t>
            </a:r>
            <a:r>
              <a:rPr lang="en-US" b="1" dirty="0"/>
              <a:t>Drawing</a:t>
            </a:r>
            <a:r>
              <a:rPr lang="en-US" dirty="0"/>
              <a:t> group, click </a:t>
            </a:r>
            <a:r>
              <a:rPr lang="en-US" b="1" dirty="0"/>
              <a:t>Arrange</a:t>
            </a:r>
            <a:r>
              <a:rPr lang="en-US" dirty="0"/>
              <a:t>, point to </a:t>
            </a:r>
            <a:r>
              <a:rPr lang="en-US" b="1" dirty="0"/>
              <a:t>Align</a:t>
            </a:r>
            <a:r>
              <a:rPr lang="en-US" dirty="0"/>
              <a:t>, and then do the following:</a:t>
            </a:r>
          </a:p>
          <a:p>
            <a:pPr marL="698830" lvl="1" indent="-232943" defTabSz="931774" eaLnBrk="1" fontAlgn="auto" hangingPunct="1">
              <a:spcBef>
                <a:spcPts val="0"/>
              </a:spcBef>
              <a:spcAft>
                <a:spcPts val="0"/>
              </a:spcAft>
              <a:buFont typeface="Arial" pitchFamily="34" charset="0"/>
              <a:buChar char="•"/>
              <a:defRPr/>
            </a:pPr>
            <a:r>
              <a:rPr lang="en-US" dirty="0"/>
              <a:t>Click </a:t>
            </a:r>
            <a:r>
              <a:rPr lang="en-US" b="1" dirty="0"/>
              <a:t>Align Selected Objects</a:t>
            </a:r>
            <a:r>
              <a:rPr lang="en-US" dirty="0"/>
              <a:t>. </a:t>
            </a:r>
          </a:p>
          <a:p>
            <a:pPr marL="698830" lvl="1" indent="-232943" defTabSz="931774" eaLnBrk="1" fontAlgn="auto" hangingPunct="1">
              <a:spcBef>
                <a:spcPts val="0"/>
              </a:spcBef>
              <a:spcAft>
                <a:spcPts val="0"/>
              </a:spcAft>
              <a:buFont typeface="Arial" pitchFamily="34" charset="0"/>
              <a:buChar char="•"/>
              <a:defRPr/>
            </a:pPr>
            <a:r>
              <a:rPr lang="en-US" dirty="0"/>
              <a:t>Click </a:t>
            </a:r>
            <a:r>
              <a:rPr lang="en-US" b="1" dirty="0"/>
              <a:t>Align Middle</a:t>
            </a:r>
            <a:r>
              <a:rPr lang="en-US" dirty="0"/>
              <a:t>. </a:t>
            </a:r>
          </a:p>
          <a:p>
            <a:pPr marL="232943" indent="-232943" defTabSz="931774" eaLnBrk="1" fontAlgn="auto" hangingPunct="1">
              <a:spcBef>
                <a:spcPts val="0"/>
              </a:spcBef>
              <a:spcAft>
                <a:spcPts val="0"/>
              </a:spcAft>
              <a:buFont typeface="+mj-lt"/>
              <a:buAutoNum type="arabicPeriod"/>
              <a:defRPr/>
            </a:pPr>
            <a:r>
              <a:rPr lang="en-US" dirty="0"/>
              <a:t>On the </a:t>
            </a:r>
            <a:r>
              <a:rPr lang="en-US" b="1" dirty="0"/>
              <a:t>Insert</a:t>
            </a:r>
            <a:r>
              <a:rPr lang="en-US" dirty="0"/>
              <a:t> tab, in the </a:t>
            </a:r>
            <a:r>
              <a:rPr lang="en-US" b="1" dirty="0"/>
              <a:t>Text</a:t>
            </a:r>
            <a:r>
              <a:rPr lang="en-US" dirty="0"/>
              <a:t> group, click </a:t>
            </a:r>
            <a:r>
              <a:rPr lang="en-US" b="1" dirty="0"/>
              <a:t>Text Box</a:t>
            </a:r>
            <a:r>
              <a:rPr lang="en-US" dirty="0"/>
              <a:t>, and then on the slide, drag to draw the text box.</a:t>
            </a:r>
          </a:p>
          <a:p>
            <a:pPr marL="232943" indent="-232943" defTabSz="931774" eaLnBrk="1" fontAlgn="auto" hangingPunct="1">
              <a:spcBef>
                <a:spcPts val="0"/>
              </a:spcBef>
              <a:spcAft>
                <a:spcPts val="0"/>
              </a:spcAft>
              <a:buFont typeface="+mj-lt"/>
              <a:buAutoNum type="arabicPeriod"/>
              <a:defRPr/>
            </a:pPr>
            <a:r>
              <a:rPr lang="en-US" dirty="0"/>
              <a:t>Enter text in the text box, select the text, and then on the </a:t>
            </a:r>
            <a:r>
              <a:rPr lang="en-US" b="1" dirty="0"/>
              <a:t>Home</a:t>
            </a:r>
            <a:r>
              <a:rPr lang="en-US" dirty="0"/>
              <a:t> tab, in the </a:t>
            </a:r>
            <a:r>
              <a:rPr lang="en-US" b="1" dirty="0"/>
              <a:t>Font</a:t>
            </a:r>
            <a:r>
              <a:rPr lang="en-US" dirty="0"/>
              <a:t> group, select </a:t>
            </a:r>
            <a:r>
              <a:rPr lang="en-US" b="1" dirty="0">
                <a:solidFill>
                  <a:schemeClr val="accent6"/>
                </a:solidFill>
                <a:latin typeface="+mn-lt"/>
              </a:rPr>
              <a:t>Gill Sans MT Condensed</a:t>
            </a:r>
            <a:r>
              <a:rPr lang="en-US" b="1" dirty="0"/>
              <a:t> </a:t>
            </a:r>
            <a:r>
              <a:rPr lang="en-US" dirty="0"/>
              <a:t>from the </a:t>
            </a:r>
            <a:r>
              <a:rPr lang="en-US" b="1" dirty="0"/>
              <a:t>Font</a:t>
            </a:r>
            <a:r>
              <a:rPr lang="en-US" dirty="0"/>
              <a:t> list, select </a:t>
            </a:r>
            <a:r>
              <a:rPr lang="en-US" b="1" dirty="0">
                <a:solidFill>
                  <a:schemeClr val="accent6"/>
                </a:solidFill>
                <a:latin typeface="+mn-lt"/>
              </a:rPr>
              <a:t>24</a:t>
            </a:r>
            <a:r>
              <a:rPr lang="en-US" dirty="0"/>
              <a:t> from the </a:t>
            </a:r>
            <a:r>
              <a:rPr lang="en-US" b="1" dirty="0"/>
              <a:t>Font Size </a:t>
            </a:r>
            <a:r>
              <a:rPr lang="en-US" dirty="0"/>
              <a:t>list, click the button next to </a:t>
            </a:r>
            <a:r>
              <a:rPr lang="en-US" b="1" dirty="0"/>
              <a:t>Font Color</a:t>
            </a:r>
            <a:r>
              <a:rPr lang="en-US" dirty="0"/>
              <a:t>, and then under </a:t>
            </a:r>
            <a:r>
              <a:rPr lang="en-US" b="1" dirty="0"/>
              <a:t>Theme Colors </a:t>
            </a:r>
            <a:r>
              <a:rPr lang="en-US" dirty="0"/>
              <a:t>click </a:t>
            </a:r>
            <a:r>
              <a:rPr lang="en-US" b="1" dirty="0"/>
              <a:t>White, Background 1 </a:t>
            </a:r>
            <a:r>
              <a:rPr lang="en-US" dirty="0"/>
              <a:t>(first row, first option from the left).</a:t>
            </a:r>
          </a:p>
          <a:p>
            <a:pPr marL="232943" indent="-232943" defTabSz="931774" eaLnBrk="1" fontAlgn="auto" hangingPunct="1">
              <a:spcBef>
                <a:spcPts val="0"/>
              </a:spcBef>
              <a:spcAft>
                <a:spcPts val="0"/>
              </a:spcAft>
              <a:buFont typeface="+mj-lt"/>
              <a:buAutoNum type="arabicPeriod"/>
              <a:defRPr/>
            </a:pPr>
            <a:r>
              <a:rPr lang="en-US" dirty="0"/>
              <a:t>On the </a:t>
            </a:r>
            <a:r>
              <a:rPr lang="en-US" b="1" dirty="0"/>
              <a:t>Home</a:t>
            </a:r>
            <a:r>
              <a:rPr lang="en-US" dirty="0"/>
              <a:t> tab, in the </a:t>
            </a:r>
            <a:r>
              <a:rPr lang="en-US" b="1" dirty="0"/>
              <a:t>Paragraph</a:t>
            </a:r>
            <a:r>
              <a:rPr lang="en-US" dirty="0"/>
              <a:t> group, click </a:t>
            </a:r>
            <a:r>
              <a:rPr lang="en-US" b="1" dirty="0"/>
              <a:t>Center</a:t>
            </a:r>
            <a:r>
              <a:rPr lang="en-US" dirty="0"/>
              <a:t> to center the text within the text box.</a:t>
            </a:r>
          </a:p>
          <a:p>
            <a:pPr marL="232943" indent="-232943" defTabSz="931774" eaLnBrk="1" fontAlgn="auto" hangingPunct="1">
              <a:spcBef>
                <a:spcPts val="0"/>
              </a:spcBef>
              <a:spcAft>
                <a:spcPts val="0"/>
              </a:spcAft>
              <a:buFont typeface="+mj-lt"/>
              <a:buAutoNum type="arabicPeriod"/>
              <a:defRPr/>
            </a:pPr>
            <a:r>
              <a:rPr lang="en-US" dirty="0"/>
              <a:t>On the slide, drag the text box below the dotted rectangle.</a:t>
            </a:r>
          </a:p>
          <a:p>
            <a:pPr marL="232943" indent="-232943" defTabSz="931774" eaLnBrk="1" fontAlgn="auto" hangingPunct="1">
              <a:spcBef>
                <a:spcPts val="0"/>
              </a:spcBef>
              <a:spcAft>
                <a:spcPts val="0"/>
              </a:spcAft>
              <a:buFont typeface="+mj-lt"/>
              <a:buAutoNum type="arabicPeriod"/>
              <a:defRPr/>
            </a:pPr>
            <a:endParaRPr lang="en-US" dirty="0">
              <a:latin typeface="+mn-lt"/>
            </a:endParaRPr>
          </a:p>
          <a:p>
            <a:endParaRPr lang="en-US" dirty="0">
              <a:latin typeface="+mn-lt"/>
            </a:endParaRPr>
          </a:p>
          <a:p>
            <a:r>
              <a:rPr lang="en-US" dirty="0">
                <a:latin typeface="+mn-lt"/>
              </a:rPr>
              <a:t>To reproduce the background effects on this slide, do the following:</a:t>
            </a:r>
          </a:p>
          <a:p>
            <a:pPr marL="232943" indent="-232943">
              <a:buFont typeface="+mj-lt"/>
              <a:buAutoNum type="arabicPeriod"/>
            </a:pPr>
            <a:r>
              <a:rPr lang="en-US" dirty="0">
                <a:latin typeface="+mn-lt"/>
              </a:rPr>
              <a:t>Right-click the slide background area, and then click </a:t>
            </a:r>
            <a:r>
              <a:rPr lang="en-US" b="1" dirty="0">
                <a:latin typeface="+mn-lt"/>
              </a:rPr>
              <a:t>Format Background</a:t>
            </a:r>
            <a:r>
              <a:rPr lang="en-US" dirty="0">
                <a:latin typeface="+mn-lt"/>
              </a:rPr>
              <a:t>. In the </a:t>
            </a:r>
            <a:r>
              <a:rPr lang="en-US" b="1" dirty="0">
                <a:latin typeface="+mn-lt"/>
              </a:rPr>
              <a:t>Format Background </a:t>
            </a:r>
            <a:r>
              <a:rPr lang="en-US" dirty="0">
                <a:latin typeface="+mn-lt"/>
              </a:rPr>
              <a:t>dialog box, click </a:t>
            </a:r>
            <a:r>
              <a:rPr lang="en-US" b="1" dirty="0">
                <a:latin typeface="+mn-lt"/>
              </a:rPr>
              <a:t>Fill</a:t>
            </a:r>
            <a:r>
              <a:rPr lang="en-US" dirty="0">
                <a:latin typeface="+mn-lt"/>
              </a:rPr>
              <a:t> in the left pane, and then select </a:t>
            </a:r>
            <a:r>
              <a:rPr lang="en-US" b="1" dirty="0">
                <a:latin typeface="+mn-lt"/>
              </a:rPr>
              <a:t>Solid fill</a:t>
            </a:r>
            <a:r>
              <a:rPr lang="en-US" dirty="0">
                <a:latin typeface="+mn-lt"/>
              </a:rPr>
              <a:t> in the </a:t>
            </a:r>
            <a:r>
              <a:rPr lang="en-US" b="1" dirty="0">
                <a:latin typeface="+mn-lt"/>
              </a:rPr>
              <a:t>Fill</a:t>
            </a:r>
            <a:r>
              <a:rPr lang="en-US" dirty="0">
                <a:latin typeface="+mn-lt"/>
              </a:rPr>
              <a:t> pane. </a:t>
            </a:r>
          </a:p>
          <a:p>
            <a:pPr marL="232943" indent="-232943">
              <a:buFont typeface="+mj-lt"/>
              <a:buAutoNum type="arabicPeriod"/>
            </a:pPr>
            <a:r>
              <a:rPr lang="en-US" dirty="0">
                <a:latin typeface="+mn-lt"/>
              </a:rPr>
              <a:t>Also in the </a:t>
            </a:r>
            <a:r>
              <a:rPr lang="en-US" b="1" dirty="0">
                <a:latin typeface="+mn-lt"/>
              </a:rPr>
              <a:t>Fill</a:t>
            </a:r>
            <a:r>
              <a:rPr lang="en-US" dirty="0">
                <a:latin typeface="+mn-lt"/>
              </a:rPr>
              <a:t> pane, click the button next to </a:t>
            </a:r>
            <a:r>
              <a:rPr lang="en-US" b="1" dirty="0">
                <a:latin typeface="+mn-lt"/>
              </a:rPr>
              <a:t>Color</a:t>
            </a:r>
            <a:r>
              <a:rPr lang="en-US" dirty="0">
                <a:latin typeface="+mn-lt"/>
              </a:rPr>
              <a:t>, and then under </a:t>
            </a:r>
            <a:r>
              <a:rPr lang="en-US" b="1" dirty="0">
                <a:latin typeface="+mn-lt"/>
              </a:rPr>
              <a:t>Theme Colors </a:t>
            </a:r>
            <a:r>
              <a:rPr lang="en-US" dirty="0">
                <a:latin typeface="+mn-lt"/>
              </a:rPr>
              <a:t>click </a:t>
            </a:r>
            <a:r>
              <a:rPr lang="en-US" b="1" dirty="0">
                <a:latin typeface="+mn-lt"/>
              </a:rPr>
              <a:t>Black, Text 1, Lighter 15% </a:t>
            </a:r>
            <a:r>
              <a:rPr lang="en-US" dirty="0">
                <a:latin typeface="+mn-lt"/>
              </a:rPr>
              <a:t>(fifth row, second option from the left).</a:t>
            </a:r>
          </a:p>
          <a:p>
            <a:endParaRPr lang="en-US" dirty="0">
              <a:latin typeface="+mn-lt"/>
            </a:endParaRPr>
          </a:p>
          <a:p>
            <a:endParaRPr lang="en-US" dirty="0">
              <a:latin typeface="+mn-lt"/>
            </a:endParaRPr>
          </a:p>
          <a:p>
            <a:r>
              <a:rPr lang="en-US" dirty="0">
                <a:latin typeface="+mn-lt"/>
              </a:rPr>
              <a:t>To reproduce the animation effects on this slide, do the following:</a:t>
            </a:r>
          </a:p>
          <a:p>
            <a:pPr marL="232943" indent="-232943">
              <a:buFont typeface="+mj-lt"/>
              <a:buAutoNum type="arabicPeriod"/>
            </a:pPr>
            <a:r>
              <a:rPr lang="en-US" dirty="0">
                <a:latin typeface="+mn-lt"/>
              </a:rPr>
              <a:t>On the </a:t>
            </a:r>
            <a:r>
              <a:rPr lang="en-US" b="1" dirty="0">
                <a:latin typeface="+mn-lt"/>
              </a:rPr>
              <a:t>View</a:t>
            </a:r>
            <a:r>
              <a:rPr lang="en-US" dirty="0">
                <a:latin typeface="+mn-lt"/>
              </a:rPr>
              <a:t> tab, in the Zoom group, click </a:t>
            </a:r>
            <a:r>
              <a:rPr lang="en-US" b="1" dirty="0">
                <a:latin typeface="+mn-lt"/>
              </a:rPr>
              <a:t>Zoom</a:t>
            </a:r>
            <a:r>
              <a:rPr lang="en-US" dirty="0">
                <a:latin typeface="+mn-lt"/>
              </a:rPr>
              <a:t>, and then in the </a:t>
            </a:r>
            <a:r>
              <a:rPr lang="en-US" b="1" dirty="0">
                <a:latin typeface="+mn-lt"/>
              </a:rPr>
              <a:t>Zoom</a:t>
            </a:r>
            <a:r>
              <a:rPr lang="en-US" dirty="0">
                <a:latin typeface="+mn-lt"/>
              </a:rPr>
              <a:t> dialog box, in the </a:t>
            </a:r>
            <a:r>
              <a:rPr lang="en-US" b="1" dirty="0">
                <a:latin typeface="+mn-lt"/>
              </a:rPr>
              <a:t>Percent</a:t>
            </a:r>
            <a:r>
              <a:rPr lang="en-US" dirty="0">
                <a:latin typeface="+mn-lt"/>
              </a:rPr>
              <a:t> box, enter </a:t>
            </a:r>
            <a:r>
              <a:rPr lang="en-US" b="1" dirty="0">
                <a:latin typeface="+mn-lt"/>
              </a:rPr>
              <a:t>70%</a:t>
            </a:r>
            <a:r>
              <a:rPr lang="en-US" dirty="0">
                <a:latin typeface="+mn-lt"/>
              </a:rPr>
              <a:t>. (</a:t>
            </a:r>
            <a:r>
              <a:rPr lang="en-US" b="1" dirty="0">
                <a:latin typeface="+mn-lt"/>
              </a:rPr>
              <a:t>Note: </a:t>
            </a:r>
            <a:r>
              <a:rPr lang="en-US" dirty="0">
                <a:latin typeface="+mn-lt"/>
              </a:rPr>
              <a:t>Make sure that </a:t>
            </a:r>
            <a:r>
              <a:rPr lang="en-US" b="1" dirty="0">
                <a:latin typeface="+mn-lt"/>
              </a:rPr>
              <a:t>Fit</a:t>
            </a:r>
            <a:r>
              <a:rPr lang="en-US" dirty="0">
                <a:latin typeface="+mn-lt"/>
              </a:rPr>
              <a:t> is not selected in the </a:t>
            </a:r>
            <a:r>
              <a:rPr lang="en-US" b="1" dirty="0">
                <a:latin typeface="+mn-lt"/>
              </a:rPr>
              <a:t>Zoom</a:t>
            </a:r>
            <a:r>
              <a:rPr lang="en-US" dirty="0">
                <a:latin typeface="+mn-lt"/>
              </a:rPr>
              <a:t> dialog box.)</a:t>
            </a:r>
          </a:p>
          <a:p>
            <a:pPr marL="232943" indent="-232943">
              <a:buFont typeface="+mj-lt"/>
              <a:buAutoNum type="arabicPeriod"/>
            </a:pPr>
            <a:r>
              <a:rPr lang="en-US" dirty="0">
                <a:latin typeface="+mn-lt"/>
              </a:rPr>
              <a:t>On the slide, select the dotted rectangle. On the </a:t>
            </a:r>
            <a:r>
              <a:rPr lang="en-US" b="1" dirty="0">
                <a:latin typeface="+mn-lt"/>
              </a:rPr>
              <a:t>Animations</a:t>
            </a:r>
            <a:r>
              <a:rPr lang="en-US" dirty="0">
                <a:latin typeface="+mn-lt"/>
              </a:rPr>
              <a:t> tab, in the </a:t>
            </a:r>
            <a:r>
              <a:rPr lang="en-US" b="1" dirty="0">
                <a:latin typeface="+mn-lt"/>
              </a:rPr>
              <a:t>Advanced Animations</a:t>
            </a:r>
            <a:r>
              <a:rPr lang="en-US" dirty="0">
                <a:latin typeface="+mn-lt"/>
              </a:rPr>
              <a:t> group, click </a:t>
            </a:r>
            <a:r>
              <a:rPr lang="en-US" b="1" dirty="0">
                <a:latin typeface="+mn-lt"/>
              </a:rPr>
              <a:t>Add Animation</a:t>
            </a:r>
            <a:r>
              <a:rPr lang="en-US" dirty="0">
                <a:latin typeface="+mn-lt"/>
              </a:rPr>
              <a:t>, and then, under </a:t>
            </a:r>
            <a:r>
              <a:rPr lang="en-US" b="1" dirty="0">
                <a:latin typeface="+mn-lt"/>
              </a:rPr>
              <a:t>Motion Paths</a:t>
            </a:r>
            <a:r>
              <a:rPr lang="en-US" dirty="0">
                <a:latin typeface="+mn-lt"/>
              </a:rPr>
              <a:t>, click </a:t>
            </a:r>
            <a:r>
              <a:rPr lang="en-US" b="1" dirty="0">
                <a:latin typeface="+mn-lt"/>
              </a:rPr>
              <a:t>Custom Path</a:t>
            </a:r>
            <a:r>
              <a:rPr lang="en-US" dirty="0">
                <a:latin typeface="+mn-lt"/>
              </a:rPr>
              <a:t>.</a:t>
            </a:r>
          </a:p>
          <a:p>
            <a:pPr marL="232943" indent="-232943">
              <a:buFont typeface="+mj-lt"/>
              <a:buAutoNum type="arabicPeriod"/>
            </a:pPr>
            <a:r>
              <a:rPr lang="en-US" dirty="0">
                <a:latin typeface="+mn-lt"/>
              </a:rPr>
              <a:t>Press and hold SHIFT to conform the path to a straight, horizontal line, and then do the following on the slide:</a:t>
            </a:r>
          </a:p>
          <a:p>
            <a:pPr marL="698830" lvl="1" indent="-232943">
              <a:buFont typeface="+mj-lt"/>
              <a:buAutoNum type="arabicPeriod"/>
            </a:pPr>
            <a:r>
              <a:rPr lang="en-US" dirty="0">
                <a:latin typeface="+mn-lt"/>
              </a:rPr>
              <a:t>Click the center of the dotted rectangle to create the first motion-path point.</a:t>
            </a:r>
          </a:p>
          <a:p>
            <a:pPr marL="698830" lvl="1" indent="-232943">
              <a:buFont typeface="+mj-lt"/>
              <a:buAutoNum type="arabicPeriod"/>
            </a:pPr>
            <a:r>
              <a:rPr lang="en-US" dirty="0">
                <a:latin typeface="+mn-lt"/>
              </a:rPr>
              <a:t>Click approximately ½” beyond the right edge of the rectangle to create the second motion-path point. </a:t>
            </a:r>
          </a:p>
          <a:p>
            <a:pPr marL="698830" lvl="1" indent="-232943">
              <a:buFont typeface="+mj-lt"/>
              <a:buAutoNum type="arabicPeriod"/>
            </a:pPr>
            <a:r>
              <a:rPr lang="en-US" dirty="0">
                <a:latin typeface="+mn-lt"/>
              </a:rPr>
              <a:t>Double-click approximately 2” beyond the left edge of the slide to create the third and final motion-path point. </a:t>
            </a:r>
          </a:p>
          <a:p>
            <a:pPr marL="232943" indent="-232943">
              <a:buFont typeface="+mj-lt"/>
              <a:buAutoNum type="arabicPeriod"/>
            </a:pPr>
            <a:r>
              <a:rPr lang="en-US" dirty="0">
                <a:latin typeface="+mn-lt"/>
              </a:rPr>
              <a:t>On the slide, right-click the freeform motion path, and then click </a:t>
            </a:r>
            <a:r>
              <a:rPr lang="en-US" b="1" dirty="0">
                <a:latin typeface="+mn-lt"/>
              </a:rPr>
              <a:t>Reverse Path Direction</a:t>
            </a:r>
            <a:r>
              <a:rPr lang="en-US" dirty="0">
                <a:latin typeface="+mn-lt"/>
              </a:rPr>
              <a:t>. </a:t>
            </a:r>
          </a:p>
          <a:p>
            <a:pPr marL="232943" indent="-232943">
              <a:buFont typeface="+mj-lt"/>
              <a:buAutoNum type="arabicPeriod"/>
            </a:pPr>
            <a:r>
              <a:rPr lang="en-US" dirty="0">
                <a:latin typeface="+mn-lt"/>
              </a:rPr>
              <a:t>On the </a:t>
            </a:r>
            <a:r>
              <a:rPr lang="en-US" b="1" dirty="0">
                <a:latin typeface="+mn-lt"/>
              </a:rPr>
              <a:t>Animations</a:t>
            </a:r>
            <a:r>
              <a:rPr lang="en-US" dirty="0">
                <a:latin typeface="+mn-lt"/>
              </a:rPr>
              <a:t> tab, in the </a:t>
            </a:r>
            <a:r>
              <a:rPr lang="en-US" b="1" dirty="0">
                <a:latin typeface="+mn-lt"/>
              </a:rPr>
              <a:t>Timing</a:t>
            </a:r>
            <a:r>
              <a:rPr lang="en-US" dirty="0">
                <a:latin typeface="+mn-lt"/>
              </a:rPr>
              <a:t> group, in the </a:t>
            </a:r>
            <a:r>
              <a:rPr lang="en-US" b="1" dirty="0">
                <a:latin typeface="+mn-lt"/>
              </a:rPr>
              <a:t>Start</a:t>
            </a:r>
            <a:r>
              <a:rPr lang="en-US" dirty="0">
                <a:latin typeface="+mn-lt"/>
              </a:rPr>
              <a:t> list, select </a:t>
            </a:r>
            <a:r>
              <a:rPr lang="en-US" b="1" dirty="0">
                <a:latin typeface="+mn-lt"/>
              </a:rPr>
              <a:t>With</a:t>
            </a:r>
            <a:r>
              <a:rPr lang="en-US" dirty="0">
                <a:latin typeface="+mn-lt"/>
              </a:rPr>
              <a:t> </a:t>
            </a:r>
            <a:r>
              <a:rPr lang="en-US" b="1" dirty="0">
                <a:latin typeface="+mn-lt"/>
              </a:rPr>
              <a:t>Previous</a:t>
            </a:r>
            <a:r>
              <a:rPr lang="en-US" dirty="0">
                <a:latin typeface="+mn-lt"/>
              </a:rPr>
              <a:t>.</a:t>
            </a:r>
          </a:p>
          <a:p>
            <a:pPr marL="232943" indent="-232943">
              <a:buFont typeface="+mj-lt"/>
              <a:buAutoNum type="arabicPeriod"/>
            </a:pPr>
            <a:r>
              <a:rPr lang="en-US" dirty="0">
                <a:latin typeface="+mn-lt"/>
              </a:rPr>
              <a:t>On the slide, select the gradient-filled rectangle. On the </a:t>
            </a:r>
            <a:r>
              <a:rPr lang="en-US" b="1" dirty="0">
                <a:latin typeface="+mn-lt"/>
              </a:rPr>
              <a:t>Animations</a:t>
            </a:r>
            <a:r>
              <a:rPr lang="en-US" dirty="0">
                <a:latin typeface="+mn-lt"/>
              </a:rPr>
              <a:t> tab, in the </a:t>
            </a:r>
            <a:r>
              <a:rPr lang="en-US" b="1" dirty="0">
                <a:latin typeface="+mn-lt"/>
              </a:rPr>
              <a:t>Advanced Animations </a:t>
            </a:r>
            <a:r>
              <a:rPr lang="en-US" dirty="0">
                <a:latin typeface="+mn-lt"/>
              </a:rPr>
              <a:t>group, click </a:t>
            </a:r>
            <a:r>
              <a:rPr lang="en-US" b="1" dirty="0">
                <a:latin typeface="+mn-lt"/>
              </a:rPr>
              <a:t>Add Effect</a:t>
            </a:r>
            <a:r>
              <a:rPr lang="en-US" dirty="0">
                <a:latin typeface="+mn-lt"/>
              </a:rPr>
              <a:t>, and then click </a:t>
            </a:r>
            <a:r>
              <a:rPr lang="en-US" b="1" dirty="0">
                <a:latin typeface="+mn-lt"/>
              </a:rPr>
              <a:t>More Entrance Effects</a:t>
            </a:r>
            <a:r>
              <a:rPr lang="en-US" dirty="0">
                <a:latin typeface="+mn-lt"/>
              </a:rPr>
              <a:t>. In the </a:t>
            </a:r>
            <a:r>
              <a:rPr lang="en-US" b="1" dirty="0">
                <a:latin typeface="+mn-lt"/>
              </a:rPr>
              <a:t>Add Entrance Effect </a:t>
            </a:r>
            <a:r>
              <a:rPr lang="en-US" dirty="0">
                <a:latin typeface="+mn-lt"/>
              </a:rPr>
              <a:t>dialog box, under </a:t>
            </a:r>
            <a:r>
              <a:rPr lang="en-US" b="1" dirty="0">
                <a:latin typeface="+mn-lt"/>
              </a:rPr>
              <a:t>Subtle</a:t>
            </a:r>
            <a:r>
              <a:rPr lang="en-US" dirty="0">
                <a:latin typeface="+mn-lt"/>
              </a:rPr>
              <a:t>, click </a:t>
            </a:r>
            <a:r>
              <a:rPr lang="en-US" b="1" dirty="0">
                <a:latin typeface="+mn-lt"/>
              </a:rPr>
              <a:t>Fade</a:t>
            </a:r>
            <a:r>
              <a:rPr lang="en-US" dirty="0">
                <a:latin typeface="+mn-lt"/>
              </a:rPr>
              <a:t>, and then click </a:t>
            </a:r>
            <a:r>
              <a:rPr lang="en-US" b="1" dirty="0">
                <a:latin typeface="+mn-lt"/>
              </a:rPr>
              <a:t>OK</a:t>
            </a:r>
            <a:r>
              <a:rPr lang="en-US" dirty="0">
                <a:latin typeface="+mn-lt"/>
              </a:rPr>
              <a:t>. </a:t>
            </a:r>
          </a:p>
          <a:p>
            <a:pPr marL="232943" indent="-232943" defTabSz="931774" eaLnBrk="1" fontAlgn="auto" hangingPunct="1">
              <a:spcBef>
                <a:spcPts val="0"/>
              </a:spcBef>
              <a:spcAft>
                <a:spcPts val="0"/>
              </a:spcAft>
              <a:buFont typeface="+mj-lt"/>
              <a:buAutoNum type="arabicPeriod"/>
              <a:defRPr/>
            </a:pPr>
            <a:r>
              <a:rPr lang="en-US" dirty="0">
                <a:latin typeface="+mn-lt"/>
              </a:rPr>
              <a:t>On the </a:t>
            </a:r>
            <a:r>
              <a:rPr lang="en-US" b="1" dirty="0">
                <a:latin typeface="+mn-lt"/>
              </a:rPr>
              <a:t>Animations</a:t>
            </a:r>
            <a:r>
              <a:rPr lang="en-US" dirty="0">
                <a:latin typeface="+mn-lt"/>
              </a:rPr>
              <a:t> tab, in the </a:t>
            </a:r>
            <a:r>
              <a:rPr lang="en-US" b="1" dirty="0">
                <a:latin typeface="+mn-lt"/>
              </a:rPr>
              <a:t>Timing</a:t>
            </a:r>
            <a:r>
              <a:rPr lang="en-US" dirty="0">
                <a:latin typeface="+mn-lt"/>
              </a:rPr>
              <a:t> group, in the </a:t>
            </a:r>
            <a:r>
              <a:rPr lang="en-US" b="1" dirty="0">
                <a:latin typeface="+mn-lt"/>
              </a:rPr>
              <a:t>Start</a:t>
            </a:r>
            <a:r>
              <a:rPr lang="en-US" dirty="0">
                <a:latin typeface="+mn-lt"/>
              </a:rPr>
              <a:t> list, select </a:t>
            </a:r>
            <a:r>
              <a:rPr lang="en-US" b="1" dirty="0">
                <a:latin typeface="+mn-lt"/>
              </a:rPr>
              <a:t>With</a:t>
            </a:r>
            <a:r>
              <a:rPr lang="en-US" dirty="0">
                <a:latin typeface="+mn-lt"/>
              </a:rPr>
              <a:t> </a:t>
            </a:r>
            <a:r>
              <a:rPr lang="en-US" b="1" dirty="0">
                <a:latin typeface="+mn-lt"/>
              </a:rPr>
              <a:t>Previous</a:t>
            </a:r>
            <a:r>
              <a:rPr lang="en-US" dirty="0">
                <a:latin typeface="+mn-lt"/>
              </a:rPr>
              <a:t>.</a:t>
            </a:r>
          </a:p>
          <a:p>
            <a:pPr marL="232943" indent="-232943" defTabSz="931774" eaLnBrk="1" fontAlgn="auto" hangingPunct="1">
              <a:spcBef>
                <a:spcPts val="0"/>
              </a:spcBef>
              <a:spcAft>
                <a:spcPts val="0"/>
              </a:spcAft>
              <a:buFont typeface="+mj-lt"/>
              <a:buAutoNum type="arabicPeriod"/>
              <a:defRPr/>
            </a:pPr>
            <a:r>
              <a:rPr lang="en-US" dirty="0">
                <a:latin typeface="+mn-lt"/>
              </a:rPr>
              <a:t>On the </a:t>
            </a:r>
            <a:r>
              <a:rPr lang="en-US" b="1" dirty="0">
                <a:latin typeface="+mn-lt"/>
              </a:rPr>
              <a:t>Animations</a:t>
            </a:r>
            <a:r>
              <a:rPr lang="en-US" dirty="0">
                <a:latin typeface="+mn-lt"/>
              </a:rPr>
              <a:t> tab, in the </a:t>
            </a:r>
            <a:r>
              <a:rPr lang="en-US" b="1" dirty="0">
                <a:latin typeface="+mn-lt"/>
              </a:rPr>
              <a:t>Timing</a:t>
            </a:r>
            <a:r>
              <a:rPr lang="en-US" dirty="0">
                <a:latin typeface="+mn-lt"/>
              </a:rPr>
              <a:t> group, in the </a:t>
            </a:r>
            <a:r>
              <a:rPr lang="en-US" b="1" dirty="0">
                <a:latin typeface="+mn-lt"/>
              </a:rPr>
              <a:t>Duration </a:t>
            </a:r>
            <a:r>
              <a:rPr lang="en-US" dirty="0">
                <a:latin typeface="+mn-lt"/>
              </a:rPr>
              <a:t>box, enter </a:t>
            </a:r>
            <a:r>
              <a:rPr lang="en-US" b="1" dirty="0">
                <a:latin typeface="+mn-lt"/>
              </a:rPr>
              <a:t>0.5</a:t>
            </a:r>
            <a:r>
              <a:rPr lang="en-US" dirty="0">
                <a:latin typeface="+mn-lt"/>
              </a:rPr>
              <a:t>. </a:t>
            </a:r>
          </a:p>
          <a:p>
            <a:pPr marL="232943" indent="-232943" defTabSz="931774" eaLnBrk="1" fontAlgn="auto" hangingPunct="1">
              <a:spcBef>
                <a:spcPts val="0"/>
              </a:spcBef>
              <a:spcAft>
                <a:spcPts val="0"/>
              </a:spcAft>
              <a:buFont typeface="+mj-lt"/>
              <a:buAutoNum type="arabicPeriod"/>
              <a:defRPr/>
            </a:pPr>
            <a:r>
              <a:rPr lang="en-US" dirty="0">
                <a:latin typeface="+mn-lt"/>
              </a:rPr>
              <a:t>On the slide, select the gradient-filled rectangle. On the </a:t>
            </a:r>
            <a:r>
              <a:rPr lang="en-US" b="1" dirty="0">
                <a:latin typeface="+mn-lt"/>
              </a:rPr>
              <a:t>Animations</a:t>
            </a:r>
            <a:r>
              <a:rPr lang="en-US" dirty="0">
                <a:latin typeface="+mn-lt"/>
              </a:rPr>
              <a:t> tab, in the </a:t>
            </a:r>
            <a:r>
              <a:rPr lang="en-US" b="1" dirty="0">
                <a:latin typeface="+mn-lt"/>
              </a:rPr>
              <a:t>Advanced Animations </a:t>
            </a:r>
            <a:r>
              <a:rPr lang="en-US" dirty="0">
                <a:latin typeface="+mn-lt"/>
              </a:rPr>
              <a:t>group, click </a:t>
            </a:r>
            <a:r>
              <a:rPr lang="en-US" b="1" dirty="0">
                <a:latin typeface="+mn-lt"/>
              </a:rPr>
              <a:t>Add Effect</a:t>
            </a:r>
            <a:r>
              <a:rPr lang="en-US" dirty="0">
                <a:latin typeface="+mn-lt"/>
              </a:rPr>
              <a:t>, and then click </a:t>
            </a:r>
            <a:r>
              <a:rPr lang="en-US" b="1" dirty="0">
                <a:latin typeface="+mn-lt"/>
              </a:rPr>
              <a:t>More Motion Paths</a:t>
            </a:r>
            <a:r>
              <a:rPr lang="en-US" dirty="0">
                <a:latin typeface="+mn-lt"/>
              </a:rPr>
              <a:t>. In the </a:t>
            </a:r>
            <a:r>
              <a:rPr lang="en-US" b="1" dirty="0">
                <a:latin typeface="+mn-lt"/>
              </a:rPr>
              <a:t>Add Motion Path </a:t>
            </a:r>
            <a:r>
              <a:rPr lang="en-US" dirty="0">
                <a:latin typeface="+mn-lt"/>
              </a:rPr>
              <a:t>dialog box, under </a:t>
            </a:r>
            <a:r>
              <a:rPr lang="en-US" b="1" dirty="0">
                <a:latin typeface="+mn-lt"/>
              </a:rPr>
              <a:t>Lines and Curves</a:t>
            </a:r>
            <a:r>
              <a:rPr lang="en-US" dirty="0">
                <a:latin typeface="+mn-lt"/>
              </a:rPr>
              <a:t>, click </a:t>
            </a:r>
            <a:r>
              <a:rPr lang="en-US" b="1" dirty="0">
                <a:latin typeface="+mn-lt"/>
              </a:rPr>
              <a:t>Down</a:t>
            </a:r>
            <a:r>
              <a:rPr lang="en-US" dirty="0">
                <a:latin typeface="+mn-lt"/>
              </a:rPr>
              <a:t>, and then click </a:t>
            </a:r>
            <a:r>
              <a:rPr lang="en-US" b="1" dirty="0">
                <a:latin typeface="+mn-lt"/>
              </a:rPr>
              <a:t>OK</a:t>
            </a:r>
            <a:r>
              <a:rPr lang="en-US" dirty="0">
                <a:latin typeface="+mn-lt"/>
              </a:rPr>
              <a:t>. </a:t>
            </a:r>
          </a:p>
          <a:p>
            <a:pPr marL="232943" indent="-232943" defTabSz="931774" eaLnBrk="1" fontAlgn="auto" hangingPunct="1">
              <a:spcBef>
                <a:spcPts val="0"/>
              </a:spcBef>
              <a:spcAft>
                <a:spcPts val="0"/>
              </a:spcAft>
              <a:buFont typeface="+mj-lt"/>
              <a:buAutoNum type="arabicPeriod"/>
              <a:defRPr/>
            </a:pPr>
            <a:r>
              <a:rPr lang="en-US" dirty="0">
                <a:latin typeface="+mn-lt"/>
              </a:rPr>
              <a:t>On the </a:t>
            </a:r>
            <a:r>
              <a:rPr lang="en-US" b="1" dirty="0">
                <a:latin typeface="+mn-lt"/>
              </a:rPr>
              <a:t>Animations</a:t>
            </a:r>
            <a:r>
              <a:rPr lang="en-US" dirty="0">
                <a:latin typeface="+mn-lt"/>
              </a:rPr>
              <a:t> tab, in the </a:t>
            </a:r>
            <a:r>
              <a:rPr lang="en-US" b="1" dirty="0">
                <a:latin typeface="+mn-lt"/>
              </a:rPr>
              <a:t>Timing</a:t>
            </a:r>
            <a:r>
              <a:rPr lang="en-US" dirty="0">
                <a:latin typeface="+mn-lt"/>
              </a:rPr>
              <a:t> group, in the </a:t>
            </a:r>
            <a:r>
              <a:rPr lang="en-US" b="1" dirty="0">
                <a:latin typeface="+mn-lt"/>
              </a:rPr>
              <a:t>Start</a:t>
            </a:r>
            <a:r>
              <a:rPr lang="en-US" dirty="0">
                <a:latin typeface="+mn-lt"/>
              </a:rPr>
              <a:t> list, select </a:t>
            </a:r>
            <a:r>
              <a:rPr lang="en-US" b="1" dirty="0">
                <a:latin typeface="+mn-lt"/>
              </a:rPr>
              <a:t>With</a:t>
            </a:r>
            <a:r>
              <a:rPr lang="en-US" dirty="0">
                <a:latin typeface="+mn-lt"/>
              </a:rPr>
              <a:t> </a:t>
            </a:r>
            <a:r>
              <a:rPr lang="en-US" b="1" dirty="0">
                <a:latin typeface="+mn-lt"/>
              </a:rPr>
              <a:t>Previous</a:t>
            </a:r>
            <a:r>
              <a:rPr lang="en-US" dirty="0">
                <a:latin typeface="+mn-lt"/>
              </a:rPr>
              <a:t>.</a:t>
            </a:r>
          </a:p>
          <a:p>
            <a:pPr marL="232943" indent="-232943" defTabSz="931774" eaLnBrk="1" fontAlgn="auto" hangingPunct="1">
              <a:spcBef>
                <a:spcPts val="0"/>
              </a:spcBef>
              <a:spcAft>
                <a:spcPts val="0"/>
              </a:spcAft>
              <a:buFont typeface="+mj-lt"/>
              <a:buAutoNum type="arabicPeriod"/>
              <a:defRPr/>
            </a:pPr>
            <a:r>
              <a:rPr lang="en-US" dirty="0">
                <a:latin typeface="+mn-lt"/>
              </a:rPr>
              <a:t>On the </a:t>
            </a:r>
            <a:r>
              <a:rPr lang="en-US" b="1" dirty="0">
                <a:latin typeface="+mn-lt"/>
              </a:rPr>
              <a:t>Animations</a:t>
            </a:r>
            <a:r>
              <a:rPr lang="en-US" dirty="0">
                <a:latin typeface="+mn-lt"/>
              </a:rPr>
              <a:t> tab, in the </a:t>
            </a:r>
            <a:r>
              <a:rPr lang="en-US" b="1" dirty="0">
                <a:latin typeface="+mn-lt"/>
              </a:rPr>
              <a:t>Timing</a:t>
            </a:r>
            <a:r>
              <a:rPr lang="en-US" dirty="0">
                <a:latin typeface="+mn-lt"/>
              </a:rPr>
              <a:t> group, in the </a:t>
            </a:r>
            <a:r>
              <a:rPr lang="en-US" b="1" dirty="0">
                <a:latin typeface="+mn-lt"/>
              </a:rPr>
              <a:t>Duration </a:t>
            </a:r>
            <a:r>
              <a:rPr lang="en-US" dirty="0">
                <a:latin typeface="+mn-lt"/>
              </a:rPr>
              <a:t>box, enter </a:t>
            </a:r>
            <a:r>
              <a:rPr lang="en-US" b="1" dirty="0">
                <a:latin typeface="+mn-lt"/>
              </a:rPr>
              <a:t>2</a:t>
            </a:r>
            <a:r>
              <a:rPr lang="en-US" dirty="0">
                <a:latin typeface="+mn-lt"/>
              </a:rPr>
              <a:t>. </a:t>
            </a:r>
          </a:p>
          <a:p>
            <a:pPr marL="232943" indent="-232943">
              <a:buFont typeface="+mj-lt"/>
              <a:buAutoNum type="arabicPeriod"/>
            </a:pPr>
            <a:r>
              <a:rPr lang="en-US" dirty="0">
                <a:latin typeface="+mn-lt"/>
              </a:rPr>
              <a:t>On the slide, right-click the down motion path and click </a:t>
            </a:r>
            <a:r>
              <a:rPr lang="en-US" b="1" dirty="0">
                <a:latin typeface="+mn-lt"/>
              </a:rPr>
              <a:t>Reverse</a:t>
            </a:r>
            <a:r>
              <a:rPr lang="en-US" dirty="0">
                <a:latin typeface="+mn-lt"/>
              </a:rPr>
              <a:t> </a:t>
            </a:r>
            <a:r>
              <a:rPr lang="en-US" b="1" dirty="0">
                <a:latin typeface="+mn-lt"/>
              </a:rPr>
              <a:t>Path</a:t>
            </a:r>
            <a:r>
              <a:rPr lang="en-US" dirty="0">
                <a:latin typeface="+mn-lt"/>
              </a:rPr>
              <a:t> </a:t>
            </a:r>
            <a:r>
              <a:rPr lang="en-US" b="1" dirty="0">
                <a:latin typeface="+mn-lt"/>
              </a:rPr>
              <a:t>Direction</a:t>
            </a:r>
            <a:r>
              <a:rPr lang="en-US" dirty="0">
                <a:latin typeface="+mn-lt"/>
              </a:rPr>
              <a:t>.</a:t>
            </a:r>
          </a:p>
          <a:p>
            <a:pPr marL="232943" indent="-232943">
              <a:buFont typeface="+mj-lt"/>
              <a:buAutoNum type="arabicPeriod"/>
            </a:pPr>
            <a:r>
              <a:rPr lang="en-US" dirty="0">
                <a:latin typeface="+mn-lt"/>
              </a:rPr>
              <a:t>On the slide, select the smaller, full-color picture. On the </a:t>
            </a:r>
            <a:r>
              <a:rPr lang="en-US" b="1" dirty="0">
                <a:latin typeface="+mn-lt"/>
              </a:rPr>
              <a:t>Animations</a:t>
            </a:r>
            <a:r>
              <a:rPr lang="en-US" dirty="0">
                <a:latin typeface="+mn-lt"/>
              </a:rPr>
              <a:t> tab, in the </a:t>
            </a:r>
            <a:r>
              <a:rPr lang="en-US" b="1" dirty="0">
                <a:latin typeface="+mn-lt"/>
              </a:rPr>
              <a:t>Advanced Animations </a:t>
            </a:r>
            <a:r>
              <a:rPr lang="en-US" dirty="0">
                <a:latin typeface="+mn-lt"/>
              </a:rPr>
              <a:t>group, click </a:t>
            </a:r>
            <a:r>
              <a:rPr lang="en-US" b="1" dirty="0">
                <a:latin typeface="+mn-lt"/>
              </a:rPr>
              <a:t>Add Effect</a:t>
            </a:r>
            <a:r>
              <a:rPr lang="en-US" dirty="0">
                <a:latin typeface="+mn-lt"/>
              </a:rPr>
              <a:t>, and then click </a:t>
            </a:r>
            <a:r>
              <a:rPr lang="en-US" b="1" dirty="0">
                <a:latin typeface="+mn-lt"/>
              </a:rPr>
              <a:t>More Entrance Effects</a:t>
            </a:r>
            <a:r>
              <a:rPr lang="en-US" dirty="0">
                <a:latin typeface="+mn-lt"/>
              </a:rPr>
              <a:t>. In the </a:t>
            </a:r>
            <a:r>
              <a:rPr lang="en-US" b="1" dirty="0">
                <a:latin typeface="+mn-lt"/>
              </a:rPr>
              <a:t>Add Entrance Effect </a:t>
            </a:r>
            <a:r>
              <a:rPr lang="en-US" dirty="0">
                <a:latin typeface="+mn-lt"/>
              </a:rPr>
              <a:t>dialog box, under </a:t>
            </a:r>
            <a:r>
              <a:rPr lang="en-US" b="1" dirty="0">
                <a:latin typeface="+mn-lt"/>
              </a:rPr>
              <a:t>Subtle</a:t>
            </a:r>
            <a:r>
              <a:rPr lang="en-US" dirty="0">
                <a:latin typeface="+mn-lt"/>
              </a:rPr>
              <a:t>, click </a:t>
            </a:r>
            <a:r>
              <a:rPr lang="en-US" b="1" dirty="0">
                <a:latin typeface="+mn-lt"/>
              </a:rPr>
              <a:t>Fade</a:t>
            </a:r>
            <a:r>
              <a:rPr lang="en-US" dirty="0">
                <a:latin typeface="+mn-lt"/>
              </a:rPr>
              <a:t>, and then click </a:t>
            </a:r>
            <a:r>
              <a:rPr lang="en-US" b="1" dirty="0">
                <a:latin typeface="+mn-lt"/>
              </a:rPr>
              <a:t>OK</a:t>
            </a:r>
            <a:r>
              <a:rPr lang="en-US" dirty="0">
                <a:latin typeface="+mn-lt"/>
              </a:rPr>
              <a:t>. </a:t>
            </a:r>
          </a:p>
          <a:p>
            <a:pPr marL="232943" indent="-232943" defTabSz="931774" eaLnBrk="1" fontAlgn="auto" hangingPunct="1">
              <a:spcBef>
                <a:spcPts val="0"/>
              </a:spcBef>
              <a:spcAft>
                <a:spcPts val="0"/>
              </a:spcAft>
              <a:buFont typeface="+mj-lt"/>
              <a:buAutoNum type="arabicPeriod"/>
              <a:defRPr/>
            </a:pPr>
            <a:r>
              <a:rPr lang="en-US" dirty="0">
                <a:latin typeface="+mn-lt"/>
              </a:rPr>
              <a:t>On the </a:t>
            </a:r>
            <a:r>
              <a:rPr lang="en-US" b="1" dirty="0">
                <a:latin typeface="+mn-lt"/>
              </a:rPr>
              <a:t>Animations</a:t>
            </a:r>
            <a:r>
              <a:rPr lang="en-US" dirty="0">
                <a:latin typeface="+mn-lt"/>
              </a:rPr>
              <a:t> tab, in the </a:t>
            </a:r>
            <a:r>
              <a:rPr lang="en-US" b="1" dirty="0">
                <a:latin typeface="+mn-lt"/>
              </a:rPr>
              <a:t>Timing</a:t>
            </a:r>
            <a:r>
              <a:rPr lang="en-US" dirty="0">
                <a:latin typeface="+mn-lt"/>
              </a:rPr>
              <a:t> group, in the </a:t>
            </a:r>
            <a:r>
              <a:rPr lang="en-US" b="1" dirty="0">
                <a:latin typeface="+mn-lt"/>
              </a:rPr>
              <a:t>Start</a:t>
            </a:r>
            <a:r>
              <a:rPr lang="en-US" dirty="0">
                <a:latin typeface="+mn-lt"/>
              </a:rPr>
              <a:t> list, select </a:t>
            </a:r>
            <a:r>
              <a:rPr lang="en-US" b="1" dirty="0">
                <a:latin typeface="+mn-lt"/>
              </a:rPr>
              <a:t>With</a:t>
            </a:r>
            <a:r>
              <a:rPr lang="en-US" dirty="0">
                <a:latin typeface="+mn-lt"/>
              </a:rPr>
              <a:t> </a:t>
            </a:r>
            <a:r>
              <a:rPr lang="en-US" b="1" dirty="0">
                <a:latin typeface="+mn-lt"/>
              </a:rPr>
              <a:t>Previous</a:t>
            </a:r>
            <a:r>
              <a:rPr lang="en-US" dirty="0">
                <a:latin typeface="+mn-lt"/>
              </a:rPr>
              <a:t>.</a:t>
            </a:r>
          </a:p>
          <a:p>
            <a:pPr marL="232943" indent="-232943" defTabSz="931774" eaLnBrk="1" fontAlgn="auto" hangingPunct="1">
              <a:spcBef>
                <a:spcPts val="0"/>
              </a:spcBef>
              <a:spcAft>
                <a:spcPts val="0"/>
              </a:spcAft>
              <a:buFont typeface="+mj-lt"/>
              <a:buAutoNum type="arabicPeriod"/>
              <a:defRPr/>
            </a:pPr>
            <a:r>
              <a:rPr lang="en-US" dirty="0">
                <a:latin typeface="+mn-lt"/>
              </a:rPr>
              <a:t>On the </a:t>
            </a:r>
            <a:r>
              <a:rPr lang="en-US" b="1" dirty="0">
                <a:latin typeface="+mn-lt"/>
              </a:rPr>
              <a:t>Animations</a:t>
            </a:r>
            <a:r>
              <a:rPr lang="en-US" dirty="0">
                <a:latin typeface="+mn-lt"/>
              </a:rPr>
              <a:t> tab, in the </a:t>
            </a:r>
            <a:r>
              <a:rPr lang="en-US" b="1" dirty="0">
                <a:latin typeface="+mn-lt"/>
              </a:rPr>
              <a:t>Timing</a:t>
            </a:r>
            <a:r>
              <a:rPr lang="en-US" dirty="0">
                <a:latin typeface="+mn-lt"/>
              </a:rPr>
              <a:t> group, in the </a:t>
            </a:r>
            <a:r>
              <a:rPr lang="en-US" b="1" dirty="0">
                <a:latin typeface="+mn-lt"/>
              </a:rPr>
              <a:t>Duration </a:t>
            </a:r>
            <a:r>
              <a:rPr lang="en-US" dirty="0">
                <a:latin typeface="+mn-lt"/>
              </a:rPr>
              <a:t>box, enter </a:t>
            </a:r>
            <a:r>
              <a:rPr lang="en-US" b="1" dirty="0">
                <a:latin typeface="+mn-lt"/>
              </a:rPr>
              <a:t>2</a:t>
            </a:r>
            <a:r>
              <a:rPr lang="en-US" dirty="0">
                <a:latin typeface="+mn-lt"/>
              </a:rPr>
              <a:t>. </a:t>
            </a:r>
          </a:p>
          <a:p>
            <a:pPr marL="232943" indent="-232943" defTabSz="931774" eaLnBrk="1" fontAlgn="auto" hangingPunct="1">
              <a:spcBef>
                <a:spcPts val="0"/>
              </a:spcBef>
              <a:spcAft>
                <a:spcPts val="0"/>
              </a:spcAft>
              <a:buFont typeface="+mj-lt"/>
              <a:buAutoNum type="arabicPeriod"/>
              <a:defRPr/>
            </a:pPr>
            <a:r>
              <a:rPr lang="en-US" dirty="0">
                <a:latin typeface="+mn-lt"/>
              </a:rPr>
              <a:t>On the </a:t>
            </a:r>
            <a:r>
              <a:rPr lang="en-US" b="1" dirty="0">
                <a:latin typeface="+mn-lt"/>
              </a:rPr>
              <a:t>Animations</a:t>
            </a:r>
            <a:r>
              <a:rPr lang="en-US" dirty="0">
                <a:latin typeface="+mn-lt"/>
              </a:rPr>
              <a:t> tab, in the </a:t>
            </a:r>
            <a:r>
              <a:rPr lang="en-US" b="1" dirty="0">
                <a:latin typeface="+mn-lt"/>
              </a:rPr>
              <a:t>Timing</a:t>
            </a:r>
            <a:r>
              <a:rPr lang="en-US" dirty="0">
                <a:latin typeface="+mn-lt"/>
              </a:rPr>
              <a:t> group, in the </a:t>
            </a:r>
            <a:r>
              <a:rPr lang="en-US" b="1" dirty="0">
                <a:latin typeface="+mn-lt"/>
              </a:rPr>
              <a:t>Delay </a:t>
            </a:r>
            <a:r>
              <a:rPr lang="en-US" dirty="0">
                <a:latin typeface="+mn-lt"/>
              </a:rPr>
              <a:t>box, enter </a:t>
            </a:r>
            <a:r>
              <a:rPr lang="en-US" b="1" dirty="0">
                <a:latin typeface="+mn-lt"/>
              </a:rPr>
              <a:t>1.5</a:t>
            </a:r>
            <a:r>
              <a:rPr lang="en-US" dirty="0">
                <a:latin typeface="+mn-lt"/>
              </a:rPr>
              <a:t>. </a:t>
            </a:r>
          </a:p>
          <a:p>
            <a:pPr marL="232943" indent="-232943">
              <a:buFont typeface="+mj-lt"/>
              <a:buAutoNum type="arabicPeriod"/>
            </a:pPr>
            <a:r>
              <a:rPr lang="en-US" dirty="0">
                <a:latin typeface="+mn-lt"/>
              </a:rPr>
              <a:t>On the slide, select the text box. On the </a:t>
            </a:r>
            <a:r>
              <a:rPr lang="en-US" b="1" dirty="0">
                <a:latin typeface="+mn-lt"/>
              </a:rPr>
              <a:t>Animations</a:t>
            </a:r>
            <a:r>
              <a:rPr lang="en-US" dirty="0">
                <a:latin typeface="+mn-lt"/>
              </a:rPr>
              <a:t> tab, in the </a:t>
            </a:r>
            <a:r>
              <a:rPr lang="en-US" b="1" dirty="0">
                <a:latin typeface="+mn-lt"/>
              </a:rPr>
              <a:t>Advanced Animations </a:t>
            </a:r>
            <a:r>
              <a:rPr lang="en-US" dirty="0">
                <a:latin typeface="+mn-lt"/>
              </a:rPr>
              <a:t>group, click </a:t>
            </a:r>
            <a:r>
              <a:rPr lang="en-US" b="1" dirty="0">
                <a:latin typeface="+mn-lt"/>
              </a:rPr>
              <a:t>Add Effect</a:t>
            </a:r>
            <a:r>
              <a:rPr lang="en-US" dirty="0">
                <a:latin typeface="+mn-lt"/>
              </a:rPr>
              <a:t>, and then click </a:t>
            </a:r>
            <a:r>
              <a:rPr lang="en-US" b="1" dirty="0">
                <a:latin typeface="+mn-lt"/>
              </a:rPr>
              <a:t>More Entrance Effects</a:t>
            </a:r>
            <a:r>
              <a:rPr lang="en-US" dirty="0">
                <a:latin typeface="+mn-lt"/>
              </a:rPr>
              <a:t>. In the </a:t>
            </a:r>
            <a:r>
              <a:rPr lang="en-US" b="1" dirty="0">
                <a:latin typeface="+mn-lt"/>
              </a:rPr>
              <a:t>Add Entrance Effect </a:t>
            </a:r>
            <a:r>
              <a:rPr lang="en-US" dirty="0">
                <a:latin typeface="+mn-lt"/>
              </a:rPr>
              <a:t>dialog box, under </a:t>
            </a:r>
            <a:r>
              <a:rPr lang="en-US" b="1" dirty="0">
                <a:latin typeface="+mn-lt"/>
              </a:rPr>
              <a:t>Subtle</a:t>
            </a:r>
            <a:r>
              <a:rPr lang="en-US" dirty="0">
                <a:latin typeface="+mn-lt"/>
              </a:rPr>
              <a:t>, click </a:t>
            </a:r>
            <a:r>
              <a:rPr lang="en-US" b="1" dirty="0">
                <a:latin typeface="+mn-lt"/>
              </a:rPr>
              <a:t>Fade</a:t>
            </a:r>
            <a:r>
              <a:rPr lang="en-US" dirty="0">
                <a:latin typeface="+mn-lt"/>
              </a:rPr>
              <a:t>, and then click </a:t>
            </a:r>
            <a:r>
              <a:rPr lang="en-US" b="1" dirty="0">
                <a:latin typeface="+mn-lt"/>
              </a:rPr>
              <a:t>OK</a:t>
            </a:r>
            <a:r>
              <a:rPr lang="en-US" dirty="0">
                <a:latin typeface="+mn-lt"/>
              </a:rPr>
              <a:t>. </a:t>
            </a:r>
          </a:p>
          <a:p>
            <a:pPr marL="232943" indent="-232943" defTabSz="931774" eaLnBrk="1" fontAlgn="auto" hangingPunct="1">
              <a:spcBef>
                <a:spcPts val="0"/>
              </a:spcBef>
              <a:spcAft>
                <a:spcPts val="0"/>
              </a:spcAft>
              <a:buFont typeface="+mj-lt"/>
              <a:buAutoNum type="arabicPeriod"/>
              <a:defRPr/>
            </a:pPr>
            <a:r>
              <a:rPr lang="en-US" dirty="0">
                <a:latin typeface="+mn-lt"/>
              </a:rPr>
              <a:t>On the </a:t>
            </a:r>
            <a:r>
              <a:rPr lang="en-US" b="1" dirty="0">
                <a:latin typeface="+mn-lt"/>
              </a:rPr>
              <a:t>Animations</a:t>
            </a:r>
            <a:r>
              <a:rPr lang="en-US" dirty="0">
                <a:latin typeface="+mn-lt"/>
              </a:rPr>
              <a:t> tab, in the </a:t>
            </a:r>
            <a:r>
              <a:rPr lang="en-US" b="1" dirty="0">
                <a:latin typeface="+mn-lt"/>
              </a:rPr>
              <a:t>Timing</a:t>
            </a:r>
            <a:r>
              <a:rPr lang="en-US" dirty="0">
                <a:latin typeface="+mn-lt"/>
              </a:rPr>
              <a:t> group, in the </a:t>
            </a:r>
            <a:r>
              <a:rPr lang="en-US" b="1" dirty="0">
                <a:latin typeface="+mn-lt"/>
              </a:rPr>
              <a:t>Start</a:t>
            </a:r>
            <a:r>
              <a:rPr lang="en-US" dirty="0">
                <a:latin typeface="+mn-lt"/>
              </a:rPr>
              <a:t> list, select </a:t>
            </a:r>
            <a:r>
              <a:rPr lang="en-US" b="1" dirty="0">
                <a:latin typeface="+mn-lt"/>
              </a:rPr>
              <a:t>With</a:t>
            </a:r>
            <a:r>
              <a:rPr lang="en-US" dirty="0">
                <a:latin typeface="+mn-lt"/>
              </a:rPr>
              <a:t> </a:t>
            </a:r>
            <a:r>
              <a:rPr lang="en-US" b="1" dirty="0">
                <a:latin typeface="+mn-lt"/>
              </a:rPr>
              <a:t>Previous</a:t>
            </a:r>
            <a:r>
              <a:rPr lang="en-US" dirty="0">
                <a:latin typeface="+mn-lt"/>
              </a:rPr>
              <a:t>.</a:t>
            </a:r>
          </a:p>
          <a:p>
            <a:pPr marL="232943" indent="-232943" defTabSz="931774" eaLnBrk="1" fontAlgn="auto" hangingPunct="1">
              <a:spcBef>
                <a:spcPts val="0"/>
              </a:spcBef>
              <a:spcAft>
                <a:spcPts val="0"/>
              </a:spcAft>
              <a:buFont typeface="+mj-lt"/>
              <a:buAutoNum type="arabicPeriod"/>
              <a:defRPr/>
            </a:pPr>
            <a:r>
              <a:rPr lang="en-US" dirty="0">
                <a:latin typeface="+mn-lt"/>
              </a:rPr>
              <a:t>On the </a:t>
            </a:r>
            <a:r>
              <a:rPr lang="en-US" b="1" dirty="0">
                <a:latin typeface="+mn-lt"/>
              </a:rPr>
              <a:t>Animations</a:t>
            </a:r>
            <a:r>
              <a:rPr lang="en-US" dirty="0">
                <a:latin typeface="+mn-lt"/>
              </a:rPr>
              <a:t> tab, in the </a:t>
            </a:r>
            <a:r>
              <a:rPr lang="en-US" b="1" dirty="0">
                <a:latin typeface="+mn-lt"/>
              </a:rPr>
              <a:t>Timing</a:t>
            </a:r>
            <a:r>
              <a:rPr lang="en-US" dirty="0">
                <a:latin typeface="+mn-lt"/>
              </a:rPr>
              <a:t> group, in the </a:t>
            </a:r>
            <a:r>
              <a:rPr lang="en-US" b="1" dirty="0">
                <a:latin typeface="+mn-lt"/>
              </a:rPr>
              <a:t>Duration </a:t>
            </a:r>
            <a:r>
              <a:rPr lang="en-US" dirty="0">
                <a:latin typeface="+mn-lt"/>
              </a:rPr>
              <a:t>box, enter </a:t>
            </a:r>
            <a:r>
              <a:rPr lang="en-US" b="1" dirty="0">
                <a:latin typeface="+mn-lt"/>
              </a:rPr>
              <a:t>1</a:t>
            </a:r>
            <a:r>
              <a:rPr lang="en-US" dirty="0">
                <a:latin typeface="+mn-lt"/>
              </a:rPr>
              <a:t>. </a:t>
            </a:r>
          </a:p>
          <a:p>
            <a:pPr marL="232943" indent="-232943">
              <a:buFont typeface="+mj-lt"/>
              <a:buAutoNum type="arabicPeriod"/>
            </a:pPr>
            <a:endParaRPr lang="en-US" dirty="0">
              <a:latin typeface="+mn-lt"/>
            </a:endParaRPr>
          </a:p>
        </p:txBody>
      </p:sp>
      <p:sp>
        <p:nvSpPr>
          <p:cNvPr id="6" name="Slide Image Placeholder 5"/>
          <p:cNvSpPr>
            <a:spLocks noGrp="1" noRot="1" noChangeAspect="1"/>
          </p:cNvSpPr>
          <p:nvPr>
            <p:ph type="sldImg"/>
          </p:nvPr>
        </p:nvSpPr>
        <p:spPr>
          <a:xfrm>
            <a:off x="517525" y="471488"/>
            <a:ext cx="3224213" cy="2419350"/>
          </a:xfr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numCol="2" spcCol="186355">
            <a:noAutofit/>
          </a:bodyPr>
          <a:lstStyle/>
          <a:p>
            <a:r>
              <a:rPr lang="en-US" sz="1400" b="1" dirty="0"/>
              <a:t>Animated recolored picture fades in over black and white copy</a:t>
            </a:r>
          </a:p>
          <a:p>
            <a:r>
              <a:rPr lang="en-US" sz="1400" dirty="0"/>
              <a:t>(Advanced)</a:t>
            </a:r>
          </a:p>
          <a:p>
            <a:endParaRPr lang="en-US" dirty="0"/>
          </a:p>
          <a:p>
            <a:endParaRPr lang="en-US" dirty="0"/>
          </a:p>
          <a:p>
            <a:r>
              <a:rPr lang="en-US" dirty="0">
                <a:latin typeface="+mn-lt"/>
              </a:rPr>
              <a:t>To reproduce the picture effects on this slide, do the following:</a:t>
            </a:r>
          </a:p>
          <a:p>
            <a:pPr marL="232943" indent="-232943" defTabSz="931774" eaLnBrk="1" fontAlgn="auto" hangingPunct="1">
              <a:spcBef>
                <a:spcPts val="0"/>
              </a:spcBef>
              <a:spcAft>
                <a:spcPts val="0"/>
              </a:spcAft>
              <a:buFont typeface="+mj-lt"/>
              <a:buAutoNum type="arabicPeriod"/>
              <a:defRPr/>
            </a:pPr>
            <a:r>
              <a:rPr lang="en-US" dirty="0"/>
              <a:t>On the </a:t>
            </a:r>
            <a:r>
              <a:rPr lang="en-US" b="1" dirty="0"/>
              <a:t>Home</a:t>
            </a:r>
            <a:r>
              <a:rPr lang="en-US" dirty="0"/>
              <a:t> tab, in the </a:t>
            </a:r>
            <a:r>
              <a:rPr lang="en-US" b="1" dirty="0"/>
              <a:t>Slides</a:t>
            </a:r>
            <a:r>
              <a:rPr lang="en-US" dirty="0"/>
              <a:t> group, click </a:t>
            </a:r>
            <a:r>
              <a:rPr lang="en-US" b="1" dirty="0"/>
              <a:t>Layout</a:t>
            </a:r>
            <a:r>
              <a:rPr lang="en-US" dirty="0"/>
              <a:t> and then click </a:t>
            </a:r>
            <a:r>
              <a:rPr lang="en-US" b="1" dirty="0"/>
              <a:t>Blank</a:t>
            </a:r>
            <a:r>
              <a:rPr lang="en-US" dirty="0"/>
              <a:t>. </a:t>
            </a:r>
          </a:p>
          <a:p>
            <a:pPr marL="232943" indent="-232943" defTabSz="931774" eaLnBrk="1" fontAlgn="auto" hangingPunct="1">
              <a:spcBef>
                <a:spcPts val="0"/>
              </a:spcBef>
              <a:spcAft>
                <a:spcPts val="0"/>
              </a:spcAft>
              <a:buFont typeface="+mj-lt"/>
              <a:buAutoNum type="arabicPeriod"/>
              <a:defRPr/>
            </a:pPr>
            <a:r>
              <a:rPr lang="en-US" dirty="0"/>
              <a:t>On the </a:t>
            </a:r>
            <a:r>
              <a:rPr lang="en-US" b="1" dirty="0"/>
              <a:t>Insert</a:t>
            </a:r>
            <a:r>
              <a:rPr lang="en-US" dirty="0"/>
              <a:t> tab, in the </a:t>
            </a:r>
            <a:r>
              <a:rPr lang="en-US" b="1" dirty="0"/>
              <a:t>Images </a:t>
            </a:r>
            <a:r>
              <a:rPr lang="en-US" dirty="0"/>
              <a:t>group, click </a:t>
            </a:r>
            <a:r>
              <a:rPr lang="en-US" b="1" dirty="0"/>
              <a:t>Picture</a:t>
            </a:r>
            <a:r>
              <a:rPr lang="en-US" dirty="0"/>
              <a:t>. In the </a:t>
            </a:r>
            <a:r>
              <a:rPr lang="en-US" b="1" dirty="0"/>
              <a:t>Insert Picture </a:t>
            </a:r>
            <a:r>
              <a:rPr lang="en-US" dirty="0"/>
              <a:t>dialog box, select a picture, and then click </a:t>
            </a:r>
            <a:r>
              <a:rPr lang="en-US" b="1" dirty="0"/>
              <a:t>Insert</a:t>
            </a:r>
            <a:r>
              <a:rPr lang="en-US" dirty="0"/>
              <a:t>. </a:t>
            </a:r>
          </a:p>
          <a:p>
            <a:pPr marL="232943" indent="-232943" defTabSz="931774" eaLnBrk="1" fontAlgn="auto" hangingPunct="1">
              <a:spcBef>
                <a:spcPts val="0"/>
              </a:spcBef>
              <a:spcAft>
                <a:spcPts val="0"/>
              </a:spcAft>
              <a:buFont typeface="+mj-lt"/>
              <a:buAutoNum type="arabicPeriod"/>
              <a:defRPr/>
            </a:pPr>
            <a:r>
              <a:rPr lang="en-US" dirty="0">
                <a:latin typeface="+mn-lt"/>
              </a:rPr>
              <a:t>Under </a:t>
            </a:r>
            <a:r>
              <a:rPr lang="en-US" b="1" dirty="0">
                <a:latin typeface="+mn-lt"/>
              </a:rPr>
              <a:t>Picture</a:t>
            </a:r>
            <a:r>
              <a:rPr lang="en-US" dirty="0">
                <a:latin typeface="+mn-lt"/>
              </a:rPr>
              <a:t> </a:t>
            </a:r>
            <a:r>
              <a:rPr lang="en-US" b="1" dirty="0">
                <a:latin typeface="+mn-lt"/>
              </a:rPr>
              <a:t>Tools</a:t>
            </a:r>
            <a:r>
              <a:rPr lang="en-US" dirty="0">
                <a:latin typeface="+mn-lt"/>
              </a:rPr>
              <a:t>, on the </a:t>
            </a:r>
            <a:r>
              <a:rPr lang="en-US" b="1" dirty="0">
                <a:latin typeface="+mn-lt"/>
              </a:rPr>
              <a:t>Format</a:t>
            </a:r>
            <a:r>
              <a:rPr lang="en-US" dirty="0">
                <a:latin typeface="+mn-lt"/>
              </a:rPr>
              <a:t> tab, in the </a:t>
            </a:r>
            <a:r>
              <a:rPr lang="en-US" b="1" dirty="0">
                <a:latin typeface="+mn-lt"/>
              </a:rPr>
              <a:t>Size</a:t>
            </a:r>
            <a:r>
              <a:rPr lang="en-US" dirty="0">
                <a:latin typeface="+mn-lt"/>
              </a:rPr>
              <a:t> group, click the </a:t>
            </a:r>
            <a:r>
              <a:rPr lang="en-US" b="1" dirty="0">
                <a:latin typeface="+mn-lt"/>
              </a:rPr>
              <a:t>Size and Position</a:t>
            </a:r>
            <a:r>
              <a:rPr lang="en-US" dirty="0">
                <a:latin typeface="+mn-lt"/>
              </a:rPr>
              <a:t> dialog box launcher. In the </a:t>
            </a:r>
            <a:r>
              <a:rPr lang="en-US" b="1" dirty="0">
                <a:latin typeface="+mn-lt"/>
              </a:rPr>
              <a:t>Format Picture </a:t>
            </a:r>
            <a:r>
              <a:rPr lang="en-US" dirty="0">
                <a:latin typeface="+mn-lt"/>
              </a:rPr>
              <a:t>dialog box, resize or crop the image so that the height is set to </a:t>
            </a:r>
            <a:r>
              <a:rPr lang="en-US" b="1" dirty="0">
                <a:latin typeface="+mn-lt"/>
              </a:rPr>
              <a:t>3.58”</a:t>
            </a:r>
            <a:r>
              <a:rPr lang="en-US" dirty="0">
                <a:latin typeface="+mn-lt"/>
              </a:rPr>
              <a:t> and the width</a:t>
            </a:r>
            <a:r>
              <a:rPr lang="en-US" b="1" dirty="0">
                <a:latin typeface="+mn-lt"/>
              </a:rPr>
              <a:t> </a:t>
            </a:r>
            <a:r>
              <a:rPr lang="en-US" dirty="0">
                <a:latin typeface="+mn-lt"/>
              </a:rPr>
              <a:t>is set to </a:t>
            </a:r>
            <a:r>
              <a:rPr lang="en-US" b="1" dirty="0">
                <a:latin typeface="+mn-lt"/>
              </a:rPr>
              <a:t>8”</a:t>
            </a:r>
            <a:r>
              <a:rPr lang="en-US" dirty="0">
                <a:latin typeface="+mn-lt"/>
              </a:rPr>
              <a:t>. To crop the picture, click </a:t>
            </a:r>
            <a:r>
              <a:rPr lang="en-US" b="1" dirty="0">
                <a:latin typeface="+mn-lt"/>
              </a:rPr>
              <a:t>Crop</a:t>
            </a:r>
            <a:r>
              <a:rPr lang="en-US" dirty="0">
                <a:latin typeface="+mn-lt"/>
              </a:rPr>
              <a:t> in the left pane, and in the right pane, under </a:t>
            </a:r>
            <a:r>
              <a:rPr lang="en-US" b="1" dirty="0">
                <a:latin typeface="+mn-lt"/>
              </a:rPr>
              <a:t>Crop position</a:t>
            </a:r>
            <a:r>
              <a:rPr lang="en-US" dirty="0">
                <a:latin typeface="+mn-lt"/>
              </a:rPr>
              <a:t>, enter values into the </a:t>
            </a:r>
            <a:r>
              <a:rPr lang="en-US" b="1" dirty="0">
                <a:latin typeface="+mn-lt"/>
              </a:rPr>
              <a:t>Height</a:t>
            </a:r>
            <a:r>
              <a:rPr lang="en-US" dirty="0">
                <a:latin typeface="+mn-lt"/>
              </a:rPr>
              <a:t>, </a:t>
            </a:r>
            <a:r>
              <a:rPr lang="en-US" b="1" dirty="0">
                <a:latin typeface="+mn-lt"/>
              </a:rPr>
              <a:t>Width</a:t>
            </a:r>
            <a:r>
              <a:rPr lang="en-US" dirty="0">
                <a:latin typeface="+mn-lt"/>
              </a:rPr>
              <a:t>, </a:t>
            </a:r>
            <a:r>
              <a:rPr lang="en-US" b="1" dirty="0">
                <a:latin typeface="+mn-lt"/>
              </a:rPr>
              <a:t>Left</a:t>
            </a:r>
            <a:r>
              <a:rPr lang="en-US" dirty="0">
                <a:latin typeface="+mn-lt"/>
              </a:rPr>
              <a:t>, and </a:t>
            </a:r>
            <a:r>
              <a:rPr lang="en-US" b="1" dirty="0">
                <a:latin typeface="+mn-lt"/>
              </a:rPr>
              <a:t>Top</a:t>
            </a:r>
            <a:r>
              <a:rPr lang="en-US" dirty="0">
                <a:latin typeface="+mn-lt"/>
              </a:rPr>
              <a:t> boxes. To resize the picture, click </a:t>
            </a:r>
            <a:r>
              <a:rPr lang="en-US" b="1" dirty="0">
                <a:latin typeface="+mn-lt"/>
              </a:rPr>
              <a:t>Size</a:t>
            </a:r>
            <a:r>
              <a:rPr lang="en-US" dirty="0">
                <a:latin typeface="+mn-lt"/>
              </a:rPr>
              <a:t> in the left pane, and in the right pane, under </a:t>
            </a:r>
            <a:r>
              <a:rPr lang="en-US" b="1" dirty="0">
                <a:latin typeface="+mn-lt"/>
              </a:rPr>
              <a:t>Size and rotate</a:t>
            </a:r>
            <a:r>
              <a:rPr lang="en-US" dirty="0">
                <a:latin typeface="+mn-lt"/>
              </a:rPr>
              <a:t>, enter values into the </a:t>
            </a:r>
            <a:r>
              <a:rPr lang="en-US" b="1" dirty="0">
                <a:latin typeface="+mn-lt"/>
              </a:rPr>
              <a:t>Height</a:t>
            </a:r>
            <a:r>
              <a:rPr lang="en-US" dirty="0">
                <a:latin typeface="+mn-lt"/>
              </a:rPr>
              <a:t> and </a:t>
            </a:r>
            <a:r>
              <a:rPr lang="en-US" b="1" dirty="0">
                <a:latin typeface="+mn-lt"/>
              </a:rPr>
              <a:t>Width</a:t>
            </a:r>
            <a:r>
              <a:rPr lang="en-US" dirty="0">
                <a:latin typeface="+mn-lt"/>
              </a:rPr>
              <a:t> boxes.</a:t>
            </a:r>
            <a:endParaRPr lang="en-US" dirty="0"/>
          </a:p>
          <a:p>
            <a:pPr marL="232943" indent="-232943" defTabSz="931774" eaLnBrk="1" fontAlgn="auto" hangingPunct="1">
              <a:spcBef>
                <a:spcPts val="0"/>
              </a:spcBef>
              <a:spcAft>
                <a:spcPts val="0"/>
              </a:spcAft>
              <a:buFont typeface="+mj-lt"/>
              <a:buAutoNum type="arabicPeriod"/>
              <a:defRPr/>
            </a:pPr>
            <a:r>
              <a:rPr lang="en-US" dirty="0"/>
              <a:t>Under </a:t>
            </a:r>
            <a:r>
              <a:rPr lang="en-US" b="1" dirty="0"/>
              <a:t>Picture Tools</a:t>
            </a:r>
            <a:r>
              <a:rPr lang="en-US" dirty="0"/>
              <a:t>, on the </a:t>
            </a:r>
            <a:r>
              <a:rPr lang="en-US" b="1" dirty="0"/>
              <a:t>Format</a:t>
            </a:r>
            <a:r>
              <a:rPr lang="en-US" dirty="0"/>
              <a:t> tab, in the </a:t>
            </a:r>
            <a:r>
              <a:rPr lang="en-US" b="1" dirty="0"/>
              <a:t>Adjust</a:t>
            </a:r>
            <a:r>
              <a:rPr lang="en-US" dirty="0"/>
              <a:t> group, click </a:t>
            </a:r>
            <a:r>
              <a:rPr lang="en-US" b="1" dirty="0"/>
              <a:t>Color</a:t>
            </a:r>
            <a:r>
              <a:rPr lang="en-US" dirty="0"/>
              <a:t>, and then under </a:t>
            </a:r>
            <a:r>
              <a:rPr lang="en-US" b="1" dirty="0"/>
              <a:t>Recolor </a:t>
            </a:r>
            <a:r>
              <a:rPr lang="en-US" dirty="0"/>
              <a:t>click </a:t>
            </a:r>
            <a:r>
              <a:rPr lang="en-US" b="1" dirty="0"/>
              <a:t>Dark Blue, </a:t>
            </a:r>
            <a:r>
              <a:rPr lang="en-US" b="1" dirty="0">
                <a:latin typeface="+mn-lt"/>
              </a:rPr>
              <a:t>Text color 2 Dark</a:t>
            </a:r>
            <a:r>
              <a:rPr lang="en-US" dirty="0">
                <a:latin typeface="+mn-lt"/>
              </a:rPr>
              <a:t> (second row, first option from the left). </a:t>
            </a:r>
          </a:p>
          <a:p>
            <a:pPr marL="232943" indent="-232943" defTabSz="931774" eaLnBrk="1" fontAlgn="auto" hangingPunct="1">
              <a:spcBef>
                <a:spcPts val="0"/>
              </a:spcBef>
              <a:spcAft>
                <a:spcPts val="0"/>
              </a:spcAft>
              <a:buFont typeface="+mj-lt"/>
              <a:buAutoNum type="arabicPeriod"/>
              <a:defRPr/>
            </a:pPr>
            <a:r>
              <a:rPr lang="en-US" dirty="0"/>
              <a:t>Under </a:t>
            </a:r>
            <a:r>
              <a:rPr lang="en-US" b="1" dirty="0"/>
              <a:t>Picture Tools</a:t>
            </a:r>
            <a:r>
              <a:rPr lang="en-US" dirty="0"/>
              <a:t>, on the </a:t>
            </a:r>
            <a:r>
              <a:rPr lang="en-US" b="1" dirty="0"/>
              <a:t>Format</a:t>
            </a:r>
            <a:r>
              <a:rPr lang="en-US" dirty="0"/>
              <a:t> tab, in the </a:t>
            </a:r>
            <a:r>
              <a:rPr lang="en-US" b="1" dirty="0"/>
              <a:t>Picture Styles </a:t>
            </a:r>
            <a:r>
              <a:rPr lang="en-US" dirty="0"/>
              <a:t>group, click </a:t>
            </a:r>
            <a:r>
              <a:rPr lang="en-US" b="1" dirty="0"/>
              <a:t>Picture Effects</a:t>
            </a:r>
            <a:r>
              <a:rPr lang="en-US" dirty="0"/>
              <a:t>, point to </a:t>
            </a:r>
            <a:r>
              <a:rPr lang="en-US" b="1" dirty="0"/>
              <a:t>Shadow</a:t>
            </a:r>
            <a:r>
              <a:rPr lang="en-US" dirty="0"/>
              <a:t>, and then under </a:t>
            </a:r>
            <a:r>
              <a:rPr lang="en-US" b="1" dirty="0"/>
              <a:t>Inner</a:t>
            </a:r>
            <a:r>
              <a:rPr lang="en-US" dirty="0"/>
              <a:t> click </a:t>
            </a:r>
            <a:r>
              <a:rPr lang="en-US" b="1" dirty="0"/>
              <a:t>Inside Diagonal Top Left </a:t>
            </a:r>
            <a:r>
              <a:rPr lang="en-US" dirty="0"/>
              <a:t>(first row, first option from the left).</a:t>
            </a:r>
          </a:p>
          <a:p>
            <a:pPr marL="232943" indent="-232943" defTabSz="931774" eaLnBrk="1" fontAlgn="auto" hangingPunct="1">
              <a:spcBef>
                <a:spcPts val="0"/>
              </a:spcBef>
              <a:spcAft>
                <a:spcPts val="0"/>
              </a:spcAft>
              <a:buFont typeface="+mj-lt"/>
              <a:buAutoNum type="arabicPeriod"/>
              <a:defRPr/>
            </a:pPr>
            <a:r>
              <a:rPr lang="en-US" dirty="0">
                <a:latin typeface="+mn-lt"/>
              </a:rPr>
              <a:t>Drag the picture so that it is positioned above the middle of the slide. </a:t>
            </a:r>
          </a:p>
          <a:p>
            <a:pPr marL="232943" indent="-232943" defTabSz="931774" eaLnBrk="1" fontAlgn="auto" hangingPunct="1">
              <a:spcBef>
                <a:spcPts val="0"/>
              </a:spcBef>
              <a:spcAft>
                <a:spcPts val="0"/>
              </a:spcAft>
              <a:buFont typeface="+mj-lt"/>
              <a:buAutoNum type="arabicPeriod"/>
              <a:defRPr/>
            </a:pPr>
            <a:r>
              <a:rPr lang="en-US" dirty="0">
                <a:latin typeface="+mn-lt"/>
              </a:rPr>
              <a:t>On the </a:t>
            </a:r>
            <a:r>
              <a:rPr lang="en-US" b="1" dirty="0">
                <a:latin typeface="+mn-lt"/>
              </a:rPr>
              <a:t>Home</a:t>
            </a:r>
            <a:r>
              <a:rPr lang="en-US" dirty="0">
                <a:latin typeface="+mn-lt"/>
              </a:rPr>
              <a:t> tab, in the </a:t>
            </a:r>
            <a:r>
              <a:rPr lang="en-US" b="1" dirty="0">
                <a:latin typeface="+mn-lt"/>
              </a:rPr>
              <a:t>Clipboard</a:t>
            </a:r>
            <a:r>
              <a:rPr lang="en-US" dirty="0">
                <a:latin typeface="+mn-lt"/>
              </a:rPr>
              <a:t> group, click the arrow next to </a:t>
            </a:r>
            <a:r>
              <a:rPr lang="en-US" b="1" dirty="0">
                <a:latin typeface="+mn-lt"/>
              </a:rPr>
              <a:t>Copy</a:t>
            </a:r>
            <a:r>
              <a:rPr lang="en-US" dirty="0">
                <a:latin typeface="+mn-lt"/>
              </a:rPr>
              <a:t>, and then click </a:t>
            </a:r>
            <a:r>
              <a:rPr lang="en-US" b="1" dirty="0">
                <a:latin typeface="+mn-lt"/>
              </a:rPr>
              <a:t>Duplicate</a:t>
            </a:r>
            <a:r>
              <a:rPr lang="en-US" dirty="0">
                <a:latin typeface="+mn-lt"/>
              </a:rPr>
              <a:t>.</a:t>
            </a:r>
          </a:p>
          <a:p>
            <a:pPr marL="232943" indent="-232943" defTabSz="931774" eaLnBrk="1" fontAlgn="auto" hangingPunct="1">
              <a:spcBef>
                <a:spcPts val="0"/>
              </a:spcBef>
              <a:spcAft>
                <a:spcPts val="0"/>
              </a:spcAft>
              <a:buFont typeface="+mj-lt"/>
              <a:buAutoNum type="arabicPeriod"/>
              <a:defRPr/>
            </a:pPr>
            <a:r>
              <a:rPr lang="en-US" dirty="0">
                <a:latin typeface="+mn-lt"/>
              </a:rPr>
              <a:t>Press and hold CTRL and select both pictures on the slide. On the </a:t>
            </a:r>
            <a:r>
              <a:rPr lang="en-US" b="1" dirty="0">
                <a:latin typeface="+mn-lt"/>
              </a:rPr>
              <a:t>Home</a:t>
            </a:r>
            <a:r>
              <a:rPr lang="en-US" dirty="0">
                <a:latin typeface="+mn-lt"/>
              </a:rPr>
              <a:t> tab, in the </a:t>
            </a:r>
            <a:r>
              <a:rPr lang="en-US" b="1" dirty="0">
                <a:latin typeface="+mn-lt"/>
              </a:rPr>
              <a:t>Drawing</a:t>
            </a:r>
            <a:r>
              <a:rPr lang="en-US" dirty="0">
                <a:latin typeface="+mn-lt"/>
              </a:rPr>
              <a:t> group, click </a:t>
            </a:r>
            <a:r>
              <a:rPr lang="en-US" b="1" dirty="0">
                <a:latin typeface="+mn-lt"/>
              </a:rPr>
              <a:t>Arrange</a:t>
            </a:r>
            <a:r>
              <a:rPr lang="en-US" dirty="0">
                <a:latin typeface="+mn-lt"/>
              </a:rPr>
              <a:t>, point to </a:t>
            </a:r>
            <a:r>
              <a:rPr lang="en-US" b="1" dirty="0">
                <a:latin typeface="+mn-lt"/>
              </a:rPr>
              <a:t>Align</a:t>
            </a:r>
            <a:r>
              <a:rPr lang="en-US" dirty="0">
                <a:latin typeface="+mn-lt"/>
              </a:rPr>
              <a:t>, and then do the following:</a:t>
            </a:r>
          </a:p>
          <a:p>
            <a:pPr marL="698830" lvl="1" indent="-232943" defTabSz="931774" eaLnBrk="1" fontAlgn="auto" hangingPunct="1">
              <a:spcBef>
                <a:spcPts val="0"/>
              </a:spcBef>
              <a:spcAft>
                <a:spcPts val="0"/>
              </a:spcAft>
              <a:buFont typeface="+mj-lt"/>
              <a:buAutoNum type="arabicPeriod"/>
              <a:defRPr/>
            </a:pPr>
            <a:r>
              <a:rPr lang="en-US" dirty="0">
                <a:latin typeface="+mn-lt"/>
              </a:rPr>
              <a:t>Click </a:t>
            </a:r>
            <a:r>
              <a:rPr lang="en-US" b="1" dirty="0">
                <a:latin typeface="+mn-lt"/>
              </a:rPr>
              <a:t>Align to Slide</a:t>
            </a:r>
            <a:r>
              <a:rPr lang="en-US" dirty="0">
                <a:latin typeface="+mn-lt"/>
              </a:rPr>
              <a:t>.</a:t>
            </a:r>
          </a:p>
          <a:p>
            <a:pPr marL="698830" lvl="1" indent="-232943" defTabSz="931774" eaLnBrk="1" fontAlgn="auto" hangingPunct="1">
              <a:spcBef>
                <a:spcPts val="0"/>
              </a:spcBef>
              <a:spcAft>
                <a:spcPts val="0"/>
              </a:spcAft>
              <a:buFont typeface="+mj-lt"/>
              <a:buAutoNum type="arabicPeriod"/>
              <a:defRPr/>
            </a:pPr>
            <a:r>
              <a:rPr lang="en-US" dirty="0">
                <a:latin typeface="+mn-lt"/>
              </a:rPr>
              <a:t>Click</a:t>
            </a:r>
            <a:r>
              <a:rPr lang="en-US" b="1" dirty="0">
                <a:latin typeface="+mn-lt"/>
              </a:rPr>
              <a:t> Align Center</a:t>
            </a:r>
            <a:r>
              <a:rPr lang="en-US" dirty="0">
                <a:latin typeface="+mn-lt"/>
              </a:rPr>
              <a:t>. </a:t>
            </a:r>
          </a:p>
          <a:p>
            <a:pPr marL="698830" lvl="1" indent="-232943" defTabSz="931774" eaLnBrk="1" fontAlgn="auto" hangingPunct="1">
              <a:spcBef>
                <a:spcPts val="0"/>
              </a:spcBef>
              <a:spcAft>
                <a:spcPts val="0"/>
              </a:spcAft>
              <a:buFont typeface="+mj-lt"/>
              <a:buAutoNum type="arabicPeriod"/>
              <a:defRPr/>
            </a:pPr>
            <a:r>
              <a:rPr lang="en-US" dirty="0">
                <a:latin typeface="+mn-lt"/>
              </a:rPr>
              <a:t>Click</a:t>
            </a:r>
            <a:r>
              <a:rPr lang="en-US" b="1" dirty="0">
                <a:latin typeface="+mn-lt"/>
              </a:rPr>
              <a:t> Align Selected Objects</a:t>
            </a:r>
            <a:r>
              <a:rPr lang="en-US" dirty="0">
                <a:latin typeface="+mn-lt"/>
              </a:rPr>
              <a:t>. </a:t>
            </a:r>
          </a:p>
          <a:p>
            <a:pPr marL="698830" lvl="1" indent="-232943" defTabSz="931774" eaLnBrk="1" fontAlgn="auto" hangingPunct="1">
              <a:spcBef>
                <a:spcPts val="0"/>
              </a:spcBef>
              <a:spcAft>
                <a:spcPts val="0"/>
              </a:spcAft>
              <a:buFont typeface="+mj-lt"/>
              <a:buAutoNum type="arabicPeriod"/>
              <a:defRPr/>
            </a:pPr>
            <a:r>
              <a:rPr lang="en-US" dirty="0">
                <a:latin typeface="+mn-lt"/>
              </a:rPr>
              <a:t>Click </a:t>
            </a:r>
            <a:r>
              <a:rPr lang="en-US" b="1" dirty="0">
                <a:latin typeface="+mn-lt"/>
              </a:rPr>
              <a:t>Align Middle</a:t>
            </a:r>
            <a:r>
              <a:rPr lang="en-US" dirty="0">
                <a:latin typeface="+mn-lt"/>
              </a:rPr>
              <a:t>. </a:t>
            </a:r>
          </a:p>
          <a:p>
            <a:pPr marL="232943" indent="-232943" defTabSz="931774" eaLnBrk="1" fontAlgn="auto" hangingPunct="1">
              <a:spcBef>
                <a:spcPts val="0"/>
              </a:spcBef>
              <a:spcAft>
                <a:spcPts val="0"/>
              </a:spcAft>
              <a:buFont typeface="+mj-lt"/>
              <a:buAutoNum type="arabicPeriod"/>
              <a:defRPr/>
            </a:pPr>
            <a:r>
              <a:rPr lang="en-US" dirty="0">
                <a:latin typeface="+mn-lt"/>
              </a:rPr>
              <a:t>Select only the duplicate (top) picture. Under </a:t>
            </a:r>
            <a:r>
              <a:rPr lang="en-US" b="1" dirty="0">
                <a:latin typeface="+mn-lt"/>
              </a:rPr>
              <a:t>Picture</a:t>
            </a:r>
            <a:r>
              <a:rPr lang="en-US" dirty="0">
                <a:latin typeface="+mn-lt"/>
              </a:rPr>
              <a:t> </a:t>
            </a:r>
            <a:r>
              <a:rPr lang="en-US" b="1" dirty="0">
                <a:latin typeface="+mn-lt"/>
              </a:rPr>
              <a:t>Tools</a:t>
            </a:r>
            <a:r>
              <a:rPr lang="en-US" dirty="0">
                <a:latin typeface="+mn-lt"/>
              </a:rPr>
              <a:t>, on the </a:t>
            </a:r>
            <a:r>
              <a:rPr lang="en-US" b="1" dirty="0">
                <a:latin typeface="+mn-lt"/>
              </a:rPr>
              <a:t>Format</a:t>
            </a:r>
            <a:r>
              <a:rPr lang="en-US" dirty="0">
                <a:latin typeface="+mn-lt"/>
              </a:rPr>
              <a:t> tab, in the </a:t>
            </a:r>
            <a:r>
              <a:rPr lang="en-US" b="1" dirty="0">
                <a:latin typeface="+mn-lt"/>
              </a:rPr>
              <a:t>Size</a:t>
            </a:r>
            <a:r>
              <a:rPr lang="en-US" dirty="0">
                <a:latin typeface="+mn-lt"/>
              </a:rPr>
              <a:t> group, click the </a:t>
            </a:r>
            <a:r>
              <a:rPr lang="en-US" b="1" dirty="0">
                <a:latin typeface="+mn-lt"/>
              </a:rPr>
              <a:t>Size and Position</a:t>
            </a:r>
            <a:r>
              <a:rPr lang="en-US" dirty="0">
                <a:latin typeface="+mn-lt"/>
              </a:rPr>
              <a:t> dialog box launcher. In the </a:t>
            </a:r>
            <a:r>
              <a:rPr lang="en-US" b="1" dirty="0">
                <a:latin typeface="+mn-lt"/>
              </a:rPr>
              <a:t>Format Picture </a:t>
            </a:r>
            <a:r>
              <a:rPr lang="en-US" dirty="0">
                <a:latin typeface="+mn-lt"/>
              </a:rPr>
              <a:t>dialog box, resize or crop the image so that the width</a:t>
            </a:r>
            <a:r>
              <a:rPr lang="en-US" b="1" dirty="0">
                <a:latin typeface="+mn-lt"/>
              </a:rPr>
              <a:t> </a:t>
            </a:r>
            <a:r>
              <a:rPr lang="en-US" dirty="0">
                <a:latin typeface="+mn-lt"/>
              </a:rPr>
              <a:t>is set to </a:t>
            </a:r>
            <a:r>
              <a:rPr lang="en-US" b="1" dirty="0">
                <a:latin typeface="+mn-lt"/>
              </a:rPr>
              <a:t>2.33”</a:t>
            </a:r>
            <a:r>
              <a:rPr lang="en-US" dirty="0">
                <a:latin typeface="+mn-lt"/>
              </a:rPr>
              <a:t>. To crop the picture, click </a:t>
            </a:r>
            <a:r>
              <a:rPr lang="en-US" b="1" dirty="0">
                <a:latin typeface="+mn-lt"/>
              </a:rPr>
              <a:t>Crop</a:t>
            </a:r>
            <a:r>
              <a:rPr lang="en-US" dirty="0">
                <a:latin typeface="+mn-lt"/>
              </a:rPr>
              <a:t> in the left pane, and in the right pane, under </a:t>
            </a:r>
            <a:r>
              <a:rPr lang="en-US" b="1" dirty="0">
                <a:latin typeface="+mn-lt"/>
              </a:rPr>
              <a:t>Crop position</a:t>
            </a:r>
            <a:r>
              <a:rPr lang="en-US" dirty="0">
                <a:latin typeface="+mn-lt"/>
              </a:rPr>
              <a:t>, enter values into the </a:t>
            </a:r>
            <a:r>
              <a:rPr lang="en-US" b="1" dirty="0">
                <a:latin typeface="+mn-lt"/>
              </a:rPr>
              <a:t>Height</a:t>
            </a:r>
            <a:r>
              <a:rPr lang="en-US" dirty="0">
                <a:latin typeface="+mn-lt"/>
              </a:rPr>
              <a:t>, </a:t>
            </a:r>
            <a:r>
              <a:rPr lang="en-US" b="1" dirty="0">
                <a:latin typeface="+mn-lt"/>
              </a:rPr>
              <a:t>Width</a:t>
            </a:r>
            <a:r>
              <a:rPr lang="en-US" dirty="0">
                <a:latin typeface="+mn-lt"/>
              </a:rPr>
              <a:t>, </a:t>
            </a:r>
            <a:r>
              <a:rPr lang="en-US" b="1" dirty="0">
                <a:latin typeface="+mn-lt"/>
              </a:rPr>
              <a:t>Left</a:t>
            </a:r>
            <a:r>
              <a:rPr lang="en-US" dirty="0">
                <a:latin typeface="+mn-lt"/>
              </a:rPr>
              <a:t>, and </a:t>
            </a:r>
            <a:r>
              <a:rPr lang="en-US" b="1" dirty="0">
                <a:latin typeface="+mn-lt"/>
              </a:rPr>
              <a:t>Top</a:t>
            </a:r>
            <a:r>
              <a:rPr lang="en-US" dirty="0">
                <a:latin typeface="+mn-lt"/>
              </a:rPr>
              <a:t> boxes. To resize the picture, click </a:t>
            </a:r>
            <a:r>
              <a:rPr lang="en-US" b="1" dirty="0">
                <a:latin typeface="+mn-lt"/>
              </a:rPr>
              <a:t>Size</a:t>
            </a:r>
            <a:r>
              <a:rPr lang="en-US" dirty="0">
                <a:latin typeface="+mn-lt"/>
              </a:rPr>
              <a:t> in the left pane, and in the right pane, under </a:t>
            </a:r>
            <a:r>
              <a:rPr lang="en-US" b="1" dirty="0">
                <a:latin typeface="+mn-lt"/>
              </a:rPr>
              <a:t>Size and rotate</a:t>
            </a:r>
            <a:r>
              <a:rPr lang="en-US" dirty="0">
                <a:latin typeface="+mn-lt"/>
              </a:rPr>
              <a:t>, enter values into the </a:t>
            </a:r>
            <a:r>
              <a:rPr lang="en-US" b="1" dirty="0">
                <a:latin typeface="+mn-lt"/>
              </a:rPr>
              <a:t>Height</a:t>
            </a:r>
            <a:r>
              <a:rPr lang="en-US" dirty="0">
                <a:latin typeface="+mn-lt"/>
              </a:rPr>
              <a:t> and </a:t>
            </a:r>
            <a:r>
              <a:rPr lang="en-US" b="1" dirty="0">
                <a:latin typeface="+mn-lt"/>
              </a:rPr>
              <a:t>Width</a:t>
            </a:r>
            <a:r>
              <a:rPr lang="en-US" dirty="0">
                <a:latin typeface="+mn-lt"/>
              </a:rPr>
              <a:t> boxes.</a:t>
            </a:r>
          </a:p>
          <a:p>
            <a:pPr marL="232943" indent="-232943" defTabSz="931774" eaLnBrk="1" fontAlgn="auto" hangingPunct="1">
              <a:spcBef>
                <a:spcPts val="0"/>
              </a:spcBef>
              <a:spcAft>
                <a:spcPts val="0"/>
              </a:spcAft>
              <a:buFont typeface="+mj-lt"/>
              <a:buAutoNum type="arabicPeriod"/>
              <a:defRPr/>
            </a:pPr>
            <a:r>
              <a:rPr lang="en-US" dirty="0">
                <a:latin typeface="+mn-lt"/>
              </a:rPr>
              <a:t>Under </a:t>
            </a:r>
            <a:r>
              <a:rPr lang="en-US" b="1" dirty="0">
                <a:latin typeface="+mn-lt"/>
              </a:rPr>
              <a:t>Picture Tools</a:t>
            </a:r>
            <a:r>
              <a:rPr lang="en-US" dirty="0">
                <a:latin typeface="+mn-lt"/>
              </a:rPr>
              <a:t>, on the </a:t>
            </a:r>
            <a:r>
              <a:rPr lang="en-US" b="1" dirty="0">
                <a:latin typeface="+mn-lt"/>
              </a:rPr>
              <a:t>Format</a:t>
            </a:r>
            <a:r>
              <a:rPr lang="en-US" dirty="0">
                <a:latin typeface="+mn-lt"/>
              </a:rPr>
              <a:t> tab, in the </a:t>
            </a:r>
            <a:r>
              <a:rPr lang="en-US" b="1" dirty="0">
                <a:latin typeface="+mn-lt"/>
              </a:rPr>
              <a:t>Adjust</a:t>
            </a:r>
            <a:r>
              <a:rPr lang="en-US" dirty="0">
                <a:latin typeface="+mn-lt"/>
              </a:rPr>
              <a:t> group, click </a:t>
            </a:r>
            <a:r>
              <a:rPr lang="en-US" b="1" dirty="0">
                <a:latin typeface="+mn-lt"/>
              </a:rPr>
              <a:t>Color</a:t>
            </a:r>
            <a:r>
              <a:rPr lang="en-US" dirty="0">
                <a:latin typeface="+mn-lt"/>
              </a:rPr>
              <a:t>, and then under </a:t>
            </a:r>
            <a:r>
              <a:rPr lang="en-US" b="1" dirty="0">
                <a:latin typeface="+mn-lt"/>
              </a:rPr>
              <a:t>Recolor</a:t>
            </a:r>
            <a:r>
              <a:rPr lang="en-US" dirty="0">
                <a:latin typeface="+mn-lt"/>
              </a:rPr>
              <a:t>, click </a:t>
            </a:r>
            <a:r>
              <a:rPr lang="en-US" b="1" dirty="0">
                <a:latin typeface="+mn-lt"/>
              </a:rPr>
              <a:t>No Recolor</a:t>
            </a:r>
            <a:r>
              <a:rPr lang="en-US" dirty="0">
                <a:latin typeface="+mn-lt"/>
              </a:rPr>
              <a:t>. </a:t>
            </a:r>
          </a:p>
          <a:p>
            <a:pPr marL="232943" indent="-232943" defTabSz="931774" eaLnBrk="1" fontAlgn="auto" hangingPunct="1">
              <a:spcBef>
                <a:spcPts val="0"/>
              </a:spcBef>
              <a:spcAft>
                <a:spcPts val="0"/>
              </a:spcAft>
              <a:buFont typeface="+mj-lt"/>
              <a:buAutoNum type="arabicPeriod"/>
              <a:defRPr/>
            </a:pPr>
            <a:r>
              <a:rPr lang="en-US" dirty="0">
                <a:latin typeface="+mn-lt"/>
              </a:rPr>
              <a:t>On the </a:t>
            </a:r>
            <a:r>
              <a:rPr lang="en-US" b="1" dirty="0">
                <a:latin typeface="+mn-lt"/>
              </a:rPr>
              <a:t>Home</a:t>
            </a:r>
            <a:r>
              <a:rPr lang="en-US" dirty="0">
                <a:latin typeface="+mn-lt"/>
              </a:rPr>
              <a:t> tab, in the </a:t>
            </a:r>
            <a:r>
              <a:rPr lang="en-US" b="1" dirty="0">
                <a:latin typeface="+mn-lt"/>
              </a:rPr>
              <a:t>Drawing</a:t>
            </a:r>
            <a:r>
              <a:rPr lang="en-US" dirty="0">
                <a:latin typeface="+mn-lt"/>
              </a:rPr>
              <a:t> group, click </a:t>
            </a:r>
            <a:r>
              <a:rPr lang="en-US" b="1" dirty="0">
                <a:latin typeface="+mn-lt"/>
              </a:rPr>
              <a:t>Shapes</a:t>
            </a:r>
            <a:r>
              <a:rPr lang="en-US" dirty="0">
                <a:latin typeface="+mn-lt"/>
              </a:rPr>
              <a:t>, and then under </a:t>
            </a:r>
            <a:r>
              <a:rPr lang="en-US" b="1" dirty="0">
                <a:latin typeface="+mn-lt"/>
              </a:rPr>
              <a:t>Rectangles</a:t>
            </a:r>
            <a:r>
              <a:rPr lang="en-US" dirty="0">
                <a:latin typeface="+mn-lt"/>
              </a:rPr>
              <a:t> click </a:t>
            </a:r>
            <a:r>
              <a:rPr lang="en-US" b="1" dirty="0">
                <a:latin typeface="+mn-lt"/>
              </a:rPr>
              <a:t>Rectangle</a:t>
            </a:r>
            <a:r>
              <a:rPr lang="en-US" dirty="0">
                <a:latin typeface="+mn-lt"/>
              </a:rPr>
              <a:t> (first option from the left). On the slide, drag to draw a rectangle. </a:t>
            </a:r>
          </a:p>
          <a:p>
            <a:pPr marL="232943" indent="-232943" defTabSz="931774" eaLnBrk="1" fontAlgn="auto" hangingPunct="1">
              <a:spcBef>
                <a:spcPts val="0"/>
              </a:spcBef>
              <a:spcAft>
                <a:spcPts val="0"/>
              </a:spcAft>
              <a:buFont typeface="+mj-lt"/>
              <a:buAutoNum type="arabicPeriod"/>
              <a:defRPr/>
            </a:pPr>
            <a:r>
              <a:rPr lang="en-US" dirty="0">
                <a:latin typeface="+mn-lt"/>
              </a:rPr>
              <a:t>Select the rectangle. Under </a:t>
            </a:r>
            <a:r>
              <a:rPr lang="en-US" b="1" dirty="0">
                <a:latin typeface="+mn-lt"/>
              </a:rPr>
              <a:t>Drawing Tools</a:t>
            </a:r>
            <a:r>
              <a:rPr lang="en-US" dirty="0">
                <a:latin typeface="+mn-lt"/>
              </a:rPr>
              <a:t>, on the </a:t>
            </a:r>
            <a:r>
              <a:rPr lang="en-US" b="1" dirty="0">
                <a:latin typeface="+mn-lt"/>
              </a:rPr>
              <a:t>Format</a:t>
            </a:r>
            <a:r>
              <a:rPr lang="en-US" dirty="0">
                <a:latin typeface="+mn-lt"/>
              </a:rPr>
              <a:t> tab, in the </a:t>
            </a:r>
            <a:r>
              <a:rPr lang="en-US" b="1" dirty="0">
                <a:latin typeface="+mn-lt"/>
              </a:rPr>
              <a:t>Size</a:t>
            </a:r>
            <a:r>
              <a:rPr lang="en-US" dirty="0">
                <a:latin typeface="+mn-lt"/>
              </a:rPr>
              <a:t> group, do the following:</a:t>
            </a:r>
          </a:p>
          <a:p>
            <a:pPr marL="698830" lvl="1" indent="-232943" defTabSz="931774" eaLnBrk="1" fontAlgn="auto" hangingPunct="1">
              <a:spcBef>
                <a:spcPts val="0"/>
              </a:spcBef>
              <a:spcAft>
                <a:spcPts val="0"/>
              </a:spcAft>
              <a:buFont typeface="Arial" pitchFamily="34" charset="0"/>
              <a:buChar char="•"/>
              <a:defRPr/>
            </a:pPr>
            <a:r>
              <a:rPr lang="en-US" dirty="0">
                <a:latin typeface="+mn-lt"/>
              </a:rPr>
              <a:t>In the </a:t>
            </a:r>
            <a:r>
              <a:rPr lang="en-US" b="1" dirty="0">
                <a:latin typeface="+mn-lt"/>
              </a:rPr>
              <a:t>Shape Height </a:t>
            </a:r>
            <a:r>
              <a:rPr lang="en-US" dirty="0">
                <a:latin typeface="+mn-lt"/>
              </a:rPr>
              <a:t>box, enter </a:t>
            </a:r>
            <a:r>
              <a:rPr lang="en-US" b="1" dirty="0">
                <a:latin typeface="+mn-lt"/>
              </a:rPr>
              <a:t>7.5”</a:t>
            </a:r>
            <a:r>
              <a:rPr lang="en-US" dirty="0">
                <a:latin typeface="+mn-lt"/>
              </a:rPr>
              <a:t>.</a:t>
            </a:r>
          </a:p>
          <a:p>
            <a:pPr marL="698830" lvl="1" indent="-232943" defTabSz="931774" eaLnBrk="1" fontAlgn="auto" hangingPunct="1">
              <a:spcBef>
                <a:spcPts val="0"/>
              </a:spcBef>
              <a:spcAft>
                <a:spcPts val="0"/>
              </a:spcAft>
              <a:buFont typeface="Arial" pitchFamily="34" charset="0"/>
              <a:buChar char="•"/>
              <a:defRPr/>
            </a:pPr>
            <a:r>
              <a:rPr lang="en-US" dirty="0">
                <a:latin typeface="+mn-lt"/>
              </a:rPr>
              <a:t>In the </a:t>
            </a:r>
            <a:r>
              <a:rPr lang="en-US" b="1" dirty="0">
                <a:latin typeface="+mn-lt"/>
              </a:rPr>
              <a:t>Shape Width </a:t>
            </a:r>
            <a:r>
              <a:rPr lang="en-US" dirty="0">
                <a:latin typeface="+mn-lt"/>
              </a:rPr>
              <a:t>box, enter </a:t>
            </a:r>
            <a:r>
              <a:rPr lang="en-US" b="1" dirty="0">
                <a:latin typeface="+mn-lt"/>
              </a:rPr>
              <a:t>2.33”</a:t>
            </a:r>
            <a:r>
              <a:rPr lang="en-US" dirty="0">
                <a:latin typeface="+mn-lt"/>
              </a:rPr>
              <a:t>.</a:t>
            </a:r>
          </a:p>
          <a:p>
            <a:pPr marL="232943" indent="-232943" defTabSz="931774" eaLnBrk="1" fontAlgn="auto" hangingPunct="1">
              <a:spcBef>
                <a:spcPts val="0"/>
              </a:spcBef>
              <a:spcAft>
                <a:spcPts val="0"/>
              </a:spcAft>
              <a:buFont typeface="+mj-lt"/>
              <a:buAutoNum type="arabicPeriod"/>
              <a:defRPr/>
            </a:pPr>
            <a:r>
              <a:rPr lang="en-US" dirty="0">
                <a:latin typeface="+mn-lt"/>
              </a:rPr>
              <a:t>Select the rectangle. Under </a:t>
            </a:r>
            <a:r>
              <a:rPr lang="en-US" b="1" dirty="0">
                <a:latin typeface="+mn-lt"/>
              </a:rPr>
              <a:t>Drawing Tools</a:t>
            </a:r>
            <a:r>
              <a:rPr lang="en-US" dirty="0">
                <a:latin typeface="+mn-lt"/>
              </a:rPr>
              <a:t>, on the </a:t>
            </a:r>
            <a:r>
              <a:rPr lang="en-US" b="1" dirty="0">
                <a:latin typeface="+mn-lt"/>
              </a:rPr>
              <a:t>Format</a:t>
            </a:r>
            <a:r>
              <a:rPr lang="en-US" dirty="0">
                <a:latin typeface="+mn-lt"/>
              </a:rPr>
              <a:t> tab, in the </a:t>
            </a:r>
            <a:r>
              <a:rPr lang="en-US" b="1" dirty="0">
                <a:latin typeface="+mn-lt"/>
              </a:rPr>
              <a:t>Shape Styles </a:t>
            </a:r>
            <a:r>
              <a:rPr lang="en-US" dirty="0">
                <a:latin typeface="+mn-lt"/>
              </a:rPr>
              <a:t>group, click </a:t>
            </a:r>
            <a:r>
              <a:rPr lang="en-US" b="1" dirty="0">
                <a:latin typeface="+mn-lt"/>
              </a:rPr>
              <a:t>Shape Outline</a:t>
            </a:r>
            <a:r>
              <a:rPr lang="en-US" dirty="0">
                <a:latin typeface="+mn-lt"/>
              </a:rPr>
              <a:t>, and then click </a:t>
            </a:r>
            <a:r>
              <a:rPr lang="en-US" b="1" dirty="0">
                <a:latin typeface="+mn-lt"/>
              </a:rPr>
              <a:t>No Outline</a:t>
            </a:r>
            <a:r>
              <a:rPr lang="en-US" dirty="0">
                <a:latin typeface="+mn-lt"/>
              </a:rPr>
              <a:t>.</a:t>
            </a:r>
          </a:p>
          <a:p>
            <a:pPr marL="232943" indent="-232943">
              <a:buFont typeface="+mj-lt"/>
              <a:buAutoNum type="arabicPeriod"/>
            </a:pPr>
            <a:r>
              <a:rPr lang="en-US" dirty="0">
                <a:latin typeface="+mn-lt"/>
              </a:rPr>
              <a:t>Under </a:t>
            </a:r>
            <a:r>
              <a:rPr lang="en-US" b="1" dirty="0">
                <a:latin typeface="+mn-lt"/>
              </a:rPr>
              <a:t>Drawing</a:t>
            </a:r>
            <a:r>
              <a:rPr lang="en-US" dirty="0">
                <a:latin typeface="+mn-lt"/>
              </a:rPr>
              <a:t> </a:t>
            </a:r>
            <a:r>
              <a:rPr lang="en-US" b="1" dirty="0">
                <a:latin typeface="+mn-lt"/>
              </a:rPr>
              <a:t>Tools</a:t>
            </a:r>
            <a:r>
              <a:rPr lang="en-US" dirty="0">
                <a:latin typeface="+mn-lt"/>
              </a:rPr>
              <a:t>, on the </a:t>
            </a:r>
            <a:r>
              <a:rPr lang="en-US" b="1" dirty="0">
                <a:latin typeface="+mn-lt"/>
              </a:rPr>
              <a:t>Format</a:t>
            </a:r>
            <a:r>
              <a:rPr lang="en-US" dirty="0">
                <a:latin typeface="+mn-lt"/>
              </a:rPr>
              <a:t> tab, in the </a:t>
            </a:r>
            <a:r>
              <a:rPr lang="en-US" b="1" dirty="0">
                <a:latin typeface="+mn-lt"/>
              </a:rPr>
              <a:t>Shape</a:t>
            </a:r>
            <a:r>
              <a:rPr lang="en-US" dirty="0">
                <a:latin typeface="+mn-lt"/>
              </a:rPr>
              <a:t> </a:t>
            </a:r>
            <a:r>
              <a:rPr lang="en-US" b="1" dirty="0">
                <a:latin typeface="+mn-lt"/>
              </a:rPr>
              <a:t>Styles</a:t>
            </a:r>
            <a:r>
              <a:rPr lang="en-US" dirty="0">
                <a:latin typeface="+mn-lt"/>
              </a:rPr>
              <a:t> group, click </a:t>
            </a:r>
            <a:r>
              <a:rPr lang="en-US" b="1" dirty="0">
                <a:latin typeface="+mn-lt"/>
              </a:rPr>
              <a:t>Shape</a:t>
            </a:r>
            <a:r>
              <a:rPr lang="en-US" dirty="0">
                <a:latin typeface="+mn-lt"/>
              </a:rPr>
              <a:t> </a:t>
            </a:r>
            <a:r>
              <a:rPr lang="en-US" b="1" dirty="0">
                <a:latin typeface="+mn-lt"/>
              </a:rPr>
              <a:t>Fill</a:t>
            </a:r>
            <a:r>
              <a:rPr lang="en-US" dirty="0">
                <a:latin typeface="+mn-lt"/>
              </a:rPr>
              <a:t>, point to </a:t>
            </a:r>
            <a:r>
              <a:rPr lang="en-US" b="1" dirty="0">
                <a:latin typeface="+mn-lt"/>
              </a:rPr>
              <a:t>Gradient</a:t>
            </a:r>
            <a:r>
              <a:rPr lang="en-US" dirty="0">
                <a:latin typeface="+mn-lt"/>
              </a:rPr>
              <a:t>, and then click </a:t>
            </a:r>
            <a:r>
              <a:rPr lang="en-US" b="1" dirty="0">
                <a:latin typeface="+mn-lt"/>
              </a:rPr>
              <a:t>More</a:t>
            </a:r>
            <a:r>
              <a:rPr lang="en-US" dirty="0">
                <a:latin typeface="+mn-lt"/>
              </a:rPr>
              <a:t> </a:t>
            </a:r>
            <a:r>
              <a:rPr lang="en-US" b="1" dirty="0">
                <a:latin typeface="+mn-lt"/>
              </a:rPr>
              <a:t>Gradients</a:t>
            </a:r>
            <a:r>
              <a:rPr lang="en-US" dirty="0">
                <a:latin typeface="+mn-lt"/>
              </a:rPr>
              <a:t>. In the </a:t>
            </a:r>
            <a:r>
              <a:rPr lang="en-US" b="1" dirty="0">
                <a:latin typeface="+mn-lt"/>
              </a:rPr>
              <a:t>Format Shape</a:t>
            </a:r>
            <a:r>
              <a:rPr lang="en-US" dirty="0">
                <a:latin typeface="+mn-lt"/>
              </a:rPr>
              <a:t> dialog box click </a:t>
            </a:r>
            <a:r>
              <a:rPr lang="en-US" b="1" dirty="0">
                <a:latin typeface="+mn-lt"/>
              </a:rPr>
              <a:t>Fill</a:t>
            </a:r>
            <a:r>
              <a:rPr lang="en-US" dirty="0">
                <a:latin typeface="+mn-lt"/>
              </a:rPr>
              <a:t> in the left pane, select </a:t>
            </a:r>
            <a:r>
              <a:rPr lang="en-US" b="1" dirty="0">
                <a:latin typeface="+mn-lt"/>
              </a:rPr>
              <a:t>Gradient fill </a:t>
            </a:r>
            <a:r>
              <a:rPr lang="en-US" dirty="0">
                <a:latin typeface="+mn-lt"/>
              </a:rPr>
              <a:t>in the </a:t>
            </a:r>
            <a:r>
              <a:rPr lang="en-US" b="1" dirty="0">
                <a:latin typeface="+mn-lt"/>
              </a:rPr>
              <a:t>Fill</a:t>
            </a:r>
            <a:r>
              <a:rPr lang="en-US" dirty="0">
                <a:latin typeface="+mn-lt"/>
              </a:rPr>
              <a:t> pane, and then do the following:</a:t>
            </a:r>
          </a:p>
          <a:p>
            <a:pPr marL="640594" lvl="1" indent="-174708">
              <a:buFont typeface="Arial" pitchFamily="34" charset="0"/>
              <a:buChar char="•"/>
            </a:pPr>
            <a:r>
              <a:rPr lang="en-US" dirty="0">
                <a:latin typeface="+mn-lt"/>
              </a:rPr>
              <a:t>In the </a:t>
            </a:r>
            <a:r>
              <a:rPr lang="en-US" b="1" dirty="0">
                <a:latin typeface="+mn-lt"/>
              </a:rPr>
              <a:t>Type</a:t>
            </a:r>
            <a:r>
              <a:rPr lang="en-US" dirty="0">
                <a:latin typeface="+mn-lt"/>
              </a:rPr>
              <a:t> list, select </a:t>
            </a:r>
            <a:r>
              <a:rPr lang="en-US" b="1" dirty="0">
                <a:latin typeface="+mn-lt"/>
              </a:rPr>
              <a:t>Linear</a:t>
            </a:r>
            <a:r>
              <a:rPr lang="en-US" dirty="0">
                <a:latin typeface="+mn-lt"/>
              </a:rPr>
              <a:t>. </a:t>
            </a:r>
          </a:p>
          <a:p>
            <a:pPr marL="640594" lvl="1" indent="-174708">
              <a:buFont typeface="Arial" pitchFamily="34" charset="0"/>
              <a:buChar char="•"/>
            </a:pPr>
            <a:r>
              <a:rPr lang="en-US" dirty="0">
                <a:latin typeface="+mn-lt"/>
              </a:rPr>
              <a:t>In the </a:t>
            </a:r>
            <a:r>
              <a:rPr lang="en-US" b="1" dirty="0">
                <a:latin typeface="+mn-lt"/>
              </a:rPr>
              <a:t>Angle</a:t>
            </a:r>
            <a:r>
              <a:rPr lang="en-US" dirty="0">
                <a:latin typeface="+mn-lt"/>
              </a:rPr>
              <a:t> box, enter </a:t>
            </a:r>
            <a:r>
              <a:rPr lang="en-US" b="1" dirty="0">
                <a:latin typeface="+mn-lt"/>
              </a:rPr>
              <a:t>90</a:t>
            </a:r>
            <a:r>
              <a:rPr lang="en-US" dirty="0">
                <a:latin typeface="+mn-lt"/>
              </a:rPr>
              <a:t>.</a:t>
            </a:r>
          </a:p>
          <a:p>
            <a:pPr marL="640594" lvl="1" indent="-174708">
              <a:buFont typeface="Arial" pitchFamily="34" charset="0"/>
              <a:buChar char="•"/>
            </a:pPr>
            <a:r>
              <a:rPr lang="en-US" dirty="0">
                <a:latin typeface="+mn-lt"/>
              </a:rPr>
              <a:t>Under </a:t>
            </a:r>
            <a:r>
              <a:rPr lang="en-US" b="1" dirty="0">
                <a:latin typeface="+mn-lt"/>
              </a:rPr>
              <a:t>Gradient stops</a:t>
            </a:r>
            <a:r>
              <a:rPr lang="en-US" dirty="0">
                <a:latin typeface="+mn-lt"/>
              </a:rPr>
              <a:t>, click </a:t>
            </a:r>
            <a:r>
              <a:rPr lang="en-US" b="1" dirty="0">
                <a:latin typeface="+mn-lt"/>
              </a:rPr>
              <a:t>Add gradient stops </a:t>
            </a:r>
            <a:r>
              <a:rPr lang="en-US" dirty="0">
                <a:latin typeface="+mn-lt"/>
              </a:rPr>
              <a:t>or </a:t>
            </a:r>
            <a:r>
              <a:rPr lang="en-US" b="1" dirty="0">
                <a:latin typeface="+mn-lt"/>
              </a:rPr>
              <a:t>Remove gradient stops </a:t>
            </a:r>
            <a:r>
              <a:rPr lang="en-US" dirty="0">
                <a:latin typeface="+mn-lt"/>
              </a:rPr>
              <a:t>until two stops appear in the slider. </a:t>
            </a:r>
          </a:p>
          <a:p>
            <a:pPr marL="232943" indent="-232943">
              <a:buFont typeface="+mj-lt"/>
              <a:buAutoNum type="arabicPeriod"/>
            </a:pPr>
            <a:r>
              <a:rPr lang="en-US" dirty="0">
                <a:latin typeface="+mn-lt"/>
              </a:rPr>
              <a:t> Also under Gradient stops, customize the gradient stops as follows:</a:t>
            </a:r>
          </a:p>
          <a:p>
            <a:pPr marL="640594" lvl="1" indent="-174708">
              <a:buFont typeface="Arial" pitchFamily="34" charset="0"/>
              <a:buChar char="•"/>
            </a:pPr>
            <a:r>
              <a:rPr lang="en-US" dirty="0">
                <a:latin typeface="+mn-lt"/>
              </a:rPr>
              <a:t>Select the first stop in the slider, and then do the following: </a:t>
            </a:r>
          </a:p>
          <a:p>
            <a:pPr marL="1106481" lvl="2" indent="-174708">
              <a:buFont typeface="Arial" pitchFamily="34" charset="0"/>
              <a:buChar char="•"/>
            </a:pPr>
            <a:r>
              <a:rPr lang="en-US" dirty="0">
                <a:latin typeface="+mn-lt"/>
              </a:rPr>
              <a:t>In the </a:t>
            </a:r>
            <a:r>
              <a:rPr lang="en-US" b="1" dirty="0">
                <a:latin typeface="+mn-lt"/>
              </a:rPr>
              <a:t>Position</a:t>
            </a:r>
            <a:r>
              <a:rPr lang="en-US" dirty="0">
                <a:latin typeface="+mn-lt"/>
              </a:rPr>
              <a:t> box, enter </a:t>
            </a:r>
            <a:r>
              <a:rPr lang="en-US" b="1" dirty="0">
                <a:latin typeface="+mn-lt"/>
              </a:rPr>
              <a:t>0%</a:t>
            </a:r>
            <a:r>
              <a:rPr lang="en-US" dirty="0">
                <a:latin typeface="+mn-lt"/>
              </a:rPr>
              <a:t>.</a:t>
            </a:r>
          </a:p>
          <a:p>
            <a:pPr marL="1106481" lvl="2" indent="-174708">
              <a:buFont typeface="Arial" pitchFamily="34" charset="0"/>
              <a:buChar char="•"/>
            </a:pPr>
            <a:r>
              <a:rPr lang="en-US" dirty="0">
                <a:latin typeface="+mn-lt"/>
              </a:rPr>
              <a:t>Click the button next to </a:t>
            </a:r>
            <a:r>
              <a:rPr lang="en-US" b="1" dirty="0">
                <a:latin typeface="+mn-lt"/>
              </a:rPr>
              <a:t>Color</a:t>
            </a:r>
            <a:r>
              <a:rPr lang="en-US" dirty="0">
                <a:latin typeface="+mn-lt"/>
              </a:rPr>
              <a:t>, and then under </a:t>
            </a:r>
            <a:r>
              <a:rPr lang="en-US" b="1" dirty="0">
                <a:latin typeface="+mn-lt"/>
              </a:rPr>
              <a:t>Theme Colors </a:t>
            </a:r>
            <a:r>
              <a:rPr lang="en-US" dirty="0">
                <a:latin typeface="+mn-lt"/>
              </a:rPr>
              <a:t>click </a:t>
            </a:r>
            <a:r>
              <a:rPr lang="en-US" b="1" dirty="0">
                <a:latin typeface="+mn-lt"/>
              </a:rPr>
              <a:t>White, Background 1 </a:t>
            </a:r>
            <a:r>
              <a:rPr lang="en-US" dirty="0">
                <a:latin typeface="+mn-lt"/>
              </a:rPr>
              <a:t>(first row, first option from the left).</a:t>
            </a:r>
          </a:p>
          <a:p>
            <a:pPr marL="1106481" lvl="2" indent="-174708">
              <a:buFont typeface="Arial" pitchFamily="34" charset="0"/>
              <a:buChar char="•"/>
            </a:pPr>
            <a:r>
              <a:rPr lang="en-US" dirty="0">
                <a:latin typeface="+mn-lt"/>
              </a:rPr>
              <a:t>In the Transparency box, enter </a:t>
            </a:r>
            <a:r>
              <a:rPr lang="en-US" b="1" dirty="0">
                <a:latin typeface="+mn-lt"/>
              </a:rPr>
              <a:t>55%</a:t>
            </a:r>
            <a:r>
              <a:rPr lang="en-US" dirty="0">
                <a:latin typeface="+mn-lt"/>
              </a:rPr>
              <a:t>. </a:t>
            </a:r>
          </a:p>
          <a:p>
            <a:pPr marL="640594" lvl="1" indent="-174708">
              <a:buFont typeface="Arial" pitchFamily="34" charset="0"/>
              <a:buChar char="•"/>
            </a:pPr>
            <a:r>
              <a:rPr lang="en-US" b="1" dirty="0">
                <a:latin typeface="+mn-lt"/>
              </a:rPr>
              <a:t> </a:t>
            </a:r>
            <a:r>
              <a:rPr lang="en-US" dirty="0">
                <a:latin typeface="+mn-lt"/>
              </a:rPr>
              <a:t>Select the second stop in the slider, and then do the following: </a:t>
            </a:r>
          </a:p>
          <a:p>
            <a:pPr marL="1106481" lvl="2" indent="-174708">
              <a:buFont typeface="Arial" pitchFamily="34" charset="0"/>
              <a:buChar char="•"/>
            </a:pPr>
            <a:r>
              <a:rPr lang="en-US" dirty="0">
                <a:latin typeface="+mn-lt"/>
              </a:rPr>
              <a:t>In the </a:t>
            </a:r>
            <a:r>
              <a:rPr lang="en-US" b="1" dirty="0">
                <a:latin typeface="+mn-lt"/>
              </a:rPr>
              <a:t>Position</a:t>
            </a:r>
            <a:r>
              <a:rPr lang="en-US" dirty="0">
                <a:latin typeface="+mn-lt"/>
              </a:rPr>
              <a:t> box, enter </a:t>
            </a:r>
            <a:r>
              <a:rPr lang="en-US" b="1" dirty="0">
                <a:latin typeface="+mn-lt"/>
              </a:rPr>
              <a:t>100%</a:t>
            </a:r>
            <a:r>
              <a:rPr lang="en-US" dirty="0">
                <a:latin typeface="+mn-lt"/>
              </a:rPr>
              <a:t>.</a:t>
            </a:r>
          </a:p>
          <a:p>
            <a:pPr marL="1106481" lvl="2" indent="-174708">
              <a:buFont typeface="Arial" pitchFamily="34" charset="0"/>
              <a:buChar char="•"/>
            </a:pPr>
            <a:r>
              <a:rPr lang="en-US" dirty="0">
                <a:latin typeface="+mn-lt"/>
              </a:rPr>
              <a:t>Click the button next to </a:t>
            </a:r>
            <a:r>
              <a:rPr lang="en-US" b="1" dirty="0">
                <a:latin typeface="+mn-lt"/>
              </a:rPr>
              <a:t>Color</a:t>
            </a:r>
            <a:r>
              <a:rPr lang="en-US" dirty="0">
                <a:latin typeface="+mn-lt"/>
              </a:rPr>
              <a:t>, and then under </a:t>
            </a:r>
            <a:r>
              <a:rPr lang="en-US" b="1" dirty="0">
                <a:latin typeface="+mn-lt"/>
              </a:rPr>
              <a:t>Theme Colors </a:t>
            </a:r>
            <a:r>
              <a:rPr lang="en-US" dirty="0">
                <a:latin typeface="+mn-lt"/>
              </a:rPr>
              <a:t>click </a:t>
            </a:r>
            <a:r>
              <a:rPr lang="en-US" b="1" dirty="0">
                <a:latin typeface="+mn-lt"/>
              </a:rPr>
              <a:t>White, Background 1 </a:t>
            </a:r>
            <a:r>
              <a:rPr lang="en-US" dirty="0">
                <a:latin typeface="+mn-lt"/>
              </a:rPr>
              <a:t>(first row, first option from the left).</a:t>
            </a:r>
          </a:p>
          <a:p>
            <a:pPr marL="1106481" lvl="2" indent="-174708">
              <a:buFont typeface="Arial" pitchFamily="34" charset="0"/>
              <a:buChar char="•"/>
            </a:pPr>
            <a:r>
              <a:rPr lang="en-US" dirty="0">
                <a:latin typeface="+mn-lt"/>
              </a:rPr>
              <a:t>In the Transparency box, enter </a:t>
            </a:r>
            <a:r>
              <a:rPr lang="en-US" b="1" dirty="0">
                <a:latin typeface="+mn-lt"/>
              </a:rPr>
              <a:t>100%</a:t>
            </a:r>
            <a:r>
              <a:rPr lang="en-US" dirty="0">
                <a:latin typeface="+mn-lt"/>
              </a:rPr>
              <a:t>. </a:t>
            </a:r>
          </a:p>
          <a:p>
            <a:pPr marL="232943" indent="-232943" defTabSz="931774" eaLnBrk="1" fontAlgn="auto" hangingPunct="1">
              <a:spcBef>
                <a:spcPts val="0"/>
              </a:spcBef>
              <a:spcAft>
                <a:spcPts val="0"/>
              </a:spcAft>
              <a:buFont typeface="+mj-lt"/>
              <a:buAutoNum type="arabicPeriod"/>
              <a:defRPr/>
            </a:pPr>
            <a:r>
              <a:rPr lang="en-US" dirty="0">
                <a:latin typeface="+mn-lt"/>
              </a:rPr>
              <a:t>On the slide, drag the rectangle to cover the duplicate picture. </a:t>
            </a:r>
          </a:p>
          <a:p>
            <a:pPr marL="232943" indent="-232943" defTabSz="931774" eaLnBrk="1" fontAlgn="auto" hangingPunct="1">
              <a:spcBef>
                <a:spcPts val="0"/>
              </a:spcBef>
              <a:spcAft>
                <a:spcPts val="0"/>
              </a:spcAft>
              <a:buFont typeface="+mj-lt"/>
              <a:buAutoNum type="arabicPeriod"/>
              <a:defRPr/>
            </a:pPr>
            <a:r>
              <a:rPr lang="en-US" dirty="0">
                <a:latin typeface="+mn-lt"/>
              </a:rPr>
              <a:t>Select the rectangle. On the </a:t>
            </a:r>
            <a:r>
              <a:rPr lang="en-US" b="1" dirty="0">
                <a:latin typeface="+mn-lt"/>
              </a:rPr>
              <a:t>Home</a:t>
            </a:r>
            <a:r>
              <a:rPr lang="en-US" dirty="0">
                <a:latin typeface="+mn-lt"/>
              </a:rPr>
              <a:t> tab, in the </a:t>
            </a:r>
            <a:r>
              <a:rPr lang="en-US" b="1" dirty="0">
                <a:latin typeface="+mn-lt"/>
              </a:rPr>
              <a:t>Drawing</a:t>
            </a:r>
            <a:r>
              <a:rPr lang="en-US" dirty="0">
                <a:latin typeface="+mn-lt"/>
              </a:rPr>
              <a:t> group, click </a:t>
            </a:r>
            <a:r>
              <a:rPr lang="en-US" b="1" dirty="0">
                <a:latin typeface="+mn-lt"/>
              </a:rPr>
              <a:t>Arrange</a:t>
            </a:r>
            <a:r>
              <a:rPr lang="en-US" dirty="0">
                <a:latin typeface="+mn-lt"/>
              </a:rPr>
              <a:t>, and then do the following:</a:t>
            </a:r>
          </a:p>
          <a:p>
            <a:pPr marL="698830" lvl="1" indent="-232943" defTabSz="931774" eaLnBrk="1" fontAlgn="auto" hangingPunct="1">
              <a:spcBef>
                <a:spcPts val="0"/>
              </a:spcBef>
              <a:spcAft>
                <a:spcPts val="0"/>
              </a:spcAft>
              <a:buFont typeface="+mj-lt"/>
              <a:buAutoNum type="arabicPeriod"/>
              <a:defRPr/>
            </a:pPr>
            <a:r>
              <a:rPr lang="en-US" dirty="0">
                <a:latin typeface="+mn-lt"/>
              </a:rPr>
              <a:t>Point to </a:t>
            </a:r>
            <a:r>
              <a:rPr lang="en-US" b="1" dirty="0">
                <a:latin typeface="+mn-lt"/>
              </a:rPr>
              <a:t>Align</a:t>
            </a:r>
            <a:r>
              <a:rPr lang="en-US" dirty="0">
                <a:latin typeface="+mn-lt"/>
              </a:rPr>
              <a:t>, and then click </a:t>
            </a:r>
            <a:r>
              <a:rPr lang="en-US" b="1" dirty="0">
                <a:latin typeface="+mn-lt"/>
              </a:rPr>
              <a:t>Align to Slide</a:t>
            </a:r>
            <a:r>
              <a:rPr lang="en-US" dirty="0">
                <a:latin typeface="+mn-lt"/>
              </a:rPr>
              <a:t>.</a:t>
            </a:r>
          </a:p>
          <a:p>
            <a:pPr marL="698830" lvl="1" indent="-232943" defTabSz="931774" eaLnBrk="1" fontAlgn="auto" hangingPunct="1">
              <a:spcBef>
                <a:spcPts val="0"/>
              </a:spcBef>
              <a:spcAft>
                <a:spcPts val="0"/>
              </a:spcAft>
              <a:buFont typeface="+mj-lt"/>
              <a:buAutoNum type="arabicPeriod"/>
              <a:defRPr/>
            </a:pPr>
            <a:r>
              <a:rPr lang="en-US" dirty="0">
                <a:latin typeface="+mn-lt"/>
              </a:rPr>
              <a:t>Point to </a:t>
            </a:r>
            <a:r>
              <a:rPr lang="en-US" b="1" dirty="0">
                <a:latin typeface="+mn-lt"/>
              </a:rPr>
              <a:t>Align</a:t>
            </a:r>
            <a:r>
              <a:rPr lang="en-US" dirty="0">
                <a:latin typeface="+mn-lt"/>
              </a:rPr>
              <a:t>, and then click </a:t>
            </a:r>
            <a:r>
              <a:rPr lang="en-US" b="1" dirty="0">
                <a:latin typeface="+mn-lt"/>
              </a:rPr>
              <a:t>Align Middle</a:t>
            </a:r>
            <a:r>
              <a:rPr lang="en-US" dirty="0">
                <a:latin typeface="+mn-lt"/>
              </a:rPr>
              <a:t>. </a:t>
            </a:r>
          </a:p>
          <a:p>
            <a:pPr marL="698830" lvl="1" indent="-232943" defTabSz="931774" eaLnBrk="1" fontAlgn="auto" hangingPunct="1">
              <a:spcBef>
                <a:spcPts val="0"/>
              </a:spcBef>
              <a:spcAft>
                <a:spcPts val="0"/>
              </a:spcAft>
              <a:buFont typeface="+mj-lt"/>
              <a:buAutoNum type="arabicPeriod"/>
              <a:defRPr/>
            </a:pPr>
            <a:r>
              <a:rPr lang="en-US" dirty="0">
                <a:latin typeface="+mn-lt"/>
              </a:rPr>
              <a:t>Click </a:t>
            </a:r>
            <a:r>
              <a:rPr lang="en-US" b="1" dirty="0">
                <a:latin typeface="+mn-lt"/>
              </a:rPr>
              <a:t>Send Backward</a:t>
            </a:r>
            <a:r>
              <a:rPr lang="en-US" dirty="0">
                <a:latin typeface="+mn-lt"/>
              </a:rPr>
              <a:t>. </a:t>
            </a:r>
          </a:p>
          <a:p>
            <a:pPr marL="232943" indent="-232943" defTabSz="931774" eaLnBrk="1" fontAlgn="auto" hangingPunct="1">
              <a:spcBef>
                <a:spcPts val="0"/>
              </a:spcBef>
              <a:spcAft>
                <a:spcPts val="0"/>
              </a:spcAft>
              <a:buFont typeface="+mj-lt"/>
              <a:buAutoNum type="arabicPeriod"/>
              <a:defRPr/>
            </a:pPr>
            <a:r>
              <a:rPr lang="en-US" dirty="0">
                <a:latin typeface="+mn-lt"/>
              </a:rPr>
              <a:t>On the </a:t>
            </a:r>
            <a:r>
              <a:rPr lang="en-US" b="1" dirty="0">
                <a:latin typeface="+mn-lt"/>
              </a:rPr>
              <a:t>Home</a:t>
            </a:r>
            <a:r>
              <a:rPr lang="en-US" dirty="0">
                <a:latin typeface="+mn-lt"/>
              </a:rPr>
              <a:t> tab, in the </a:t>
            </a:r>
            <a:r>
              <a:rPr lang="en-US" b="1" dirty="0">
                <a:latin typeface="+mn-lt"/>
              </a:rPr>
              <a:t>Drawing</a:t>
            </a:r>
            <a:r>
              <a:rPr lang="en-US" dirty="0">
                <a:latin typeface="+mn-lt"/>
              </a:rPr>
              <a:t> group, click </a:t>
            </a:r>
            <a:r>
              <a:rPr lang="en-US" b="1" dirty="0">
                <a:latin typeface="+mn-lt"/>
              </a:rPr>
              <a:t>Shapes</a:t>
            </a:r>
            <a:r>
              <a:rPr lang="en-US" dirty="0">
                <a:latin typeface="+mn-lt"/>
              </a:rPr>
              <a:t>, and then under </a:t>
            </a:r>
            <a:r>
              <a:rPr lang="en-US" b="1" dirty="0">
                <a:latin typeface="+mn-lt"/>
              </a:rPr>
              <a:t>Rectangles</a:t>
            </a:r>
            <a:r>
              <a:rPr lang="en-US" dirty="0">
                <a:latin typeface="+mn-lt"/>
              </a:rPr>
              <a:t> click </a:t>
            </a:r>
            <a:r>
              <a:rPr lang="en-US" b="1" dirty="0">
                <a:latin typeface="+mn-lt"/>
              </a:rPr>
              <a:t>Rectangle</a:t>
            </a:r>
            <a:r>
              <a:rPr lang="en-US" dirty="0">
                <a:latin typeface="+mn-lt"/>
              </a:rPr>
              <a:t> (first option from the left). On the slide, drag to draw another rectangle. </a:t>
            </a:r>
          </a:p>
          <a:p>
            <a:pPr marL="232943" indent="-232943" defTabSz="931774" eaLnBrk="1" fontAlgn="auto" hangingPunct="1">
              <a:spcBef>
                <a:spcPts val="0"/>
              </a:spcBef>
              <a:spcAft>
                <a:spcPts val="0"/>
              </a:spcAft>
              <a:buFont typeface="+mj-lt"/>
              <a:buAutoNum type="arabicPeriod"/>
              <a:defRPr/>
            </a:pPr>
            <a:r>
              <a:rPr lang="en-US" dirty="0">
                <a:latin typeface="+mn-lt"/>
              </a:rPr>
              <a:t>Select the rectangle. Under </a:t>
            </a:r>
            <a:r>
              <a:rPr lang="en-US" b="1" dirty="0">
                <a:latin typeface="+mn-lt"/>
              </a:rPr>
              <a:t>Drawing Tools</a:t>
            </a:r>
            <a:r>
              <a:rPr lang="en-US" dirty="0">
                <a:latin typeface="+mn-lt"/>
              </a:rPr>
              <a:t>, on the </a:t>
            </a:r>
            <a:r>
              <a:rPr lang="en-US" b="1" dirty="0">
                <a:latin typeface="+mn-lt"/>
              </a:rPr>
              <a:t>Format</a:t>
            </a:r>
            <a:r>
              <a:rPr lang="en-US" dirty="0">
                <a:latin typeface="+mn-lt"/>
              </a:rPr>
              <a:t> tab, in the </a:t>
            </a:r>
            <a:r>
              <a:rPr lang="en-US" b="1" dirty="0">
                <a:latin typeface="+mn-lt"/>
              </a:rPr>
              <a:t>Size</a:t>
            </a:r>
            <a:r>
              <a:rPr lang="en-US" dirty="0">
                <a:latin typeface="+mn-lt"/>
              </a:rPr>
              <a:t> group, do the following:</a:t>
            </a:r>
          </a:p>
          <a:p>
            <a:pPr marL="698830" lvl="1" indent="-232943" defTabSz="931774" eaLnBrk="1" fontAlgn="auto" hangingPunct="1">
              <a:spcBef>
                <a:spcPts val="0"/>
              </a:spcBef>
              <a:spcAft>
                <a:spcPts val="0"/>
              </a:spcAft>
              <a:buFont typeface="Arial" pitchFamily="34" charset="0"/>
              <a:buChar char="•"/>
              <a:defRPr/>
            </a:pPr>
            <a:r>
              <a:rPr lang="en-US" dirty="0">
                <a:latin typeface="+mn-lt"/>
              </a:rPr>
              <a:t>In the </a:t>
            </a:r>
            <a:r>
              <a:rPr lang="en-US" b="1" dirty="0">
                <a:latin typeface="+mn-lt"/>
              </a:rPr>
              <a:t>Shape Height </a:t>
            </a:r>
            <a:r>
              <a:rPr lang="en-US" dirty="0">
                <a:latin typeface="+mn-lt"/>
              </a:rPr>
              <a:t>box, enter </a:t>
            </a:r>
            <a:r>
              <a:rPr lang="en-US" b="1" dirty="0">
                <a:latin typeface="+mn-lt"/>
              </a:rPr>
              <a:t>4”</a:t>
            </a:r>
            <a:r>
              <a:rPr lang="en-US" dirty="0">
                <a:latin typeface="+mn-lt"/>
              </a:rPr>
              <a:t>.</a:t>
            </a:r>
          </a:p>
          <a:p>
            <a:pPr marL="698830" lvl="1" indent="-232943" defTabSz="931774" eaLnBrk="1" fontAlgn="auto" hangingPunct="1">
              <a:spcBef>
                <a:spcPts val="0"/>
              </a:spcBef>
              <a:spcAft>
                <a:spcPts val="0"/>
              </a:spcAft>
              <a:buFont typeface="Arial" pitchFamily="34" charset="0"/>
              <a:buChar char="•"/>
              <a:defRPr/>
            </a:pPr>
            <a:r>
              <a:rPr lang="en-US" dirty="0">
                <a:latin typeface="+mn-lt"/>
              </a:rPr>
              <a:t>In the </a:t>
            </a:r>
            <a:r>
              <a:rPr lang="en-US" b="1" dirty="0">
                <a:latin typeface="+mn-lt"/>
              </a:rPr>
              <a:t>Shape Width </a:t>
            </a:r>
            <a:r>
              <a:rPr lang="en-US" dirty="0">
                <a:latin typeface="+mn-lt"/>
              </a:rPr>
              <a:t>box, enter </a:t>
            </a:r>
            <a:r>
              <a:rPr lang="en-US" b="1" dirty="0">
                <a:latin typeface="+mn-lt"/>
              </a:rPr>
              <a:t>2.67”</a:t>
            </a:r>
            <a:r>
              <a:rPr lang="en-US" dirty="0">
                <a:latin typeface="+mn-lt"/>
              </a:rPr>
              <a:t>.</a:t>
            </a:r>
          </a:p>
          <a:p>
            <a:pPr marL="232943" indent="-232943" defTabSz="931774" eaLnBrk="1" fontAlgn="auto" hangingPunct="1">
              <a:spcBef>
                <a:spcPts val="0"/>
              </a:spcBef>
              <a:spcAft>
                <a:spcPts val="0"/>
              </a:spcAft>
              <a:buFont typeface="+mj-lt"/>
              <a:buAutoNum type="arabicPeriod"/>
              <a:defRPr/>
            </a:pPr>
            <a:r>
              <a:rPr lang="en-US" dirty="0">
                <a:latin typeface="+mn-lt"/>
              </a:rPr>
              <a:t>Under </a:t>
            </a:r>
            <a:r>
              <a:rPr lang="en-US" b="1" dirty="0">
                <a:latin typeface="+mn-lt"/>
              </a:rPr>
              <a:t>Drawing Tools</a:t>
            </a:r>
            <a:r>
              <a:rPr lang="en-US" dirty="0">
                <a:latin typeface="+mn-lt"/>
              </a:rPr>
              <a:t>, on the </a:t>
            </a:r>
            <a:r>
              <a:rPr lang="en-US" b="1" dirty="0">
                <a:latin typeface="+mn-lt"/>
              </a:rPr>
              <a:t>Format</a:t>
            </a:r>
            <a:r>
              <a:rPr lang="en-US" dirty="0">
                <a:latin typeface="+mn-lt"/>
              </a:rPr>
              <a:t> tab, in the </a:t>
            </a:r>
            <a:r>
              <a:rPr lang="en-US" b="1" dirty="0">
                <a:latin typeface="+mn-lt"/>
              </a:rPr>
              <a:t>Shape Styles </a:t>
            </a:r>
            <a:r>
              <a:rPr lang="en-US" dirty="0">
                <a:latin typeface="+mn-lt"/>
              </a:rPr>
              <a:t>group, click </a:t>
            </a:r>
            <a:r>
              <a:rPr lang="en-US" b="1" dirty="0">
                <a:latin typeface="+mn-lt"/>
              </a:rPr>
              <a:t>Shape Fill</a:t>
            </a:r>
            <a:r>
              <a:rPr lang="en-US" dirty="0">
                <a:latin typeface="+mn-lt"/>
              </a:rPr>
              <a:t>, point to </a:t>
            </a:r>
            <a:r>
              <a:rPr lang="en-US" b="1" dirty="0">
                <a:latin typeface="+mn-lt"/>
              </a:rPr>
              <a:t>Gradient</a:t>
            </a:r>
            <a:r>
              <a:rPr lang="en-US" dirty="0">
                <a:latin typeface="+mn-lt"/>
              </a:rPr>
              <a:t>, and then click </a:t>
            </a:r>
            <a:r>
              <a:rPr lang="en-US" b="1" dirty="0">
                <a:latin typeface="+mn-lt"/>
              </a:rPr>
              <a:t>No fill</a:t>
            </a:r>
            <a:r>
              <a:rPr lang="en-US" dirty="0">
                <a:latin typeface="+mn-lt"/>
              </a:rPr>
              <a:t>. </a:t>
            </a:r>
          </a:p>
          <a:p>
            <a:pPr marL="232943" indent="-232943" defTabSz="931774" eaLnBrk="1" fontAlgn="auto" hangingPunct="1">
              <a:spcBef>
                <a:spcPts val="0"/>
              </a:spcBef>
              <a:spcAft>
                <a:spcPts val="0"/>
              </a:spcAft>
              <a:buFont typeface="+mj-lt"/>
              <a:buAutoNum type="arabicPeriod"/>
              <a:defRPr/>
            </a:pPr>
            <a:r>
              <a:rPr lang="en-US" dirty="0">
                <a:latin typeface="+mn-lt"/>
              </a:rPr>
              <a:t>Under </a:t>
            </a:r>
            <a:r>
              <a:rPr lang="en-US" b="1" dirty="0">
                <a:latin typeface="+mn-lt"/>
              </a:rPr>
              <a:t>Drawing Tools</a:t>
            </a:r>
            <a:r>
              <a:rPr lang="en-US" dirty="0">
                <a:latin typeface="+mn-lt"/>
              </a:rPr>
              <a:t>, on the </a:t>
            </a:r>
            <a:r>
              <a:rPr lang="en-US" b="1" dirty="0">
                <a:latin typeface="+mn-lt"/>
              </a:rPr>
              <a:t>Format</a:t>
            </a:r>
            <a:r>
              <a:rPr lang="en-US" dirty="0">
                <a:latin typeface="+mn-lt"/>
              </a:rPr>
              <a:t> tab, in the </a:t>
            </a:r>
            <a:r>
              <a:rPr lang="en-US" b="1" dirty="0">
                <a:latin typeface="+mn-lt"/>
              </a:rPr>
              <a:t>Shape Styles </a:t>
            </a:r>
            <a:r>
              <a:rPr lang="en-US" dirty="0">
                <a:latin typeface="+mn-lt"/>
              </a:rPr>
              <a:t>group, click the </a:t>
            </a:r>
            <a:r>
              <a:rPr lang="en-US" b="1" dirty="0">
                <a:latin typeface="+mn-lt"/>
              </a:rPr>
              <a:t>Format Shape </a:t>
            </a:r>
            <a:r>
              <a:rPr lang="en-US" dirty="0">
                <a:latin typeface="+mn-lt"/>
              </a:rPr>
              <a:t>dialog box launcher. In the </a:t>
            </a:r>
            <a:r>
              <a:rPr lang="en-US" b="1" dirty="0">
                <a:latin typeface="+mn-lt"/>
              </a:rPr>
              <a:t>Format Shape </a:t>
            </a:r>
            <a:r>
              <a:rPr lang="en-US" dirty="0">
                <a:latin typeface="+mn-lt"/>
              </a:rPr>
              <a:t>dialog box, click </a:t>
            </a:r>
            <a:r>
              <a:rPr lang="en-US" b="1" dirty="0">
                <a:latin typeface="+mn-lt"/>
              </a:rPr>
              <a:t>Line Color </a:t>
            </a:r>
            <a:r>
              <a:rPr lang="en-US" dirty="0">
                <a:latin typeface="+mn-lt"/>
              </a:rPr>
              <a:t>in the left pane, select </a:t>
            </a:r>
            <a:r>
              <a:rPr lang="en-US" b="1" dirty="0">
                <a:latin typeface="+mn-lt"/>
              </a:rPr>
              <a:t>Solid line </a:t>
            </a:r>
            <a:r>
              <a:rPr lang="en-US" dirty="0">
                <a:latin typeface="+mn-lt"/>
              </a:rPr>
              <a:t>in the </a:t>
            </a:r>
            <a:r>
              <a:rPr lang="en-US" b="1" dirty="0">
                <a:latin typeface="+mn-lt"/>
              </a:rPr>
              <a:t>Line Color </a:t>
            </a:r>
            <a:r>
              <a:rPr lang="en-US" dirty="0">
                <a:latin typeface="+mn-lt"/>
              </a:rPr>
              <a:t>pane, and then do the following:</a:t>
            </a:r>
          </a:p>
          <a:p>
            <a:pPr marL="698830" lvl="1" indent="-232943" defTabSz="931774" eaLnBrk="1" fontAlgn="auto" hangingPunct="1">
              <a:spcBef>
                <a:spcPts val="0"/>
              </a:spcBef>
              <a:spcAft>
                <a:spcPts val="0"/>
              </a:spcAft>
              <a:buFont typeface="Arial" pitchFamily="34" charset="0"/>
              <a:buChar char="•"/>
              <a:defRPr/>
            </a:pPr>
            <a:r>
              <a:rPr lang="en-US" dirty="0">
                <a:latin typeface="+mn-lt"/>
              </a:rPr>
              <a:t>Click the button next to </a:t>
            </a:r>
            <a:r>
              <a:rPr lang="en-US" b="1" dirty="0">
                <a:latin typeface="+mn-lt"/>
              </a:rPr>
              <a:t>Color</a:t>
            </a:r>
            <a:r>
              <a:rPr lang="en-US" dirty="0">
                <a:latin typeface="+mn-lt"/>
              </a:rPr>
              <a:t>, and then under </a:t>
            </a:r>
            <a:r>
              <a:rPr lang="en-US" b="1" dirty="0">
                <a:latin typeface="+mn-lt"/>
              </a:rPr>
              <a:t>Theme Colors </a:t>
            </a:r>
            <a:r>
              <a:rPr lang="en-US" dirty="0">
                <a:latin typeface="+mn-lt"/>
              </a:rPr>
              <a:t>click </a:t>
            </a:r>
            <a:r>
              <a:rPr lang="en-US" b="1" dirty="0">
                <a:latin typeface="+mn-lt"/>
              </a:rPr>
              <a:t>White, Background 1 </a:t>
            </a:r>
            <a:r>
              <a:rPr lang="en-US" dirty="0">
                <a:latin typeface="+mn-lt"/>
              </a:rPr>
              <a:t>(first row, first option from the left). </a:t>
            </a:r>
          </a:p>
          <a:p>
            <a:pPr marL="698830" lvl="1" indent="-232943" defTabSz="931774" eaLnBrk="1" fontAlgn="auto" hangingPunct="1">
              <a:spcBef>
                <a:spcPts val="0"/>
              </a:spcBef>
              <a:spcAft>
                <a:spcPts val="0"/>
              </a:spcAft>
              <a:buFont typeface="Arial" pitchFamily="34" charset="0"/>
              <a:buChar char="•"/>
              <a:defRPr/>
            </a:pPr>
            <a:r>
              <a:rPr lang="en-US" dirty="0">
                <a:latin typeface="+mn-lt"/>
              </a:rPr>
              <a:t>In the </a:t>
            </a:r>
            <a:r>
              <a:rPr lang="en-US" b="1" dirty="0">
                <a:latin typeface="+mn-lt"/>
              </a:rPr>
              <a:t>Transparency</a:t>
            </a:r>
            <a:r>
              <a:rPr lang="en-US" dirty="0">
                <a:latin typeface="+mn-lt"/>
              </a:rPr>
              <a:t> box, enter </a:t>
            </a:r>
            <a:r>
              <a:rPr lang="en-US" b="1" dirty="0">
                <a:latin typeface="+mn-lt"/>
              </a:rPr>
              <a:t>70%</a:t>
            </a:r>
            <a:r>
              <a:rPr lang="en-US" dirty="0">
                <a:latin typeface="+mn-lt"/>
              </a:rPr>
              <a:t>.</a:t>
            </a:r>
          </a:p>
          <a:p>
            <a:pPr marL="232943" indent="-232943" defTabSz="931774" eaLnBrk="1" fontAlgn="auto" hangingPunct="1">
              <a:spcBef>
                <a:spcPts val="0"/>
              </a:spcBef>
              <a:spcAft>
                <a:spcPts val="0"/>
              </a:spcAft>
              <a:buFont typeface="+mj-lt"/>
              <a:buAutoNum type="arabicPeriod"/>
              <a:defRPr/>
            </a:pPr>
            <a:r>
              <a:rPr lang="en-US" dirty="0">
                <a:latin typeface="+mn-lt"/>
              </a:rPr>
              <a:t>Also in the </a:t>
            </a:r>
            <a:r>
              <a:rPr lang="en-US" b="1" dirty="0">
                <a:latin typeface="+mn-lt"/>
              </a:rPr>
              <a:t>Format Shape </a:t>
            </a:r>
            <a:r>
              <a:rPr lang="en-US" dirty="0">
                <a:latin typeface="+mn-lt"/>
              </a:rPr>
              <a:t>dialog box, click </a:t>
            </a:r>
            <a:r>
              <a:rPr lang="en-US" b="1" dirty="0">
                <a:latin typeface="+mn-lt"/>
              </a:rPr>
              <a:t>Line Style </a:t>
            </a:r>
            <a:r>
              <a:rPr lang="en-US" dirty="0">
                <a:latin typeface="+mn-lt"/>
              </a:rPr>
              <a:t>in the left pane, and then do the following in the </a:t>
            </a:r>
            <a:r>
              <a:rPr lang="en-US" b="1" dirty="0">
                <a:latin typeface="+mn-lt"/>
              </a:rPr>
              <a:t>Line Style </a:t>
            </a:r>
            <a:r>
              <a:rPr lang="en-US" dirty="0">
                <a:latin typeface="+mn-lt"/>
              </a:rPr>
              <a:t>pane:</a:t>
            </a:r>
          </a:p>
          <a:p>
            <a:pPr marL="698830" lvl="1" indent="-232943" defTabSz="931774" eaLnBrk="1" fontAlgn="auto" hangingPunct="1">
              <a:spcBef>
                <a:spcPts val="0"/>
              </a:spcBef>
              <a:spcAft>
                <a:spcPts val="0"/>
              </a:spcAft>
              <a:buFont typeface="Arial" pitchFamily="34" charset="0"/>
              <a:buChar char="•"/>
              <a:defRPr/>
            </a:pPr>
            <a:r>
              <a:rPr lang="en-US" dirty="0">
                <a:latin typeface="+mn-lt"/>
              </a:rPr>
              <a:t>In the </a:t>
            </a:r>
            <a:r>
              <a:rPr lang="en-US" b="1" dirty="0">
                <a:latin typeface="+mn-lt"/>
              </a:rPr>
              <a:t>Width</a:t>
            </a:r>
            <a:r>
              <a:rPr lang="en-US" dirty="0">
                <a:latin typeface="+mn-lt"/>
              </a:rPr>
              <a:t> box, enter </a:t>
            </a:r>
            <a:r>
              <a:rPr lang="en-US" b="1" dirty="0">
                <a:latin typeface="+mn-lt"/>
              </a:rPr>
              <a:t>0.75 pt</a:t>
            </a:r>
            <a:r>
              <a:rPr lang="en-US" dirty="0">
                <a:latin typeface="+mn-lt"/>
              </a:rPr>
              <a:t>. </a:t>
            </a:r>
          </a:p>
          <a:p>
            <a:pPr marL="698830" lvl="1" indent="-232943" defTabSz="931774" eaLnBrk="1" fontAlgn="auto" hangingPunct="1">
              <a:spcBef>
                <a:spcPts val="0"/>
              </a:spcBef>
              <a:spcAft>
                <a:spcPts val="0"/>
              </a:spcAft>
              <a:buFont typeface="Arial" pitchFamily="34" charset="0"/>
              <a:buChar char="•"/>
              <a:defRPr/>
            </a:pPr>
            <a:r>
              <a:rPr lang="en-US" dirty="0">
                <a:latin typeface="+mn-lt"/>
              </a:rPr>
              <a:t>Click the button next to </a:t>
            </a:r>
            <a:r>
              <a:rPr lang="en-US" b="1" dirty="0">
                <a:latin typeface="+mn-lt"/>
              </a:rPr>
              <a:t>Dash type</a:t>
            </a:r>
            <a:r>
              <a:rPr lang="en-US" dirty="0">
                <a:latin typeface="+mn-lt"/>
              </a:rPr>
              <a:t>, and then click </a:t>
            </a:r>
            <a:r>
              <a:rPr lang="en-US" b="1" dirty="0">
                <a:latin typeface="+mn-lt"/>
              </a:rPr>
              <a:t>Square Dot </a:t>
            </a:r>
            <a:r>
              <a:rPr lang="en-US" dirty="0">
                <a:latin typeface="+mn-lt"/>
              </a:rPr>
              <a:t>(third option from the top).</a:t>
            </a:r>
          </a:p>
          <a:p>
            <a:pPr marL="232943" indent="-232943" defTabSz="931774" eaLnBrk="1" fontAlgn="auto" hangingPunct="1">
              <a:spcBef>
                <a:spcPts val="0"/>
              </a:spcBef>
              <a:spcAft>
                <a:spcPts val="0"/>
              </a:spcAft>
              <a:buFont typeface="+mj-lt"/>
              <a:buAutoNum type="arabicPeriod"/>
              <a:defRPr/>
            </a:pPr>
            <a:r>
              <a:rPr lang="en-US" dirty="0"/>
              <a:t>Drag the dotted rectangle on top of the small, full-color picture. </a:t>
            </a:r>
          </a:p>
          <a:p>
            <a:pPr marL="232943" indent="-232943" defTabSz="931774" eaLnBrk="1" fontAlgn="auto" hangingPunct="1">
              <a:spcBef>
                <a:spcPts val="0"/>
              </a:spcBef>
              <a:spcAft>
                <a:spcPts val="0"/>
              </a:spcAft>
              <a:buFont typeface="+mj-lt"/>
              <a:buAutoNum type="arabicPeriod"/>
              <a:defRPr/>
            </a:pPr>
            <a:r>
              <a:rPr lang="en-US" dirty="0"/>
              <a:t>Press and hold SHIFT and select the dotted rectangle, the small picture, and the large picture on the slide. On the </a:t>
            </a:r>
            <a:r>
              <a:rPr lang="en-US" b="1" dirty="0"/>
              <a:t>Home</a:t>
            </a:r>
            <a:r>
              <a:rPr lang="en-US" dirty="0"/>
              <a:t> tab, in the </a:t>
            </a:r>
            <a:r>
              <a:rPr lang="en-US" b="1" dirty="0"/>
              <a:t>Drawing</a:t>
            </a:r>
            <a:r>
              <a:rPr lang="en-US" dirty="0"/>
              <a:t> group, click </a:t>
            </a:r>
            <a:r>
              <a:rPr lang="en-US" b="1" dirty="0"/>
              <a:t>Arrange</a:t>
            </a:r>
            <a:r>
              <a:rPr lang="en-US" dirty="0"/>
              <a:t>, point to </a:t>
            </a:r>
            <a:r>
              <a:rPr lang="en-US" b="1" dirty="0"/>
              <a:t>Align</a:t>
            </a:r>
            <a:r>
              <a:rPr lang="en-US" dirty="0"/>
              <a:t>, and then do the following:</a:t>
            </a:r>
          </a:p>
          <a:p>
            <a:pPr marL="698830" lvl="1" indent="-232943" defTabSz="931774" eaLnBrk="1" fontAlgn="auto" hangingPunct="1">
              <a:spcBef>
                <a:spcPts val="0"/>
              </a:spcBef>
              <a:spcAft>
                <a:spcPts val="0"/>
              </a:spcAft>
              <a:buFont typeface="Arial" pitchFamily="34" charset="0"/>
              <a:buChar char="•"/>
              <a:defRPr/>
            </a:pPr>
            <a:r>
              <a:rPr lang="en-US" dirty="0"/>
              <a:t>Click </a:t>
            </a:r>
            <a:r>
              <a:rPr lang="en-US" b="1" dirty="0"/>
              <a:t>Align Selected Objects</a:t>
            </a:r>
            <a:r>
              <a:rPr lang="en-US" dirty="0"/>
              <a:t>. </a:t>
            </a:r>
          </a:p>
          <a:p>
            <a:pPr marL="698830" lvl="1" indent="-232943" defTabSz="931774" eaLnBrk="1" fontAlgn="auto" hangingPunct="1">
              <a:spcBef>
                <a:spcPts val="0"/>
              </a:spcBef>
              <a:spcAft>
                <a:spcPts val="0"/>
              </a:spcAft>
              <a:buFont typeface="Arial" pitchFamily="34" charset="0"/>
              <a:buChar char="•"/>
              <a:defRPr/>
            </a:pPr>
            <a:r>
              <a:rPr lang="en-US" dirty="0"/>
              <a:t>Click </a:t>
            </a:r>
            <a:r>
              <a:rPr lang="en-US" b="1" dirty="0"/>
              <a:t>Align Middle</a:t>
            </a:r>
            <a:r>
              <a:rPr lang="en-US" dirty="0"/>
              <a:t>. </a:t>
            </a:r>
          </a:p>
          <a:p>
            <a:pPr marL="232943" indent="-232943" defTabSz="931774" eaLnBrk="1" fontAlgn="auto" hangingPunct="1">
              <a:spcBef>
                <a:spcPts val="0"/>
              </a:spcBef>
              <a:spcAft>
                <a:spcPts val="0"/>
              </a:spcAft>
              <a:buFont typeface="+mj-lt"/>
              <a:buAutoNum type="arabicPeriod"/>
              <a:defRPr/>
            </a:pPr>
            <a:r>
              <a:rPr lang="en-US" dirty="0"/>
              <a:t>On the </a:t>
            </a:r>
            <a:r>
              <a:rPr lang="en-US" b="1" dirty="0"/>
              <a:t>Insert</a:t>
            </a:r>
            <a:r>
              <a:rPr lang="en-US" dirty="0"/>
              <a:t> tab, in the </a:t>
            </a:r>
            <a:r>
              <a:rPr lang="en-US" b="1" dirty="0"/>
              <a:t>Text</a:t>
            </a:r>
            <a:r>
              <a:rPr lang="en-US" dirty="0"/>
              <a:t> group, click </a:t>
            </a:r>
            <a:r>
              <a:rPr lang="en-US" b="1" dirty="0"/>
              <a:t>Text Box</a:t>
            </a:r>
            <a:r>
              <a:rPr lang="en-US" dirty="0"/>
              <a:t>, and then on the slide, drag to draw the text box.</a:t>
            </a:r>
          </a:p>
          <a:p>
            <a:pPr marL="232943" indent="-232943" defTabSz="931774" eaLnBrk="1" fontAlgn="auto" hangingPunct="1">
              <a:spcBef>
                <a:spcPts val="0"/>
              </a:spcBef>
              <a:spcAft>
                <a:spcPts val="0"/>
              </a:spcAft>
              <a:buFont typeface="+mj-lt"/>
              <a:buAutoNum type="arabicPeriod"/>
              <a:defRPr/>
            </a:pPr>
            <a:r>
              <a:rPr lang="en-US" dirty="0"/>
              <a:t>Enter text in the text box, select the text, and then on the </a:t>
            </a:r>
            <a:r>
              <a:rPr lang="en-US" b="1" dirty="0"/>
              <a:t>Home</a:t>
            </a:r>
            <a:r>
              <a:rPr lang="en-US" dirty="0"/>
              <a:t> tab, in the </a:t>
            </a:r>
            <a:r>
              <a:rPr lang="en-US" b="1" dirty="0"/>
              <a:t>Font</a:t>
            </a:r>
            <a:r>
              <a:rPr lang="en-US" dirty="0"/>
              <a:t> group, select </a:t>
            </a:r>
            <a:r>
              <a:rPr lang="en-US" b="1" dirty="0">
                <a:solidFill>
                  <a:schemeClr val="accent6"/>
                </a:solidFill>
                <a:latin typeface="+mn-lt"/>
              </a:rPr>
              <a:t>Gill Sans MT Condensed</a:t>
            </a:r>
            <a:r>
              <a:rPr lang="en-US" b="1" dirty="0"/>
              <a:t> </a:t>
            </a:r>
            <a:r>
              <a:rPr lang="en-US" dirty="0"/>
              <a:t>from the </a:t>
            </a:r>
            <a:r>
              <a:rPr lang="en-US" b="1" dirty="0"/>
              <a:t>Font</a:t>
            </a:r>
            <a:r>
              <a:rPr lang="en-US" dirty="0"/>
              <a:t> list, select </a:t>
            </a:r>
            <a:r>
              <a:rPr lang="en-US" b="1" dirty="0">
                <a:solidFill>
                  <a:schemeClr val="accent6"/>
                </a:solidFill>
                <a:latin typeface="+mn-lt"/>
              </a:rPr>
              <a:t>24</a:t>
            </a:r>
            <a:r>
              <a:rPr lang="en-US" dirty="0"/>
              <a:t> from the </a:t>
            </a:r>
            <a:r>
              <a:rPr lang="en-US" b="1" dirty="0"/>
              <a:t>Font Size </a:t>
            </a:r>
            <a:r>
              <a:rPr lang="en-US" dirty="0"/>
              <a:t>list, click the button next to </a:t>
            </a:r>
            <a:r>
              <a:rPr lang="en-US" b="1" dirty="0"/>
              <a:t>Font Color</a:t>
            </a:r>
            <a:r>
              <a:rPr lang="en-US" dirty="0"/>
              <a:t>, and then under </a:t>
            </a:r>
            <a:r>
              <a:rPr lang="en-US" b="1" dirty="0"/>
              <a:t>Theme Colors </a:t>
            </a:r>
            <a:r>
              <a:rPr lang="en-US" dirty="0"/>
              <a:t>click </a:t>
            </a:r>
            <a:r>
              <a:rPr lang="en-US" b="1" dirty="0"/>
              <a:t>White, Background 1 </a:t>
            </a:r>
            <a:r>
              <a:rPr lang="en-US" dirty="0"/>
              <a:t>(first row, first option from the left).</a:t>
            </a:r>
          </a:p>
          <a:p>
            <a:pPr marL="232943" indent="-232943" defTabSz="931774" eaLnBrk="1" fontAlgn="auto" hangingPunct="1">
              <a:spcBef>
                <a:spcPts val="0"/>
              </a:spcBef>
              <a:spcAft>
                <a:spcPts val="0"/>
              </a:spcAft>
              <a:buFont typeface="+mj-lt"/>
              <a:buAutoNum type="arabicPeriod"/>
              <a:defRPr/>
            </a:pPr>
            <a:r>
              <a:rPr lang="en-US" dirty="0"/>
              <a:t>On the </a:t>
            </a:r>
            <a:r>
              <a:rPr lang="en-US" b="1" dirty="0"/>
              <a:t>Home</a:t>
            </a:r>
            <a:r>
              <a:rPr lang="en-US" dirty="0"/>
              <a:t> tab, in the </a:t>
            </a:r>
            <a:r>
              <a:rPr lang="en-US" b="1" dirty="0"/>
              <a:t>Paragraph</a:t>
            </a:r>
            <a:r>
              <a:rPr lang="en-US" dirty="0"/>
              <a:t> group, click </a:t>
            </a:r>
            <a:r>
              <a:rPr lang="en-US" b="1" dirty="0"/>
              <a:t>Center</a:t>
            </a:r>
            <a:r>
              <a:rPr lang="en-US" dirty="0"/>
              <a:t> to center the text within the text box.</a:t>
            </a:r>
          </a:p>
          <a:p>
            <a:pPr marL="232943" indent="-232943" defTabSz="931774" eaLnBrk="1" fontAlgn="auto" hangingPunct="1">
              <a:spcBef>
                <a:spcPts val="0"/>
              </a:spcBef>
              <a:spcAft>
                <a:spcPts val="0"/>
              </a:spcAft>
              <a:buFont typeface="+mj-lt"/>
              <a:buAutoNum type="arabicPeriod"/>
              <a:defRPr/>
            </a:pPr>
            <a:r>
              <a:rPr lang="en-US" dirty="0"/>
              <a:t>On the slide, drag the text box below the dotted rectangle.</a:t>
            </a:r>
          </a:p>
          <a:p>
            <a:pPr marL="232943" indent="-232943" defTabSz="931774" eaLnBrk="1" fontAlgn="auto" hangingPunct="1">
              <a:spcBef>
                <a:spcPts val="0"/>
              </a:spcBef>
              <a:spcAft>
                <a:spcPts val="0"/>
              </a:spcAft>
              <a:buFont typeface="+mj-lt"/>
              <a:buAutoNum type="arabicPeriod"/>
              <a:defRPr/>
            </a:pPr>
            <a:endParaRPr lang="en-US" dirty="0">
              <a:latin typeface="+mn-lt"/>
            </a:endParaRPr>
          </a:p>
          <a:p>
            <a:endParaRPr lang="en-US" dirty="0">
              <a:latin typeface="+mn-lt"/>
            </a:endParaRPr>
          </a:p>
          <a:p>
            <a:r>
              <a:rPr lang="en-US" dirty="0">
                <a:latin typeface="+mn-lt"/>
              </a:rPr>
              <a:t>To reproduce the background effects on this slide, do the following:</a:t>
            </a:r>
          </a:p>
          <a:p>
            <a:pPr marL="232943" indent="-232943">
              <a:buFont typeface="+mj-lt"/>
              <a:buAutoNum type="arabicPeriod"/>
            </a:pPr>
            <a:r>
              <a:rPr lang="en-US" dirty="0">
                <a:latin typeface="+mn-lt"/>
              </a:rPr>
              <a:t>Right-click the slide background area, and then click </a:t>
            </a:r>
            <a:r>
              <a:rPr lang="en-US" b="1" dirty="0">
                <a:latin typeface="+mn-lt"/>
              </a:rPr>
              <a:t>Format Background</a:t>
            </a:r>
            <a:r>
              <a:rPr lang="en-US" dirty="0">
                <a:latin typeface="+mn-lt"/>
              </a:rPr>
              <a:t>. In the </a:t>
            </a:r>
            <a:r>
              <a:rPr lang="en-US" b="1" dirty="0">
                <a:latin typeface="+mn-lt"/>
              </a:rPr>
              <a:t>Format Background </a:t>
            </a:r>
            <a:r>
              <a:rPr lang="en-US" dirty="0">
                <a:latin typeface="+mn-lt"/>
              </a:rPr>
              <a:t>dialog box, click </a:t>
            </a:r>
            <a:r>
              <a:rPr lang="en-US" b="1" dirty="0">
                <a:latin typeface="+mn-lt"/>
              </a:rPr>
              <a:t>Fill</a:t>
            </a:r>
            <a:r>
              <a:rPr lang="en-US" dirty="0">
                <a:latin typeface="+mn-lt"/>
              </a:rPr>
              <a:t> in the left pane, and then select </a:t>
            </a:r>
            <a:r>
              <a:rPr lang="en-US" b="1" dirty="0">
                <a:latin typeface="+mn-lt"/>
              </a:rPr>
              <a:t>Solid fill</a:t>
            </a:r>
            <a:r>
              <a:rPr lang="en-US" dirty="0">
                <a:latin typeface="+mn-lt"/>
              </a:rPr>
              <a:t> in the </a:t>
            </a:r>
            <a:r>
              <a:rPr lang="en-US" b="1" dirty="0">
                <a:latin typeface="+mn-lt"/>
              </a:rPr>
              <a:t>Fill</a:t>
            </a:r>
            <a:r>
              <a:rPr lang="en-US" dirty="0">
                <a:latin typeface="+mn-lt"/>
              </a:rPr>
              <a:t> pane. </a:t>
            </a:r>
          </a:p>
          <a:p>
            <a:pPr marL="232943" indent="-232943">
              <a:buFont typeface="+mj-lt"/>
              <a:buAutoNum type="arabicPeriod"/>
            </a:pPr>
            <a:r>
              <a:rPr lang="en-US" dirty="0">
                <a:latin typeface="+mn-lt"/>
              </a:rPr>
              <a:t>Also in the </a:t>
            </a:r>
            <a:r>
              <a:rPr lang="en-US" b="1" dirty="0">
                <a:latin typeface="+mn-lt"/>
              </a:rPr>
              <a:t>Fill</a:t>
            </a:r>
            <a:r>
              <a:rPr lang="en-US" dirty="0">
                <a:latin typeface="+mn-lt"/>
              </a:rPr>
              <a:t> pane, click the button next to </a:t>
            </a:r>
            <a:r>
              <a:rPr lang="en-US" b="1" dirty="0">
                <a:latin typeface="+mn-lt"/>
              </a:rPr>
              <a:t>Color</a:t>
            </a:r>
            <a:r>
              <a:rPr lang="en-US" dirty="0">
                <a:latin typeface="+mn-lt"/>
              </a:rPr>
              <a:t>, and then under </a:t>
            </a:r>
            <a:r>
              <a:rPr lang="en-US" b="1" dirty="0">
                <a:latin typeface="+mn-lt"/>
              </a:rPr>
              <a:t>Theme Colors </a:t>
            </a:r>
            <a:r>
              <a:rPr lang="en-US" dirty="0">
                <a:latin typeface="+mn-lt"/>
              </a:rPr>
              <a:t>click </a:t>
            </a:r>
            <a:r>
              <a:rPr lang="en-US" b="1" dirty="0">
                <a:latin typeface="+mn-lt"/>
              </a:rPr>
              <a:t>Black, Text 1, Lighter 15% </a:t>
            </a:r>
            <a:r>
              <a:rPr lang="en-US" dirty="0">
                <a:latin typeface="+mn-lt"/>
              </a:rPr>
              <a:t>(fifth row, second option from the left).</a:t>
            </a:r>
          </a:p>
          <a:p>
            <a:endParaRPr lang="en-US" dirty="0">
              <a:latin typeface="+mn-lt"/>
            </a:endParaRPr>
          </a:p>
          <a:p>
            <a:endParaRPr lang="en-US" dirty="0">
              <a:latin typeface="+mn-lt"/>
            </a:endParaRPr>
          </a:p>
          <a:p>
            <a:r>
              <a:rPr lang="en-US" dirty="0">
                <a:latin typeface="+mn-lt"/>
              </a:rPr>
              <a:t>To reproduce the animation effects on this slide, do the following:</a:t>
            </a:r>
          </a:p>
          <a:p>
            <a:pPr marL="232943" indent="-232943">
              <a:buFont typeface="+mj-lt"/>
              <a:buAutoNum type="arabicPeriod"/>
            </a:pPr>
            <a:r>
              <a:rPr lang="en-US" dirty="0">
                <a:latin typeface="+mn-lt"/>
              </a:rPr>
              <a:t>On the </a:t>
            </a:r>
            <a:r>
              <a:rPr lang="en-US" b="1" dirty="0">
                <a:latin typeface="+mn-lt"/>
              </a:rPr>
              <a:t>View</a:t>
            </a:r>
            <a:r>
              <a:rPr lang="en-US" dirty="0">
                <a:latin typeface="+mn-lt"/>
              </a:rPr>
              <a:t> tab, in the Zoom group, click </a:t>
            </a:r>
            <a:r>
              <a:rPr lang="en-US" b="1" dirty="0">
                <a:latin typeface="+mn-lt"/>
              </a:rPr>
              <a:t>Zoom</a:t>
            </a:r>
            <a:r>
              <a:rPr lang="en-US" dirty="0">
                <a:latin typeface="+mn-lt"/>
              </a:rPr>
              <a:t>, and then in the </a:t>
            </a:r>
            <a:r>
              <a:rPr lang="en-US" b="1" dirty="0">
                <a:latin typeface="+mn-lt"/>
              </a:rPr>
              <a:t>Zoom</a:t>
            </a:r>
            <a:r>
              <a:rPr lang="en-US" dirty="0">
                <a:latin typeface="+mn-lt"/>
              </a:rPr>
              <a:t> dialog box, in the </a:t>
            </a:r>
            <a:r>
              <a:rPr lang="en-US" b="1" dirty="0">
                <a:latin typeface="+mn-lt"/>
              </a:rPr>
              <a:t>Percent</a:t>
            </a:r>
            <a:r>
              <a:rPr lang="en-US" dirty="0">
                <a:latin typeface="+mn-lt"/>
              </a:rPr>
              <a:t> box, enter </a:t>
            </a:r>
            <a:r>
              <a:rPr lang="en-US" b="1" dirty="0">
                <a:latin typeface="+mn-lt"/>
              </a:rPr>
              <a:t>70%</a:t>
            </a:r>
            <a:r>
              <a:rPr lang="en-US" dirty="0">
                <a:latin typeface="+mn-lt"/>
              </a:rPr>
              <a:t>. (</a:t>
            </a:r>
            <a:r>
              <a:rPr lang="en-US" b="1" dirty="0">
                <a:latin typeface="+mn-lt"/>
              </a:rPr>
              <a:t>Note: </a:t>
            </a:r>
            <a:r>
              <a:rPr lang="en-US" dirty="0">
                <a:latin typeface="+mn-lt"/>
              </a:rPr>
              <a:t>Make sure that </a:t>
            </a:r>
            <a:r>
              <a:rPr lang="en-US" b="1" dirty="0">
                <a:latin typeface="+mn-lt"/>
              </a:rPr>
              <a:t>Fit</a:t>
            </a:r>
            <a:r>
              <a:rPr lang="en-US" dirty="0">
                <a:latin typeface="+mn-lt"/>
              </a:rPr>
              <a:t> is not selected in the </a:t>
            </a:r>
            <a:r>
              <a:rPr lang="en-US" b="1" dirty="0">
                <a:latin typeface="+mn-lt"/>
              </a:rPr>
              <a:t>Zoom</a:t>
            </a:r>
            <a:r>
              <a:rPr lang="en-US" dirty="0">
                <a:latin typeface="+mn-lt"/>
              </a:rPr>
              <a:t> dialog box.)</a:t>
            </a:r>
          </a:p>
          <a:p>
            <a:pPr marL="232943" indent="-232943">
              <a:buFont typeface="+mj-lt"/>
              <a:buAutoNum type="arabicPeriod"/>
            </a:pPr>
            <a:r>
              <a:rPr lang="en-US" dirty="0">
                <a:latin typeface="+mn-lt"/>
              </a:rPr>
              <a:t>On the slide, select the dotted rectangle. On the </a:t>
            </a:r>
            <a:r>
              <a:rPr lang="en-US" b="1" dirty="0">
                <a:latin typeface="+mn-lt"/>
              </a:rPr>
              <a:t>Animations</a:t>
            </a:r>
            <a:r>
              <a:rPr lang="en-US" dirty="0">
                <a:latin typeface="+mn-lt"/>
              </a:rPr>
              <a:t> tab, in the </a:t>
            </a:r>
            <a:r>
              <a:rPr lang="en-US" b="1" dirty="0">
                <a:latin typeface="+mn-lt"/>
              </a:rPr>
              <a:t>Advanced Animations</a:t>
            </a:r>
            <a:r>
              <a:rPr lang="en-US" dirty="0">
                <a:latin typeface="+mn-lt"/>
              </a:rPr>
              <a:t> group, click </a:t>
            </a:r>
            <a:r>
              <a:rPr lang="en-US" b="1" dirty="0">
                <a:latin typeface="+mn-lt"/>
              </a:rPr>
              <a:t>Add Animation</a:t>
            </a:r>
            <a:r>
              <a:rPr lang="en-US" dirty="0">
                <a:latin typeface="+mn-lt"/>
              </a:rPr>
              <a:t>, and then, under </a:t>
            </a:r>
            <a:r>
              <a:rPr lang="en-US" b="1" dirty="0">
                <a:latin typeface="+mn-lt"/>
              </a:rPr>
              <a:t>Motion Paths</a:t>
            </a:r>
            <a:r>
              <a:rPr lang="en-US" dirty="0">
                <a:latin typeface="+mn-lt"/>
              </a:rPr>
              <a:t>, click </a:t>
            </a:r>
            <a:r>
              <a:rPr lang="en-US" b="1" dirty="0">
                <a:latin typeface="+mn-lt"/>
              </a:rPr>
              <a:t>Custom Path</a:t>
            </a:r>
            <a:r>
              <a:rPr lang="en-US" dirty="0">
                <a:latin typeface="+mn-lt"/>
              </a:rPr>
              <a:t>.</a:t>
            </a:r>
          </a:p>
          <a:p>
            <a:pPr marL="232943" indent="-232943">
              <a:buFont typeface="+mj-lt"/>
              <a:buAutoNum type="arabicPeriod"/>
            </a:pPr>
            <a:r>
              <a:rPr lang="en-US" dirty="0">
                <a:latin typeface="+mn-lt"/>
              </a:rPr>
              <a:t>Press and hold SHIFT to conform the path to a straight, horizontal line, and then do the following on the slide:</a:t>
            </a:r>
          </a:p>
          <a:p>
            <a:pPr marL="698830" lvl="1" indent="-232943">
              <a:buFont typeface="+mj-lt"/>
              <a:buAutoNum type="arabicPeriod"/>
            </a:pPr>
            <a:r>
              <a:rPr lang="en-US" dirty="0">
                <a:latin typeface="+mn-lt"/>
              </a:rPr>
              <a:t>Click the center of the dotted rectangle to create the first motion-path point.</a:t>
            </a:r>
          </a:p>
          <a:p>
            <a:pPr marL="698830" lvl="1" indent="-232943">
              <a:buFont typeface="+mj-lt"/>
              <a:buAutoNum type="arabicPeriod"/>
            </a:pPr>
            <a:r>
              <a:rPr lang="en-US" dirty="0">
                <a:latin typeface="+mn-lt"/>
              </a:rPr>
              <a:t>Click approximately ½” beyond the right edge of the rectangle to create the second motion-path point. </a:t>
            </a:r>
          </a:p>
          <a:p>
            <a:pPr marL="698830" lvl="1" indent="-232943">
              <a:buFont typeface="+mj-lt"/>
              <a:buAutoNum type="arabicPeriod"/>
            </a:pPr>
            <a:r>
              <a:rPr lang="en-US" dirty="0">
                <a:latin typeface="+mn-lt"/>
              </a:rPr>
              <a:t>Double-click approximately 2” beyond the left edge of the slide to create the third and final motion-path point. </a:t>
            </a:r>
          </a:p>
          <a:p>
            <a:pPr marL="232943" indent="-232943">
              <a:buFont typeface="+mj-lt"/>
              <a:buAutoNum type="arabicPeriod"/>
            </a:pPr>
            <a:r>
              <a:rPr lang="en-US" dirty="0">
                <a:latin typeface="+mn-lt"/>
              </a:rPr>
              <a:t>On the slide, right-click the freeform motion path, and then click </a:t>
            </a:r>
            <a:r>
              <a:rPr lang="en-US" b="1" dirty="0">
                <a:latin typeface="+mn-lt"/>
              </a:rPr>
              <a:t>Reverse Path Direction</a:t>
            </a:r>
            <a:r>
              <a:rPr lang="en-US" dirty="0">
                <a:latin typeface="+mn-lt"/>
              </a:rPr>
              <a:t>. </a:t>
            </a:r>
          </a:p>
          <a:p>
            <a:pPr marL="232943" indent="-232943">
              <a:buFont typeface="+mj-lt"/>
              <a:buAutoNum type="arabicPeriod"/>
            </a:pPr>
            <a:r>
              <a:rPr lang="en-US" dirty="0">
                <a:latin typeface="+mn-lt"/>
              </a:rPr>
              <a:t>On the </a:t>
            </a:r>
            <a:r>
              <a:rPr lang="en-US" b="1" dirty="0">
                <a:latin typeface="+mn-lt"/>
              </a:rPr>
              <a:t>Animations</a:t>
            </a:r>
            <a:r>
              <a:rPr lang="en-US" dirty="0">
                <a:latin typeface="+mn-lt"/>
              </a:rPr>
              <a:t> tab, in the </a:t>
            </a:r>
            <a:r>
              <a:rPr lang="en-US" b="1" dirty="0">
                <a:latin typeface="+mn-lt"/>
              </a:rPr>
              <a:t>Timing</a:t>
            </a:r>
            <a:r>
              <a:rPr lang="en-US" dirty="0">
                <a:latin typeface="+mn-lt"/>
              </a:rPr>
              <a:t> group, in the </a:t>
            </a:r>
            <a:r>
              <a:rPr lang="en-US" b="1" dirty="0">
                <a:latin typeface="+mn-lt"/>
              </a:rPr>
              <a:t>Start</a:t>
            </a:r>
            <a:r>
              <a:rPr lang="en-US" dirty="0">
                <a:latin typeface="+mn-lt"/>
              </a:rPr>
              <a:t> list, select </a:t>
            </a:r>
            <a:r>
              <a:rPr lang="en-US" b="1" dirty="0">
                <a:latin typeface="+mn-lt"/>
              </a:rPr>
              <a:t>With</a:t>
            </a:r>
            <a:r>
              <a:rPr lang="en-US" dirty="0">
                <a:latin typeface="+mn-lt"/>
              </a:rPr>
              <a:t> </a:t>
            </a:r>
            <a:r>
              <a:rPr lang="en-US" b="1" dirty="0">
                <a:latin typeface="+mn-lt"/>
              </a:rPr>
              <a:t>Previous</a:t>
            </a:r>
            <a:r>
              <a:rPr lang="en-US" dirty="0">
                <a:latin typeface="+mn-lt"/>
              </a:rPr>
              <a:t>.</a:t>
            </a:r>
          </a:p>
          <a:p>
            <a:pPr marL="232943" indent="-232943">
              <a:buFont typeface="+mj-lt"/>
              <a:buAutoNum type="arabicPeriod"/>
            </a:pPr>
            <a:r>
              <a:rPr lang="en-US" dirty="0">
                <a:latin typeface="+mn-lt"/>
              </a:rPr>
              <a:t>On the slide, select the gradient-filled rectangle. On the </a:t>
            </a:r>
            <a:r>
              <a:rPr lang="en-US" b="1" dirty="0">
                <a:latin typeface="+mn-lt"/>
              </a:rPr>
              <a:t>Animations</a:t>
            </a:r>
            <a:r>
              <a:rPr lang="en-US" dirty="0">
                <a:latin typeface="+mn-lt"/>
              </a:rPr>
              <a:t> tab, in the </a:t>
            </a:r>
            <a:r>
              <a:rPr lang="en-US" b="1" dirty="0">
                <a:latin typeface="+mn-lt"/>
              </a:rPr>
              <a:t>Advanced Animations </a:t>
            </a:r>
            <a:r>
              <a:rPr lang="en-US" dirty="0">
                <a:latin typeface="+mn-lt"/>
              </a:rPr>
              <a:t>group, click </a:t>
            </a:r>
            <a:r>
              <a:rPr lang="en-US" b="1" dirty="0">
                <a:latin typeface="+mn-lt"/>
              </a:rPr>
              <a:t>Add Effect</a:t>
            </a:r>
            <a:r>
              <a:rPr lang="en-US" dirty="0">
                <a:latin typeface="+mn-lt"/>
              </a:rPr>
              <a:t>, and then click </a:t>
            </a:r>
            <a:r>
              <a:rPr lang="en-US" b="1" dirty="0">
                <a:latin typeface="+mn-lt"/>
              </a:rPr>
              <a:t>More Entrance Effects</a:t>
            </a:r>
            <a:r>
              <a:rPr lang="en-US" dirty="0">
                <a:latin typeface="+mn-lt"/>
              </a:rPr>
              <a:t>. In the </a:t>
            </a:r>
            <a:r>
              <a:rPr lang="en-US" b="1" dirty="0">
                <a:latin typeface="+mn-lt"/>
              </a:rPr>
              <a:t>Add Entrance Effect </a:t>
            </a:r>
            <a:r>
              <a:rPr lang="en-US" dirty="0">
                <a:latin typeface="+mn-lt"/>
              </a:rPr>
              <a:t>dialog box, under </a:t>
            </a:r>
            <a:r>
              <a:rPr lang="en-US" b="1" dirty="0">
                <a:latin typeface="+mn-lt"/>
              </a:rPr>
              <a:t>Subtle</a:t>
            </a:r>
            <a:r>
              <a:rPr lang="en-US" dirty="0">
                <a:latin typeface="+mn-lt"/>
              </a:rPr>
              <a:t>, click </a:t>
            </a:r>
            <a:r>
              <a:rPr lang="en-US" b="1" dirty="0">
                <a:latin typeface="+mn-lt"/>
              </a:rPr>
              <a:t>Fade</a:t>
            </a:r>
            <a:r>
              <a:rPr lang="en-US" dirty="0">
                <a:latin typeface="+mn-lt"/>
              </a:rPr>
              <a:t>, and then click </a:t>
            </a:r>
            <a:r>
              <a:rPr lang="en-US" b="1" dirty="0">
                <a:latin typeface="+mn-lt"/>
              </a:rPr>
              <a:t>OK</a:t>
            </a:r>
            <a:r>
              <a:rPr lang="en-US" dirty="0">
                <a:latin typeface="+mn-lt"/>
              </a:rPr>
              <a:t>. </a:t>
            </a:r>
          </a:p>
          <a:p>
            <a:pPr marL="232943" indent="-232943" defTabSz="931774" eaLnBrk="1" fontAlgn="auto" hangingPunct="1">
              <a:spcBef>
                <a:spcPts val="0"/>
              </a:spcBef>
              <a:spcAft>
                <a:spcPts val="0"/>
              </a:spcAft>
              <a:buFont typeface="+mj-lt"/>
              <a:buAutoNum type="arabicPeriod"/>
              <a:defRPr/>
            </a:pPr>
            <a:r>
              <a:rPr lang="en-US" dirty="0">
                <a:latin typeface="+mn-lt"/>
              </a:rPr>
              <a:t>On the </a:t>
            </a:r>
            <a:r>
              <a:rPr lang="en-US" b="1" dirty="0">
                <a:latin typeface="+mn-lt"/>
              </a:rPr>
              <a:t>Animations</a:t>
            </a:r>
            <a:r>
              <a:rPr lang="en-US" dirty="0">
                <a:latin typeface="+mn-lt"/>
              </a:rPr>
              <a:t> tab, in the </a:t>
            </a:r>
            <a:r>
              <a:rPr lang="en-US" b="1" dirty="0">
                <a:latin typeface="+mn-lt"/>
              </a:rPr>
              <a:t>Timing</a:t>
            </a:r>
            <a:r>
              <a:rPr lang="en-US" dirty="0">
                <a:latin typeface="+mn-lt"/>
              </a:rPr>
              <a:t> group, in the </a:t>
            </a:r>
            <a:r>
              <a:rPr lang="en-US" b="1" dirty="0">
                <a:latin typeface="+mn-lt"/>
              </a:rPr>
              <a:t>Start</a:t>
            </a:r>
            <a:r>
              <a:rPr lang="en-US" dirty="0">
                <a:latin typeface="+mn-lt"/>
              </a:rPr>
              <a:t> list, select </a:t>
            </a:r>
            <a:r>
              <a:rPr lang="en-US" b="1" dirty="0">
                <a:latin typeface="+mn-lt"/>
              </a:rPr>
              <a:t>With</a:t>
            </a:r>
            <a:r>
              <a:rPr lang="en-US" dirty="0">
                <a:latin typeface="+mn-lt"/>
              </a:rPr>
              <a:t> </a:t>
            </a:r>
            <a:r>
              <a:rPr lang="en-US" b="1" dirty="0">
                <a:latin typeface="+mn-lt"/>
              </a:rPr>
              <a:t>Previous</a:t>
            </a:r>
            <a:r>
              <a:rPr lang="en-US" dirty="0">
                <a:latin typeface="+mn-lt"/>
              </a:rPr>
              <a:t>.</a:t>
            </a:r>
          </a:p>
          <a:p>
            <a:pPr marL="232943" indent="-232943" defTabSz="931774" eaLnBrk="1" fontAlgn="auto" hangingPunct="1">
              <a:spcBef>
                <a:spcPts val="0"/>
              </a:spcBef>
              <a:spcAft>
                <a:spcPts val="0"/>
              </a:spcAft>
              <a:buFont typeface="+mj-lt"/>
              <a:buAutoNum type="arabicPeriod"/>
              <a:defRPr/>
            </a:pPr>
            <a:r>
              <a:rPr lang="en-US" dirty="0">
                <a:latin typeface="+mn-lt"/>
              </a:rPr>
              <a:t>On the </a:t>
            </a:r>
            <a:r>
              <a:rPr lang="en-US" b="1" dirty="0">
                <a:latin typeface="+mn-lt"/>
              </a:rPr>
              <a:t>Animations</a:t>
            </a:r>
            <a:r>
              <a:rPr lang="en-US" dirty="0">
                <a:latin typeface="+mn-lt"/>
              </a:rPr>
              <a:t> tab, in the </a:t>
            </a:r>
            <a:r>
              <a:rPr lang="en-US" b="1" dirty="0">
                <a:latin typeface="+mn-lt"/>
              </a:rPr>
              <a:t>Timing</a:t>
            </a:r>
            <a:r>
              <a:rPr lang="en-US" dirty="0">
                <a:latin typeface="+mn-lt"/>
              </a:rPr>
              <a:t> group, in the </a:t>
            </a:r>
            <a:r>
              <a:rPr lang="en-US" b="1" dirty="0">
                <a:latin typeface="+mn-lt"/>
              </a:rPr>
              <a:t>Duration </a:t>
            </a:r>
            <a:r>
              <a:rPr lang="en-US" dirty="0">
                <a:latin typeface="+mn-lt"/>
              </a:rPr>
              <a:t>box, enter </a:t>
            </a:r>
            <a:r>
              <a:rPr lang="en-US" b="1" dirty="0">
                <a:latin typeface="+mn-lt"/>
              </a:rPr>
              <a:t>0.5</a:t>
            </a:r>
            <a:r>
              <a:rPr lang="en-US" dirty="0">
                <a:latin typeface="+mn-lt"/>
              </a:rPr>
              <a:t>. </a:t>
            </a:r>
          </a:p>
          <a:p>
            <a:pPr marL="232943" indent="-232943" defTabSz="931774" eaLnBrk="1" fontAlgn="auto" hangingPunct="1">
              <a:spcBef>
                <a:spcPts val="0"/>
              </a:spcBef>
              <a:spcAft>
                <a:spcPts val="0"/>
              </a:spcAft>
              <a:buFont typeface="+mj-lt"/>
              <a:buAutoNum type="arabicPeriod"/>
              <a:defRPr/>
            </a:pPr>
            <a:r>
              <a:rPr lang="en-US" dirty="0">
                <a:latin typeface="+mn-lt"/>
              </a:rPr>
              <a:t>On the slide, select the gradient-filled rectangle. On the </a:t>
            </a:r>
            <a:r>
              <a:rPr lang="en-US" b="1" dirty="0">
                <a:latin typeface="+mn-lt"/>
              </a:rPr>
              <a:t>Animations</a:t>
            </a:r>
            <a:r>
              <a:rPr lang="en-US" dirty="0">
                <a:latin typeface="+mn-lt"/>
              </a:rPr>
              <a:t> tab, in the </a:t>
            </a:r>
            <a:r>
              <a:rPr lang="en-US" b="1" dirty="0">
                <a:latin typeface="+mn-lt"/>
              </a:rPr>
              <a:t>Advanced Animations </a:t>
            </a:r>
            <a:r>
              <a:rPr lang="en-US" dirty="0">
                <a:latin typeface="+mn-lt"/>
              </a:rPr>
              <a:t>group, click </a:t>
            </a:r>
            <a:r>
              <a:rPr lang="en-US" b="1" dirty="0">
                <a:latin typeface="+mn-lt"/>
              </a:rPr>
              <a:t>Add Effect</a:t>
            </a:r>
            <a:r>
              <a:rPr lang="en-US" dirty="0">
                <a:latin typeface="+mn-lt"/>
              </a:rPr>
              <a:t>, and then click </a:t>
            </a:r>
            <a:r>
              <a:rPr lang="en-US" b="1" dirty="0">
                <a:latin typeface="+mn-lt"/>
              </a:rPr>
              <a:t>More Motion Paths</a:t>
            </a:r>
            <a:r>
              <a:rPr lang="en-US" dirty="0">
                <a:latin typeface="+mn-lt"/>
              </a:rPr>
              <a:t>. In the </a:t>
            </a:r>
            <a:r>
              <a:rPr lang="en-US" b="1" dirty="0">
                <a:latin typeface="+mn-lt"/>
              </a:rPr>
              <a:t>Add Motion Path </a:t>
            </a:r>
            <a:r>
              <a:rPr lang="en-US" dirty="0">
                <a:latin typeface="+mn-lt"/>
              </a:rPr>
              <a:t>dialog box, under </a:t>
            </a:r>
            <a:r>
              <a:rPr lang="en-US" b="1" dirty="0">
                <a:latin typeface="+mn-lt"/>
              </a:rPr>
              <a:t>Lines and Curves</a:t>
            </a:r>
            <a:r>
              <a:rPr lang="en-US" dirty="0">
                <a:latin typeface="+mn-lt"/>
              </a:rPr>
              <a:t>, click </a:t>
            </a:r>
            <a:r>
              <a:rPr lang="en-US" b="1" dirty="0">
                <a:latin typeface="+mn-lt"/>
              </a:rPr>
              <a:t>Down</a:t>
            </a:r>
            <a:r>
              <a:rPr lang="en-US" dirty="0">
                <a:latin typeface="+mn-lt"/>
              </a:rPr>
              <a:t>, and then click </a:t>
            </a:r>
            <a:r>
              <a:rPr lang="en-US" b="1" dirty="0">
                <a:latin typeface="+mn-lt"/>
              </a:rPr>
              <a:t>OK</a:t>
            </a:r>
            <a:r>
              <a:rPr lang="en-US" dirty="0">
                <a:latin typeface="+mn-lt"/>
              </a:rPr>
              <a:t>. </a:t>
            </a:r>
          </a:p>
          <a:p>
            <a:pPr marL="232943" indent="-232943" defTabSz="931774" eaLnBrk="1" fontAlgn="auto" hangingPunct="1">
              <a:spcBef>
                <a:spcPts val="0"/>
              </a:spcBef>
              <a:spcAft>
                <a:spcPts val="0"/>
              </a:spcAft>
              <a:buFont typeface="+mj-lt"/>
              <a:buAutoNum type="arabicPeriod"/>
              <a:defRPr/>
            </a:pPr>
            <a:r>
              <a:rPr lang="en-US" dirty="0">
                <a:latin typeface="+mn-lt"/>
              </a:rPr>
              <a:t>On the </a:t>
            </a:r>
            <a:r>
              <a:rPr lang="en-US" b="1" dirty="0">
                <a:latin typeface="+mn-lt"/>
              </a:rPr>
              <a:t>Animations</a:t>
            </a:r>
            <a:r>
              <a:rPr lang="en-US" dirty="0">
                <a:latin typeface="+mn-lt"/>
              </a:rPr>
              <a:t> tab, in the </a:t>
            </a:r>
            <a:r>
              <a:rPr lang="en-US" b="1" dirty="0">
                <a:latin typeface="+mn-lt"/>
              </a:rPr>
              <a:t>Timing</a:t>
            </a:r>
            <a:r>
              <a:rPr lang="en-US" dirty="0">
                <a:latin typeface="+mn-lt"/>
              </a:rPr>
              <a:t> group, in the </a:t>
            </a:r>
            <a:r>
              <a:rPr lang="en-US" b="1" dirty="0">
                <a:latin typeface="+mn-lt"/>
              </a:rPr>
              <a:t>Start</a:t>
            </a:r>
            <a:r>
              <a:rPr lang="en-US" dirty="0">
                <a:latin typeface="+mn-lt"/>
              </a:rPr>
              <a:t> list, select </a:t>
            </a:r>
            <a:r>
              <a:rPr lang="en-US" b="1" dirty="0">
                <a:latin typeface="+mn-lt"/>
              </a:rPr>
              <a:t>With</a:t>
            </a:r>
            <a:r>
              <a:rPr lang="en-US" dirty="0">
                <a:latin typeface="+mn-lt"/>
              </a:rPr>
              <a:t> </a:t>
            </a:r>
            <a:r>
              <a:rPr lang="en-US" b="1" dirty="0">
                <a:latin typeface="+mn-lt"/>
              </a:rPr>
              <a:t>Previous</a:t>
            </a:r>
            <a:r>
              <a:rPr lang="en-US" dirty="0">
                <a:latin typeface="+mn-lt"/>
              </a:rPr>
              <a:t>.</a:t>
            </a:r>
          </a:p>
          <a:p>
            <a:pPr marL="232943" indent="-232943" defTabSz="931774" eaLnBrk="1" fontAlgn="auto" hangingPunct="1">
              <a:spcBef>
                <a:spcPts val="0"/>
              </a:spcBef>
              <a:spcAft>
                <a:spcPts val="0"/>
              </a:spcAft>
              <a:buFont typeface="+mj-lt"/>
              <a:buAutoNum type="arabicPeriod"/>
              <a:defRPr/>
            </a:pPr>
            <a:r>
              <a:rPr lang="en-US" dirty="0">
                <a:latin typeface="+mn-lt"/>
              </a:rPr>
              <a:t>On the </a:t>
            </a:r>
            <a:r>
              <a:rPr lang="en-US" b="1" dirty="0">
                <a:latin typeface="+mn-lt"/>
              </a:rPr>
              <a:t>Animations</a:t>
            </a:r>
            <a:r>
              <a:rPr lang="en-US" dirty="0">
                <a:latin typeface="+mn-lt"/>
              </a:rPr>
              <a:t> tab, in the </a:t>
            </a:r>
            <a:r>
              <a:rPr lang="en-US" b="1" dirty="0">
                <a:latin typeface="+mn-lt"/>
              </a:rPr>
              <a:t>Timing</a:t>
            </a:r>
            <a:r>
              <a:rPr lang="en-US" dirty="0">
                <a:latin typeface="+mn-lt"/>
              </a:rPr>
              <a:t> group, in the </a:t>
            </a:r>
            <a:r>
              <a:rPr lang="en-US" b="1" dirty="0">
                <a:latin typeface="+mn-lt"/>
              </a:rPr>
              <a:t>Duration </a:t>
            </a:r>
            <a:r>
              <a:rPr lang="en-US" dirty="0">
                <a:latin typeface="+mn-lt"/>
              </a:rPr>
              <a:t>box, enter </a:t>
            </a:r>
            <a:r>
              <a:rPr lang="en-US" b="1" dirty="0">
                <a:latin typeface="+mn-lt"/>
              </a:rPr>
              <a:t>2</a:t>
            </a:r>
            <a:r>
              <a:rPr lang="en-US" dirty="0">
                <a:latin typeface="+mn-lt"/>
              </a:rPr>
              <a:t>. </a:t>
            </a:r>
          </a:p>
          <a:p>
            <a:pPr marL="232943" indent="-232943">
              <a:buFont typeface="+mj-lt"/>
              <a:buAutoNum type="arabicPeriod"/>
            </a:pPr>
            <a:r>
              <a:rPr lang="en-US" dirty="0">
                <a:latin typeface="+mn-lt"/>
              </a:rPr>
              <a:t>On the slide, right-click the down motion path and click </a:t>
            </a:r>
            <a:r>
              <a:rPr lang="en-US" b="1" dirty="0">
                <a:latin typeface="+mn-lt"/>
              </a:rPr>
              <a:t>Reverse</a:t>
            </a:r>
            <a:r>
              <a:rPr lang="en-US" dirty="0">
                <a:latin typeface="+mn-lt"/>
              </a:rPr>
              <a:t> </a:t>
            </a:r>
            <a:r>
              <a:rPr lang="en-US" b="1" dirty="0">
                <a:latin typeface="+mn-lt"/>
              </a:rPr>
              <a:t>Path</a:t>
            </a:r>
            <a:r>
              <a:rPr lang="en-US" dirty="0">
                <a:latin typeface="+mn-lt"/>
              </a:rPr>
              <a:t> </a:t>
            </a:r>
            <a:r>
              <a:rPr lang="en-US" b="1" dirty="0">
                <a:latin typeface="+mn-lt"/>
              </a:rPr>
              <a:t>Direction</a:t>
            </a:r>
            <a:r>
              <a:rPr lang="en-US" dirty="0">
                <a:latin typeface="+mn-lt"/>
              </a:rPr>
              <a:t>.</a:t>
            </a:r>
          </a:p>
          <a:p>
            <a:pPr marL="232943" indent="-232943">
              <a:buFont typeface="+mj-lt"/>
              <a:buAutoNum type="arabicPeriod"/>
            </a:pPr>
            <a:r>
              <a:rPr lang="en-US" dirty="0">
                <a:latin typeface="+mn-lt"/>
              </a:rPr>
              <a:t>On the slide, select the smaller, full-color picture. On the </a:t>
            </a:r>
            <a:r>
              <a:rPr lang="en-US" b="1" dirty="0">
                <a:latin typeface="+mn-lt"/>
              </a:rPr>
              <a:t>Animations</a:t>
            </a:r>
            <a:r>
              <a:rPr lang="en-US" dirty="0">
                <a:latin typeface="+mn-lt"/>
              </a:rPr>
              <a:t> tab, in the </a:t>
            </a:r>
            <a:r>
              <a:rPr lang="en-US" b="1" dirty="0">
                <a:latin typeface="+mn-lt"/>
              </a:rPr>
              <a:t>Advanced Animations </a:t>
            </a:r>
            <a:r>
              <a:rPr lang="en-US" dirty="0">
                <a:latin typeface="+mn-lt"/>
              </a:rPr>
              <a:t>group, click </a:t>
            </a:r>
            <a:r>
              <a:rPr lang="en-US" b="1" dirty="0">
                <a:latin typeface="+mn-lt"/>
              </a:rPr>
              <a:t>Add Effect</a:t>
            </a:r>
            <a:r>
              <a:rPr lang="en-US" dirty="0">
                <a:latin typeface="+mn-lt"/>
              </a:rPr>
              <a:t>, and then click </a:t>
            </a:r>
            <a:r>
              <a:rPr lang="en-US" b="1" dirty="0">
                <a:latin typeface="+mn-lt"/>
              </a:rPr>
              <a:t>More Entrance Effects</a:t>
            </a:r>
            <a:r>
              <a:rPr lang="en-US" dirty="0">
                <a:latin typeface="+mn-lt"/>
              </a:rPr>
              <a:t>. In the </a:t>
            </a:r>
            <a:r>
              <a:rPr lang="en-US" b="1" dirty="0">
                <a:latin typeface="+mn-lt"/>
              </a:rPr>
              <a:t>Add Entrance Effect </a:t>
            </a:r>
            <a:r>
              <a:rPr lang="en-US" dirty="0">
                <a:latin typeface="+mn-lt"/>
              </a:rPr>
              <a:t>dialog box, under </a:t>
            </a:r>
            <a:r>
              <a:rPr lang="en-US" b="1" dirty="0">
                <a:latin typeface="+mn-lt"/>
              </a:rPr>
              <a:t>Subtle</a:t>
            </a:r>
            <a:r>
              <a:rPr lang="en-US" dirty="0">
                <a:latin typeface="+mn-lt"/>
              </a:rPr>
              <a:t>, click </a:t>
            </a:r>
            <a:r>
              <a:rPr lang="en-US" b="1" dirty="0">
                <a:latin typeface="+mn-lt"/>
              </a:rPr>
              <a:t>Fade</a:t>
            </a:r>
            <a:r>
              <a:rPr lang="en-US" dirty="0">
                <a:latin typeface="+mn-lt"/>
              </a:rPr>
              <a:t>, and then click </a:t>
            </a:r>
            <a:r>
              <a:rPr lang="en-US" b="1" dirty="0">
                <a:latin typeface="+mn-lt"/>
              </a:rPr>
              <a:t>OK</a:t>
            </a:r>
            <a:r>
              <a:rPr lang="en-US" dirty="0">
                <a:latin typeface="+mn-lt"/>
              </a:rPr>
              <a:t>. </a:t>
            </a:r>
          </a:p>
          <a:p>
            <a:pPr marL="232943" indent="-232943" defTabSz="931774" eaLnBrk="1" fontAlgn="auto" hangingPunct="1">
              <a:spcBef>
                <a:spcPts val="0"/>
              </a:spcBef>
              <a:spcAft>
                <a:spcPts val="0"/>
              </a:spcAft>
              <a:buFont typeface="+mj-lt"/>
              <a:buAutoNum type="arabicPeriod"/>
              <a:defRPr/>
            </a:pPr>
            <a:r>
              <a:rPr lang="en-US" dirty="0">
                <a:latin typeface="+mn-lt"/>
              </a:rPr>
              <a:t>On the </a:t>
            </a:r>
            <a:r>
              <a:rPr lang="en-US" b="1" dirty="0">
                <a:latin typeface="+mn-lt"/>
              </a:rPr>
              <a:t>Animations</a:t>
            </a:r>
            <a:r>
              <a:rPr lang="en-US" dirty="0">
                <a:latin typeface="+mn-lt"/>
              </a:rPr>
              <a:t> tab, in the </a:t>
            </a:r>
            <a:r>
              <a:rPr lang="en-US" b="1" dirty="0">
                <a:latin typeface="+mn-lt"/>
              </a:rPr>
              <a:t>Timing</a:t>
            </a:r>
            <a:r>
              <a:rPr lang="en-US" dirty="0">
                <a:latin typeface="+mn-lt"/>
              </a:rPr>
              <a:t> group, in the </a:t>
            </a:r>
            <a:r>
              <a:rPr lang="en-US" b="1" dirty="0">
                <a:latin typeface="+mn-lt"/>
              </a:rPr>
              <a:t>Start</a:t>
            </a:r>
            <a:r>
              <a:rPr lang="en-US" dirty="0">
                <a:latin typeface="+mn-lt"/>
              </a:rPr>
              <a:t> list, select </a:t>
            </a:r>
            <a:r>
              <a:rPr lang="en-US" b="1" dirty="0">
                <a:latin typeface="+mn-lt"/>
              </a:rPr>
              <a:t>With</a:t>
            </a:r>
            <a:r>
              <a:rPr lang="en-US" dirty="0">
                <a:latin typeface="+mn-lt"/>
              </a:rPr>
              <a:t> </a:t>
            </a:r>
            <a:r>
              <a:rPr lang="en-US" b="1" dirty="0">
                <a:latin typeface="+mn-lt"/>
              </a:rPr>
              <a:t>Previous</a:t>
            </a:r>
            <a:r>
              <a:rPr lang="en-US" dirty="0">
                <a:latin typeface="+mn-lt"/>
              </a:rPr>
              <a:t>.</a:t>
            </a:r>
          </a:p>
          <a:p>
            <a:pPr marL="232943" indent="-232943" defTabSz="931774" eaLnBrk="1" fontAlgn="auto" hangingPunct="1">
              <a:spcBef>
                <a:spcPts val="0"/>
              </a:spcBef>
              <a:spcAft>
                <a:spcPts val="0"/>
              </a:spcAft>
              <a:buFont typeface="+mj-lt"/>
              <a:buAutoNum type="arabicPeriod"/>
              <a:defRPr/>
            </a:pPr>
            <a:r>
              <a:rPr lang="en-US" dirty="0">
                <a:latin typeface="+mn-lt"/>
              </a:rPr>
              <a:t>On the </a:t>
            </a:r>
            <a:r>
              <a:rPr lang="en-US" b="1" dirty="0">
                <a:latin typeface="+mn-lt"/>
              </a:rPr>
              <a:t>Animations</a:t>
            </a:r>
            <a:r>
              <a:rPr lang="en-US" dirty="0">
                <a:latin typeface="+mn-lt"/>
              </a:rPr>
              <a:t> tab, in the </a:t>
            </a:r>
            <a:r>
              <a:rPr lang="en-US" b="1" dirty="0">
                <a:latin typeface="+mn-lt"/>
              </a:rPr>
              <a:t>Timing</a:t>
            </a:r>
            <a:r>
              <a:rPr lang="en-US" dirty="0">
                <a:latin typeface="+mn-lt"/>
              </a:rPr>
              <a:t> group, in the </a:t>
            </a:r>
            <a:r>
              <a:rPr lang="en-US" b="1" dirty="0">
                <a:latin typeface="+mn-lt"/>
              </a:rPr>
              <a:t>Duration </a:t>
            </a:r>
            <a:r>
              <a:rPr lang="en-US" dirty="0">
                <a:latin typeface="+mn-lt"/>
              </a:rPr>
              <a:t>box, enter </a:t>
            </a:r>
            <a:r>
              <a:rPr lang="en-US" b="1" dirty="0">
                <a:latin typeface="+mn-lt"/>
              </a:rPr>
              <a:t>2</a:t>
            </a:r>
            <a:r>
              <a:rPr lang="en-US" dirty="0">
                <a:latin typeface="+mn-lt"/>
              </a:rPr>
              <a:t>. </a:t>
            </a:r>
          </a:p>
          <a:p>
            <a:pPr marL="232943" indent="-232943" defTabSz="931774" eaLnBrk="1" fontAlgn="auto" hangingPunct="1">
              <a:spcBef>
                <a:spcPts val="0"/>
              </a:spcBef>
              <a:spcAft>
                <a:spcPts val="0"/>
              </a:spcAft>
              <a:buFont typeface="+mj-lt"/>
              <a:buAutoNum type="arabicPeriod"/>
              <a:defRPr/>
            </a:pPr>
            <a:r>
              <a:rPr lang="en-US" dirty="0">
                <a:latin typeface="+mn-lt"/>
              </a:rPr>
              <a:t>On the </a:t>
            </a:r>
            <a:r>
              <a:rPr lang="en-US" b="1" dirty="0">
                <a:latin typeface="+mn-lt"/>
              </a:rPr>
              <a:t>Animations</a:t>
            </a:r>
            <a:r>
              <a:rPr lang="en-US" dirty="0">
                <a:latin typeface="+mn-lt"/>
              </a:rPr>
              <a:t> tab, in the </a:t>
            </a:r>
            <a:r>
              <a:rPr lang="en-US" b="1" dirty="0">
                <a:latin typeface="+mn-lt"/>
              </a:rPr>
              <a:t>Timing</a:t>
            </a:r>
            <a:r>
              <a:rPr lang="en-US" dirty="0">
                <a:latin typeface="+mn-lt"/>
              </a:rPr>
              <a:t> group, in the </a:t>
            </a:r>
            <a:r>
              <a:rPr lang="en-US" b="1" dirty="0">
                <a:latin typeface="+mn-lt"/>
              </a:rPr>
              <a:t>Delay </a:t>
            </a:r>
            <a:r>
              <a:rPr lang="en-US" dirty="0">
                <a:latin typeface="+mn-lt"/>
              </a:rPr>
              <a:t>box, enter </a:t>
            </a:r>
            <a:r>
              <a:rPr lang="en-US" b="1" dirty="0">
                <a:latin typeface="+mn-lt"/>
              </a:rPr>
              <a:t>1.5</a:t>
            </a:r>
            <a:r>
              <a:rPr lang="en-US" dirty="0">
                <a:latin typeface="+mn-lt"/>
              </a:rPr>
              <a:t>. </a:t>
            </a:r>
          </a:p>
          <a:p>
            <a:pPr marL="232943" indent="-232943">
              <a:buFont typeface="+mj-lt"/>
              <a:buAutoNum type="arabicPeriod"/>
            </a:pPr>
            <a:r>
              <a:rPr lang="en-US" dirty="0">
                <a:latin typeface="+mn-lt"/>
              </a:rPr>
              <a:t>On the slide, select the text box. On the </a:t>
            </a:r>
            <a:r>
              <a:rPr lang="en-US" b="1" dirty="0">
                <a:latin typeface="+mn-lt"/>
              </a:rPr>
              <a:t>Animations</a:t>
            </a:r>
            <a:r>
              <a:rPr lang="en-US" dirty="0">
                <a:latin typeface="+mn-lt"/>
              </a:rPr>
              <a:t> tab, in the </a:t>
            </a:r>
            <a:r>
              <a:rPr lang="en-US" b="1" dirty="0">
                <a:latin typeface="+mn-lt"/>
              </a:rPr>
              <a:t>Advanced Animations </a:t>
            </a:r>
            <a:r>
              <a:rPr lang="en-US" dirty="0">
                <a:latin typeface="+mn-lt"/>
              </a:rPr>
              <a:t>group, click </a:t>
            </a:r>
            <a:r>
              <a:rPr lang="en-US" b="1" dirty="0">
                <a:latin typeface="+mn-lt"/>
              </a:rPr>
              <a:t>Add Effect</a:t>
            </a:r>
            <a:r>
              <a:rPr lang="en-US" dirty="0">
                <a:latin typeface="+mn-lt"/>
              </a:rPr>
              <a:t>, and then click </a:t>
            </a:r>
            <a:r>
              <a:rPr lang="en-US" b="1" dirty="0">
                <a:latin typeface="+mn-lt"/>
              </a:rPr>
              <a:t>More Entrance Effects</a:t>
            </a:r>
            <a:r>
              <a:rPr lang="en-US" dirty="0">
                <a:latin typeface="+mn-lt"/>
              </a:rPr>
              <a:t>. In the </a:t>
            </a:r>
            <a:r>
              <a:rPr lang="en-US" b="1" dirty="0">
                <a:latin typeface="+mn-lt"/>
              </a:rPr>
              <a:t>Add Entrance Effect </a:t>
            </a:r>
            <a:r>
              <a:rPr lang="en-US" dirty="0">
                <a:latin typeface="+mn-lt"/>
              </a:rPr>
              <a:t>dialog box, under </a:t>
            </a:r>
            <a:r>
              <a:rPr lang="en-US" b="1" dirty="0">
                <a:latin typeface="+mn-lt"/>
              </a:rPr>
              <a:t>Subtle</a:t>
            </a:r>
            <a:r>
              <a:rPr lang="en-US" dirty="0">
                <a:latin typeface="+mn-lt"/>
              </a:rPr>
              <a:t>, click </a:t>
            </a:r>
            <a:r>
              <a:rPr lang="en-US" b="1" dirty="0">
                <a:latin typeface="+mn-lt"/>
              </a:rPr>
              <a:t>Fade</a:t>
            </a:r>
            <a:r>
              <a:rPr lang="en-US" dirty="0">
                <a:latin typeface="+mn-lt"/>
              </a:rPr>
              <a:t>, and then click </a:t>
            </a:r>
            <a:r>
              <a:rPr lang="en-US" b="1" dirty="0">
                <a:latin typeface="+mn-lt"/>
              </a:rPr>
              <a:t>OK</a:t>
            </a:r>
            <a:r>
              <a:rPr lang="en-US" dirty="0">
                <a:latin typeface="+mn-lt"/>
              </a:rPr>
              <a:t>. </a:t>
            </a:r>
          </a:p>
          <a:p>
            <a:pPr marL="232943" indent="-232943" defTabSz="931774" eaLnBrk="1" fontAlgn="auto" hangingPunct="1">
              <a:spcBef>
                <a:spcPts val="0"/>
              </a:spcBef>
              <a:spcAft>
                <a:spcPts val="0"/>
              </a:spcAft>
              <a:buFont typeface="+mj-lt"/>
              <a:buAutoNum type="arabicPeriod"/>
              <a:defRPr/>
            </a:pPr>
            <a:r>
              <a:rPr lang="en-US" dirty="0">
                <a:latin typeface="+mn-lt"/>
              </a:rPr>
              <a:t>On the </a:t>
            </a:r>
            <a:r>
              <a:rPr lang="en-US" b="1" dirty="0">
                <a:latin typeface="+mn-lt"/>
              </a:rPr>
              <a:t>Animations</a:t>
            </a:r>
            <a:r>
              <a:rPr lang="en-US" dirty="0">
                <a:latin typeface="+mn-lt"/>
              </a:rPr>
              <a:t> tab, in the </a:t>
            </a:r>
            <a:r>
              <a:rPr lang="en-US" b="1" dirty="0">
                <a:latin typeface="+mn-lt"/>
              </a:rPr>
              <a:t>Timing</a:t>
            </a:r>
            <a:r>
              <a:rPr lang="en-US" dirty="0">
                <a:latin typeface="+mn-lt"/>
              </a:rPr>
              <a:t> group, in the </a:t>
            </a:r>
            <a:r>
              <a:rPr lang="en-US" b="1" dirty="0">
                <a:latin typeface="+mn-lt"/>
              </a:rPr>
              <a:t>Start</a:t>
            </a:r>
            <a:r>
              <a:rPr lang="en-US" dirty="0">
                <a:latin typeface="+mn-lt"/>
              </a:rPr>
              <a:t> list, select </a:t>
            </a:r>
            <a:r>
              <a:rPr lang="en-US" b="1" dirty="0">
                <a:latin typeface="+mn-lt"/>
              </a:rPr>
              <a:t>With</a:t>
            </a:r>
            <a:r>
              <a:rPr lang="en-US" dirty="0">
                <a:latin typeface="+mn-lt"/>
              </a:rPr>
              <a:t> </a:t>
            </a:r>
            <a:r>
              <a:rPr lang="en-US" b="1" dirty="0">
                <a:latin typeface="+mn-lt"/>
              </a:rPr>
              <a:t>Previous</a:t>
            </a:r>
            <a:r>
              <a:rPr lang="en-US" dirty="0">
                <a:latin typeface="+mn-lt"/>
              </a:rPr>
              <a:t>.</a:t>
            </a:r>
          </a:p>
          <a:p>
            <a:pPr marL="232943" indent="-232943" defTabSz="931774" eaLnBrk="1" fontAlgn="auto" hangingPunct="1">
              <a:spcBef>
                <a:spcPts val="0"/>
              </a:spcBef>
              <a:spcAft>
                <a:spcPts val="0"/>
              </a:spcAft>
              <a:buFont typeface="+mj-lt"/>
              <a:buAutoNum type="arabicPeriod"/>
              <a:defRPr/>
            </a:pPr>
            <a:r>
              <a:rPr lang="en-US" dirty="0">
                <a:latin typeface="+mn-lt"/>
              </a:rPr>
              <a:t>On the </a:t>
            </a:r>
            <a:r>
              <a:rPr lang="en-US" b="1" dirty="0">
                <a:latin typeface="+mn-lt"/>
              </a:rPr>
              <a:t>Animations</a:t>
            </a:r>
            <a:r>
              <a:rPr lang="en-US" dirty="0">
                <a:latin typeface="+mn-lt"/>
              </a:rPr>
              <a:t> tab, in the </a:t>
            </a:r>
            <a:r>
              <a:rPr lang="en-US" b="1" dirty="0">
                <a:latin typeface="+mn-lt"/>
              </a:rPr>
              <a:t>Timing</a:t>
            </a:r>
            <a:r>
              <a:rPr lang="en-US" dirty="0">
                <a:latin typeface="+mn-lt"/>
              </a:rPr>
              <a:t> group, in the </a:t>
            </a:r>
            <a:r>
              <a:rPr lang="en-US" b="1" dirty="0">
                <a:latin typeface="+mn-lt"/>
              </a:rPr>
              <a:t>Duration </a:t>
            </a:r>
            <a:r>
              <a:rPr lang="en-US" dirty="0">
                <a:latin typeface="+mn-lt"/>
              </a:rPr>
              <a:t>box, enter </a:t>
            </a:r>
            <a:r>
              <a:rPr lang="en-US" b="1" dirty="0">
                <a:latin typeface="+mn-lt"/>
              </a:rPr>
              <a:t>1</a:t>
            </a:r>
            <a:r>
              <a:rPr lang="en-US" dirty="0">
                <a:latin typeface="+mn-lt"/>
              </a:rPr>
              <a:t>. </a:t>
            </a:r>
          </a:p>
          <a:p>
            <a:pPr marL="232943" indent="-232943">
              <a:buFont typeface="+mj-lt"/>
              <a:buAutoNum type="arabicPeriod"/>
            </a:pPr>
            <a:endParaRPr lang="en-US" dirty="0">
              <a:latin typeface="+mn-lt"/>
            </a:endParaRPr>
          </a:p>
        </p:txBody>
      </p:sp>
      <p:sp>
        <p:nvSpPr>
          <p:cNvPr id="6" name="Slide Image Placeholder 5"/>
          <p:cNvSpPr>
            <a:spLocks noGrp="1" noRot="1" noChangeAspect="1"/>
          </p:cNvSpPr>
          <p:nvPr>
            <p:ph type="sldImg"/>
          </p:nvPr>
        </p:nvSpPr>
        <p:spPr>
          <a:xfrm>
            <a:off x="517525" y="471488"/>
            <a:ext cx="3224213" cy="2419350"/>
          </a:xfr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numCol="2" spcCol="186355">
            <a:noAutofit/>
          </a:bodyPr>
          <a:lstStyle/>
          <a:p>
            <a:r>
              <a:rPr lang="en-US" sz="1400" b="1" dirty="0"/>
              <a:t>Animated recolored picture fades in over black and white copy</a:t>
            </a:r>
          </a:p>
          <a:p>
            <a:r>
              <a:rPr lang="en-US" sz="1400" dirty="0"/>
              <a:t>(Advanced)</a:t>
            </a:r>
          </a:p>
          <a:p>
            <a:endParaRPr lang="en-US" dirty="0"/>
          </a:p>
          <a:p>
            <a:endParaRPr lang="en-US" dirty="0"/>
          </a:p>
          <a:p>
            <a:r>
              <a:rPr lang="en-US" dirty="0">
                <a:latin typeface="+mn-lt"/>
              </a:rPr>
              <a:t>To reproduce the picture effects on this slide, do the following:</a:t>
            </a:r>
          </a:p>
          <a:p>
            <a:pPr marL="232943" indent="-232943" defTabSz="931774" eaLnBrk="1" fontAlgn="auto" hangingPunct="1">
              <a:spcBef>
                <a:spcPts val="0"/>
              </a:spcBef>
              <a:spcAft>
                <a:spcPts val="0"/>
              </a:spcAft>
              <a:buFont typeface="+mj-lt"/>
              <a:buAutoNum type="arabicPeriod"/>
              <a:defRPr/>
            </a:pPr>
            <a:r>
              <a:rPr lang="en-US" dirty="0"/>
              <a:t>On the </a:t>
            </a:r>
            <a:r>
              <a:rPr lang="en-US" b="1" dirty="0"/>
              <a:t>Home</a:t>
            </a:r>
            <a:r>
              <a:rPr lang="en-US" dirty="0"/>
              <a:t> tab, in the </a:t>
            </a:r>
            <a:r>
              <a:rPr lang="en-US" b="1" dirty="0"/>
              <a:t>Slides</a:t>
            </a:r>
            <a:r>
              <a:rPr lang="en-US" dirty="0"/>
              <a:t> group, click </a:t>
            </a:r>
            <a:r>
              <a:rPr lang="en-US" b="1" dirty="0"/>
              <a:t>Layout</a:t>
            </a:r>
            <a:r>
              <a:rPr lang="en-US" dirty="0"/>
              <a:t> and then click </a:t>
            </a:r>
            <a:r>
              <a:rPr lang="en-US" b="1" dirty="0"/>
              <a:t>Blank</a:t>
            </a:r>
            <a:r>
              <a:rPr lang="en-US" dirty="0"/>
              <a:t>. </a:t>
            </a:r>
          </a:p>
          <a:p>
            <a:pPr marL="232943" indent="-232943" defTabSz="931774" eaLnBrk="1" fontAlgn="auto" hangingPunct="1">
              <a:spcBef>
                <a:spcPts val="0"/>
              </a:spcBef>
              <a:spcAft>
                <a:spcPts val="0"/>
              </a:spcAft>
              <a:buFont typeface="+mj-lt"/>
              <a:buAutoNum type="arabicPeriod"/>
              <a:defRPr/>
            </a:pPr>
            <a:r>
              <a:rPr lang="en-US" dirty="0"/>
              <a:t>On the </a:t>
            </a:r>
            <a:r>
              <a:rPr lang="en-US" b="1" dirty="0"/>
              <a:t>Insert</a:t>
            </a:r>
            <a:r>
              <a:rPr lang="en-US" dirty="0"/>
              <a:t> tab, in the </a:t>
            </a:r>
            <a:r>
              <a:rPr lang="en-US" b="1" dirty="0"/>
              <a:t>Images </a:t>
            </a:r>
            <a:r>
              <a:rPr lang="en-US" dirty="0"/>
              <a:t>group, click </a:t>
            </a:r>
            <a:r>
              <a:rPr lang="en-US" b="1" dirty="0"/>
              <a:t>Picture</a:t>
            </a:r>
            <a:r>
              <a:rPr lang="en-US" dirty="0"/>
              <a:t>. In the </a:t>
            </a:r>
            <a:r>
              <a:rPr lang="en-US" b="1" dirty="0"/>
              <a:t>Insert Picture </a:t>
            </a:r>
            <a:r>
              <a:rPr lang="en-US" dirty="0"/>
              <a:t>dialog box, select a picture, and then click </a:t>
            </a:r>
            <a:r>
              <a:rPr lang="en-US" b="1" dirty="0"/>
              <a:t>Insert</a:t>
            </a:r>
            <a:r>
              <a:rPr lang="en-US" dirty="0"/>
              <a:t>. </a:t>
            </a:r>
          </a:p>
          <a:p>
            <a:pPr marL="232943" indent="-232943" defTabSz="931774" eaLnBrk="1" fontAlgn="auto" hangingPunct="1">
              <a:spcBef>
                <a:spcPts val="0"/>
              </a:spcBef>
              <a:spcAft>
                <a:spcPts val="0"/>
              </a:spcAft>
              <a:buFont typeface="+mj-lt"/>
              <a:buAutoNum type="arabicPeriod"/>
              <a:defRPr/>
            </a:pPr>
            <a:r>
              <a:rPr lang="en-US" dirty="0">
                <a:latin typeface="+mn-lt"/>
              </a:rPr>
              <a:t>Under </a:t>
            </a:r>
            <a:r>
              <a:rPr lang="en-US" b="1" dirty="0">
                <a:latin typeface="+mn-lt"/>
              </a:rPr>
              <a:t>Picture</a:t>
            </a:r>
            <a:r>
              <a:rPr lang="en-US" dirty="0">
                <a:latin typeface="+mn-lt"/>
              </a:rPr>
              <a:t> </a:t>
            </a:r>
            <a:r>
              <a:rPr lang="en-US" b="1" dirty="0">
                <a:latin typeface="+mn-lt"/>
              </a:rPr>
              <a:t>Tools</a:t>
            </a:r>
            <a:r>
              <a:rPr lang="en-US" dirty="0">
                <a:latin typeface="+mn-lt"/>
              </a:rPr>
              <a:t>, on the </a:t>
            </a:r>
            <a:r>
              <a:rPr lang="en-US" b="1" dirty="0">
                <a:latin typeface="+mn-lt"/>
              </a:rPr>
              <a:t>Format</a:t>
            </a:r>
            <a:r>
              <a:rPr lang="en-US" dirty="0">
                <a:latin typeface="+mn-lt"/>
              </a:rPr>
              <a:t> tab, in the </a:t>
            </a:r>
            <a:r>
              <a:rPr lang="en-US" b="1" dirty="0">
                <a:latin typeface="+mn-lt"/>
              </a:rPr>
              <a:t>Size</a:t>
            </a:r>
            <a:r>
              <a:rPr lang="en-US" dirty="0">
                <a:latin typeface="+mn-lt"/>
              </a:rPr>
              <a:t> group, click the </a:t>
            </a:r>
            <a:r>
              <a:rPr lang="en-US" b="1" dirty="0">
                <a:latin typeface="+mn-lt"/>
              </a:rPr>
              <a:t>Size and Position</a:t>
            </a:r>
            <a:r>
              <a:rPr lang="en-US" dirty="0">
                <a:latin typeface="+mn-lt"/>
              </a:rPr>
              <a:t> dialog box launcher. In the </a:t>
            </a:r>
            <a:r>
              <a:rPr lang="en-US" b="1" dirty="0">
                <a:latin typeface="+mn-lt"/>
              </a:rPr>
              <a:t>Format Picture </a:t>
            </a:r>
            <a:r>
              <a:rPr lang="en-US" dirty="0">
                <a:latin typeface="+mn-lt"/>
              </a:rPr>
              <a:t>dialog box, resize or crop the image so that the height is set to </a:t>
            </a:r>
            <a:r>
              <a:rPr lang="en-US" b="1" dirty="0">
                <a:latin typeface="+mn-lt"/>
              </a:rPr>
              <a:t>3.58”</a:t>
            </a:r>
            <a:r>
              <a:rPr lang="en-US" dirty="0">
                <a:latin typeface="+mn-lt"/>
              </a:rPr>
              <a:t> and the width</a:t>
            </a:r>
            <a:r>
              <a:rPr lang="en-US" b="1" dirty="0">
                <a:latin typeface="+mn-lt"/>
              </a:rPr>
              <a:t> </a:t>
            </a:r>
            <a:r>
              <a:rPr lang="en-US" dirty="0">
                <a:latin typeface="+mn-lt"/>
              </a:rPr>
              <a:t>is set to </a:t>
            </a:r>
            <a:r>
              <a:rPr lang="en-US" b="1" dirty="0">
                <a:latin typeface="+mn-lt"/>
              </a:rPr>
              <a:t>8”</a:t>
            </a:r>
            <a:r>
              <a:rPr lang="en-US" dirty="0">
                <a:latin typeface="+mn-lt"/>
              </a:rPr>
              <a:t>. To crop the picture, click </a:t>
            </a:r>
            <a:r>
              <a:rPr lang="en-US" b="1" dirty="0">
                <a:latin typeface="+mn-lt"/>
              </a:rPr>
              <a:t>Crop</a:t>
            </a:r>
            <a:r>
              <a:rPr lang="en-US" dirty="0">
                <a:latin typeface="+mn-lt"/>
              </a:rPr>
              <a:t> in the left pane, and in the right pane, under </a:t>
            </a:r>
            <a:r>
              <a:rPr lang="en-US" b="1" dirty="0">
                <a:latin typeface="+mn-lt"/>
              </a:rPr>
              <a:t>Crop position</a:t>
            </a:r>
            <a:r>
              <a:rPr lang="en-US" dirty="0">
                <a:latin typeface="+mn-lt"/>
              </a:rPr>
              <a:t>, enter values into the </a:t>
            </a:r>
            <a:r>
              <a:rPr lang="en-US" b="1" dirty="0">
                <a:latin typeface="+mn-lt"/>
              </a:rPr>
              <a:t>Height</a:t>
            </a:r>
            <a:r>
              <a:rPr lang="en-US" dirty="0">
                <a:latin typeface="+mn-lt"/>
              </a:rPr>
              <a:t>, </a:t>
            </a:r>
            <a:r>
              <a:rPr lang="en-US" b="1" dirty="0">
                <a:latin typeface="+mn-lt"/>
              </a:rPr>
              <a:t>Width</a:t>
            </a:r>
            <a:r>
              <a:rPr lang="en-US" dirty="0">
                <a:latin typeface="+mn-lt"/>
              </a:rPr>
              <a:t>, </a:t>
            </a:r>
            <a:r>
              <a:rPr lang="en-US" b="1" dirty="0">
                <a:latin typeface="+mn-lt"/>
              </a:rPr>
              <a:t>Left</a:t>
            </a:r>
            <a:r>
              <a:rPr lang="en-US" dirty="0">
                <a:latin typeface="+mn-lt"/>
              </a:rPr>
              <a:t>, and </a:t>
            </a:r>
            <a:r>
              <a:rPr lang="en-US" b="1" dirty="0">
                <a:latin typeface="+mn-lt"/>
              </a:rPr>
              <a:t>Top</a:t>
            </a:r>
            <a:r>
              <a:rPr lang="en-US" dirty="0">
                <a:latin typeface="+mn-lt"/>
              </a:rPr>
              <a:t> boxes. To resize the picture, click </a:t>
            </a:r>
            <a:r>
              <a:rPr lang="en-US" b="1" dirty="0">
                <a:latin typeface="+mn-lt"/>
              </a:rPr>
              <a:t>Size</a:t>
            </a:r>
            <a:r>
              <a:rPr lang="en-US" dirty="0">
                <a:latin typeface="+mn-lt"/>
              </a:rPr>
              <a:t> in the left pane, and in the right pane, under </a:t>
            </a:r>
            <a:r>
              <a:rPr lang="en-US" b="1" dirty="0">
                <a:latin typeface="+mn-lt"/>
              </a:rPr>
              <a:t>Size and rotate</a:t>
            </a:r>
            <a:r>
              <a:rPr lang="en-US" dirty="0">
                <a:latin typeface="+mn-lt"/>
              </a:rPr>
              <a:t>, enter values into the </a:t>
            </a:r>
            <a:r>
              <a:rPr lang="en-US" b="1" dirty="0">
                <a:latin typeface="+mn-lt"/>
              </a:rPr>
              <a:t>Height</a:t>
            </a:r>
            <a:r>
              <a:rPr lang="en-US" dirty="0">
                <a:latin typeface="+mn-lt"/>
              </a:rPr>
              <a:t> and </a:t>
            </a:r>
            <a:r>
              <a:rPr lang="en-US" b="1" dirty="0">
                <a:latin typeface="+mn-lt"/>
              </a:rPr>
              <a:t>Width</a:t>
            </a:r>
            <a:r>
              <a:rPr lang="en-US" dirty="0">
                <a:latin typeface="+mn-lt"/>
              </a:rPr>
              <a:t> boxes.</a:t>
            </a:r>
            <a:endParaRPr lang="en-US" dirty="0"/>
          </a:p>
          <a:p>
            <a:pPr marL="232943" indent="-232943" defTabSz="931774" eaLnBrk="1" fontAlgn="auto" hangingPunct="1">
              <a:spcBef>
                <a:spcPts val="0"/>
              </a:spcBef>
              <a:spcAft>
                <a:spcPts val="0"/>
              </a:spcAft>
              <a:buFont typeface="+mj-lt"/>
              <a:buAutoNum type="arabicPeriod"/>
              <a:defRPr/>
            </a:pPr>
            <a:r>
              <a:rPr lang="en-US" dirty="0"/>
              <a:t>Under </a:t>
            </a:r>
            <a:r>
              <a:rPr lang="en-US" b="1" dirty="0"/>
              <a:t>Picture Tools</a:t>
            </a:r>
            <a:r>
              <a:rPr lang="en-US" dirty="0"/>
              <a:t>, on the </a:t>
            </a:r>
            <a:r>
              <a:rPr lang="en-US" b="1" dirty="0"/>
              <a:t>Format</a:t>
            </a:r>
            <a:r>
              <a:rPr lang="en-US" dirty="0"/>
              <a:t> tab, in the </a:t>
            </a:r>
            <a:r>
              <a:rPr lang="en-US" b="1" dirty="0"/>
              <a:t>Adjust</a:t>
            </a:r>
            <a:r>
              <a:rPr lang="en-US" dirty="0"/>
              <a:t> group, click </a:t>
            </a:r>
            <a:r>
              <a:rPr lang="en-US" b="1" dirty="0"/>
              <a:t>Color</a:t>
            </a:r>
            <a:r>
              <a:rPr lang="en-US" dirty="0"/>
              <a:t>, and then under </a:t>
            </a:r>
            <a:r>
              <a:rPr lang="en-US" b="1" dirty="0"/>
              <a:t>Recolor </a:t>
            </a:r>
            <a:r>
              <a:rPr lang="en-US" dirty="0"/>
              <a:t>click </a:t>
            </a:r>
            <a:r>
              <a:rPr lang="en-US" b="1" dirty="0"/>
              <a:t>Dark Blue, </a:t>
            </a:r>
            <a:r>
              <a:rPr lang="en-US" b="1" dirty="0">
                <a:latin typeface="+mn-lt"/>
              </a:rPr>
              <a:t>Text color 2 Dark</a:t>
            </a:r>
            <a:r>
              <a:rPr lang="en-US" dirty="0">
                <a:latin typeface="+mn-lt"/>
              </a:rPr>
              <a:t> (second row, first option from the left). </a:t>
            </a:r>
          </a:p>
          <a:p>
            <a:pPr marL="232943" indent="-232943" defTabSz="931774" eaLnBrk="1" fontAlgn="auto" hangingPunct="1">
              <a:spcBef>
                <a:spcPts val="0"/>
              </a:spcBef>
              <a:spcAft>
                <a:spcPts val="0"/>
              </a:spcAft>
              <a:buFont typeface="+mj-lt"/>
              <a:buAutoNum type="arabicPeriod"/>
              <a:defRPr/>
            </a:pPr>
            <a:r>
              <a:rPr lang="en-US" dirty="0"/>
              <a:t>Under </a:t>
            </a:r>
            <a:r>
              <a:rPr lang="en-US" b="1" dirty="0"/>
              <a:t>Picture Tools</a:t>
            </a:r>
            <a:r>
              <a:rPr lang="en-US" dirty="0"/>
              <a:t>, on the </a:t>
            </a:r>
            <a:r>
              <a:rPr lang="en-US" b="1" dirty="0"/>
              <a:t>Format</a:t>
            </a:r>
            <a:r>
              <a:rPr lang="en-US" dirty="0"/>
              <a:t> tab, in the </a:t>
            </a:r>
            <a:r>
              <a:rPr lang="en-US" b="1" dirty="0"/>
              <a:t>Picture Styles </a:t>
            </a:r>
            <a:r>
              <a:rPr lang="en-US" dirty="0"/>
              <a:t>group, click </a:t>
            </a:r>
            <a:r>
              <a:rPr lang="en-US" b="1" dirty="0"/>
              <a:t>Picture Effects</a:t>
            </a:r>
            <a:r>
              <a:rPr lang="en-US" dirty="0"/>
              <a:t>, point to </a:t>
            </a:r>
            <a:r>
              <a:rPr lang="en-US" b="1" dirty="0"/>
              <a:t>Shadow</a:t>
            </a:r>
            <a:r>
              <a:rPr lang="en-US" dirty="0"/>
              <a:t>, and then under </a:t>
            </a:r>
            <a:r>
              <a:rPr lang="en-US" b="1" dirty="0"/>
              <a:t>Inner</a:t>
            </a:r>
            <a:r>
              <a:rPr lang="en-US" dirty="0"/>
              <a:t> click </a:t>
            </a:r>
            <a:r>
              <a:rPr lang="en-US" b="1" dirty="0"/>
              <a:t>Inside Diagonal Top Left </a:t>
            </a:r>
            <a:r>
              <a:rPr lang="en-US" dirty="0"/>
              <a:t>(first row, first option from the left).</a:t>
            </a:r>
          </a:p>
          <a:p>
            <a:pPr marL="232943" indent="-232943" defTabSz="931774" eaLnBrk="1" fontAlgn="auto" hangingPunct="1">
              <a:spcBef>
                <a:spcPts val="0"/>
              </a:spcBef>
              <a:spcAft>
                <a:spcPts val="0"/>
              </a:spcAft>
              <a:buFont typeface="+mj-lt"/>
              <a:buAutoNum type="arabicPeriod"/>
              <a:defRPr/>
            </a:pPr>
            <a:r>
              <a:rPr lang="en-US" dirty="0">
                <a:latin typeface="+mn-lt"/>
              </a:rPr>
              <a:t>Drag the picture so that it is positioned above the middle of the slide. </a:t>
            </a:r>
          </a:p>
          <a:p>
            <a:pPr marL="232943" indent="-232943" defTabSz="931774" eaLnBrk="1" fontAlgn="auto" hangingPunct="1">
              <a:spcBef>
                <a:spcPts val="0"/>
              </a:spcBef>
              <a:spcAft>
                <a:spcPts val="0"/>
              </a:spcAft>
              <a:buFont typeface="+mj-lt"/>
              <a:buAutoNum type="arabicPeriod"/>
              <a:defRPr/>
            </a:pPr>
            <a:r>
              <a:rPr lang="en-US" dirty="0">
                <a:latin typeface="+mn-lt"/>
              </a:rPr>
              <a:t>On the </a:t>
            </a:r>
            <a:r>
              <a:rPr lang="en-US" b="1" dirty="0">
                <a:latin typeface="+mn-lt"/>
              </a:rPr>
              <a:t>Home</a:t>
            </a:r>
            <a:r>
              <a:rPr lang="en-US" dirty="0">
                <a:latin typeface="+mn-lt"/>
              </a:rPr>
              <a:t> tab, in the </a:t>
            </a:r>
            <a:r>
              <a:rPr lang="en-US" b="1" dirty="0">
                <a:latin typeface="+mn-lt"/>
              </a:rPr>
              <a:t>Clipboard</a:t>
            </a:r>
            <a:r>
              <a:rPr lang="en-US" dirty="0">
                <a:latin typeface="+mn-lt"/>
              </a:rPr>
              <a:t> group, click the arrow next to </a:t>
            </a:r>
            <a:r>
              <a:rPr lang="en-US" b="1" dirty="0">
                <a:latin typeface="+mn-lt"/>
              </a:rPr>
              <a:t>Copy</a:t>
            </a:r>
            <a:r>
              <a:rPr lang="en-US" dirty="0">
                <a:latin typeface="+mn-lt"/>
              </a:rPr>
              <a:t>, and then click </a:t>
            </a:r>
            <a:r>
              <a:rPr lang="en-US" b="1" dirty="0">
                <a:latin typeface="+mn-lt"/>
              </a:rPr>
              <a:t>Duplicate</a:t>
            </a:r>
            <a:r>
              <a:rPr lang="en-US" dirty="0">
                <a:latin typeface="+mn-lt"/>
              </a:rPr>
              <a:t>.</a:t>
            </a:r>
          </a:p>
          <a:p>
            <a:pPr marL="232943" indent="-232943" defTabSz="931774" eaLnBrk="1" fontAlgn="auto" hangingPunct="1">
              <a:spcBef>
                <a:spcPts val="0"/>
              </a:spcBef>
              <a:spcAft>
                <a:spcPts val="0"/>
              </a:spcAft>
              <a:buFont typeface="+mj-lt"/>
              <a:buAutoNum type="arabicPeriod"/>
              <a:defRPr/>
            </a:pPr>
            <a:r>
              <a:rPr lang="en-US" dirty="0">
                <a:latin typeface="+mn-lt"/>
              </a:rPr>
              <a:t>Press and hold CTRL and select both pictures on the slide. On the </a:t>
            </a:r>
            <a:r>
              <a:rPr lang="en-US" b="1" dirty="0">
                <a:latin typeface="+mn-lt"/>
              </a:rPr>
              <a:t>Home</a:t>
            </a:r>
            <a:r>
              <a:rPr lang="en-US" dirty="0">
                <a:latin typeface="+mn-lt"/>
              </a:rPr>
              <a:t> tab, in the </a:t>
            </a:r>
            <a:r>
              <a:rPr lang="en-US" b="1" dirty="0">
                <a:latin typeface="+mn-lt"/>
              </a:rPr>
              <a:t>Drawing</a:t>
            </a:r>
            <a:r>
              <a:rPr lang="en-US" dirty="0">
                <a:latin typeface="+mn-lt"/>
              </a:rPr>
              <a:t> group, click </a:t>
            </a:r>
            <a:r>
              <a:rPr lang="en-US" b="1" dirty="0">
                <a:latin typeface="+mn-lt"/>
              </a:rPr>
              <a:t>Arrange</a:t>
            </a:r>
            <a:r>
              <a:rPr lang="en-US" dirty="0">
                <a:latin typeface="+mn-lt"/>
              </a:rPr>
              <a:t>, point to </a:t>
            </a:r>
            <a:r>
              <a:rPr lang="en-US" b="1" dirty="0">
                <a:latin typeface="+mn-lt"/>
              </a:rPr>
              <a:t>Align</a:t>
            </a:r>
            <a:r>
              <a:rPr lang="en-US" dirty="0">
                <a:latin typeface="+mn-lt"/>
              </a:rPr>
              <a:t>, and then do the following:</a:t>
            </a:r>
          </a:p>
          <a:p>
            <a:pPr marL="698830" lvl="1" indent="-232943" defTabSz="931774" eaLnBrk="1" fontAlgn="auto" hangingPunct="1">
              <a:spcBef>
                <a:spcPts val="0"/>
              </a:spcBef>
              <a:spcAft>
                <a:spcPts val="0"/>
              </a:spcAft>
              <a:buFont typeface="+mj-lt"/>
              <a:buAutoNum type="arabicPeriod"/>
              <a:defRPr/>
            </a:pPr>
            <a:r>
              <a:rPr lang="en-US" dirty="0">
                <a:latin typeface="+mn-lt"/>
              </a:rPr>
              <a:t>Click </a:t>
            </a:r>
            <a:r>
              <a:rPr lang="en-US" b="1" dirty="0">
                <a:latin typeface="+mn-lt"/>
              </a:rPr>
              <a:t>Align to Slide</a:t>
            </a:r>
            <a:r>
              <a:rPr lang="en-US" dirty="0">
                <a:latin typeface="+mn-lt"/>
              </a:rPr>
              <a:t>.</a:t>
            </a:r>
          </a:p>
          <a:p>
            <a:pPr marL="698830" lvl="1" indent="-232943" defTabSz="931774" eaLnBrk="1" fontAlgn="auto" hangingPunct="1">
              <a:spcBef>
                <a:spcPts val="0"/>
              </a:spcBef>
              <a:spcAft>
                <a:spcPts val="0"/>
              </a:spcAft>
              <a:buFont typeface="+mj-lt"/>
              <a:buAutoNum type="arabicPeriod"/>
              <a:defRPr/>
            </a:pPr>
            <a:r>
              <a:rPr lang="en-US" dirty="0">
                <a:latin typeface="+mn-lt"/>
              </a:rPr>
              <a:t>Click</a:t>
            </a:r>
            <a:r>
              <a:rPr lang="en-US" b="1" dirty="0">
                <a:latin typeface="+mn-lt"/>
              </a:rPr>
              <a:t> Align Center</a:t>
            </a:r>
            <a:r>
              <a:rPr lang="en-US" dirty="0">
                <a:latin typeface="+mn-lt"/>
              </a:rPr>
              <a:t>. </a:t>
            </a:r>
          </a:p>
          <a:p>
            <a:pPr marL="698830" lvl="1" indent="-232943" defTabSz="931774" eaLnBrk="1" fontAlgn="auto" hangingPunct="1">
              <a:spcBef>
                <a:spcPts val="0"/>
              </a:spcBef>
              <a:spcAft>
                <a:spcPts val="0"/>
              </a:spcAft>
              <a:buFont typeface="+mj-lt"/>
              <a:buAutoNum type="arabicPeriod"/>
              <a:defRPr/>
            </a:pPr>
            <a:r>
              <a:rPr lang="en-US" dirty="0">
                <a:latin typeface="+mn-lt"/>
              </a:rPr>
              <a:t>Click</a:t>
            </a:r>
            <a:r>
              <a:rPr lang="en-US" b="1" dirty="0">
                <a:latin typeface="+mn-lt"/>
              </a:rPr>
              <a:t> Align Selected Objects</a:t>
            </a:r>
            <a:r>
              <a:rPr lang="en-US" dirty="0">
                <a:latin typeface="+mn-lt"/>
              </a:rPr>
              <a:t>. </a:t>
            </a:r>
          </a:p>
          <a:p>
            <a:pPr marL="698830" lvl="1" indent="-232943" defTabSz="931774" eaLnBrk="1" fontAlgn="auto" hangingPunct="1">
              <a:spcBef>
                <a:spcPts val="0"/>
              </a:spcBef>
              <a:spcAft>
                <a:spcPts val="0"/>
              </a:spcAft>
              <a:buFont typeface="+mj-lt"/>
              <a:buAutoNum type="arabicPeriod"/>
              <a:defRPr/>
            </a:pPr>
            <a:r>
              <a:rPr lang="en-US" dirty="0">
                <a:latin typeface="+mn-lt"/>
              </a:rPr>
              <a:t>Click </a:t>
            </a:r>
            <a:r>
              <a:rPr lang="en-US" b="1" dirty="0">
                <a:latin typeface="+mn-lt"/>
              </a:rPr>
              <a:t>Align Middle</a:t>
            </a:r>
            <a:r>
              <a:rPr lang="en-US" dirty="0">
                <a:latin typeface="+mn-lt"/>
              </a:rPr>
              <a:t>. </a:t>
            </a:r>
          </a:p>
          <a:p>
            <a:pPr marL="232943" indent="-232943" defTabSz="931774" eaLnBrk="1" fontAlgn="auto" hangingPunct="1">
              <a:spcBef>
                <a:spcPts val="0"/>
              </a:spcBef>
              <a:spcAft>
                <a:spcPts val="0"/>
              </a:spcAft>
              <a:buFont typeface="+mj-lt"/>
              <a:buAutoNum type="arabicPeriod"/>
              <a:defRPr/>
            </a:pPr>
            <a:r>
              <a:rPr lang="en-US" dirty="0">
                <a:latin typeface="+mn-lt"/>
              </a:rPr>
              <a:t>Select only the duplicate (top) picture. Under </a:t>
            </a:r>
            <a:r>
              <a:rPr lang="en-US" b="1" dirty="0">
                <a:latin typeface="+mn-lt"/>
              </a:rPr>
              <a:t>Picture</a:t>
            </a:r>
            <a:r>
              <a:rPr lang="en-US" dirty="0">
                <a:latin typeface="+mn-lt"/>
              </a:rPr>
              <a:t> </a:t>
            </a:r>
            <a:r>
              <a:rPr lang="en-US" b="1" dirty="0">
                <a:latin typeface="+mn-lt"/>
              </a:rPr>
              <a:t>Tools</a:t>
            </a:r>
            <a:r>
              <a:rPr lang="en-US" dirty="0">
                <a:latin typeface="+mn-lt"/>
              </a:rPr>
              <a:t>, on the </a:t>
            </a:r>
            <a:r>
              <a:rPr lang="en-US" b="1" dirty="0">
                <a:latin typeface="+mn-lt"/>
              </a:rPr>
              <a:t>Format</a:t>
            </a:r>
            <a:r>
              <a:rPr lang="en-US" dirty="0">
                <a:latin typeface="+mn-lt"/>
              </a:rPr>
              <a:t> tab, in the </a:t>
            </a:r>
            <a:r>
              <a:rPr lang="en-US" b="1" dirty="0">
                <a:latin typeface="+mn-lt"/>
              </a:rPr>
              <a:t>Size</a:t>
            </a:r>
            <a:r>
              <a:rPr lang="en-US" dirty="0">
                <a:latin typeface="+mn-lt"/>
              </a:rPr>
              <a:t> group, click the </a:t>
            </a:r>
            <a:r>
              <a:rPr lang="en-US" b="1" dirty="0">
                <a:latin typeface="+mn-lt"/>
              </a:rPr>
              <a:t>Size and Position</a:t>
            </a:r>
            <a:r>
              <a:rPr lang="en-US" dirty="0">
                <a:latin typeface="+mn-lt"/>
              </a:rPr>
              <a:t> dialog box launcher. In the </a:t>
            </a:r>
            <a:r>
              <a:rPr lang="en-US" b="1" dirty="0">
                <a:latin typeface="+mn-lt"/>
              </a:rPr>
              <a:t>Format Picture </a:t>
            </a:r>
            <a:r>
              <a:rPr lang="en-US" dirty="0">
                <a:latin typeface="+mn-lt"/>
              </a:rPr>
              <a:t>dialog box, resize or crop the image so that the width</a:t>
            </a:r>
            <a:r>
              <a:rPr lang="en-US" b="1" dirty="0">
                <a:latin typeface="+mn-lt"/>
              </a:rPr>
              <a:t> </a:t>
            </a:r>
            <a:r>
              <a:rPr lang="en-US" dirty="0">
                <a:latin typeface="+mn-lt"/>
              </a:rPr>
              <a:t>is set to </a:t>
            </a:r>
            <a:r>
              <a:rPr lang="en-US" b="1" dirty="0">
                <a:latin typeface="+mn-lt"/>
              </a:rPr>
              <a:t>2.33”</a:t>
            </a:r>
            <a:r>
              <a:rPr lang="en-US" dirty="0">
                <a:latin typeface="+mn-lt"/>
              </a:rPr>
              <a:t>. To crop the picture, click </a:t>
            </a:r>
            <a:r>
              <a:rPr lang="en-US" b="1" dirty="0">
                <a:latin typeface="+mn-lt"/>
              </a:rPr>
              <a:t>Crop</a:t>
            </a:r>
            <a:r>
              <a:rPr lang="en-US" dirty="0">
                <a:latin typeface="+mn-lt"/>
              </a:rPr>
              <a:t> in the left pane, and in the right pane, under </a:t>
            </a:r>
            <a:r>
              <a:rPr lang="en-US" b="1" dirty="0">
                <a:latin typeface="+mn-lt"/>
              </a:rPr>
              <a:t>Crop position</a:t>
            </a:r>
            <a:r>
              <a:rPr lang="en-US" dirty="0">
                <a:latin typeface="+mn-lt"/>
              </a:rPr>
              <a:t>, enter values into the </a:t>
            </a:r>
            <a:r>
              <a:rPr lang="en-US" b="1" dirty="0">
                <a:latin typeface="+mn-lt"/>
              </a:rPr>
              <a:t>Height</a:t>
            </a:r>
            <a:r>
              <a:rPr lang="en-US" dirty="0">
                <a:latin typeface="+mn-lt"/>
              </a:rPr>
              <a:t>, </a:t>
            </a:r>
            <a:r>
              <a:rPr lang="en-US" b="1" dirty="0">
                <a:latin typeface="+mn-lt"/>
              </a:rPr>
              <a:t>Width</a:t>
            </a:r>
            <a:r>
              <a:rPr lang="en-US" dirty="0">
                <a:latin typeface="+mn-lt"/>
              </a:rPr>
              <a:t>, </a:t>
            </a:r>
            <a:r>
              <a:rPr lang="en-US" b="1" dirty="0">
                <a:latin typeface="+mn-lt"/>
              </a:rPr>
              <a:t>Left</a:t>
            </a:r>
            <a:r>
              <a:rPr lang="en-US" dirty="0">
                <a:latin typeface="+mn-lt"/>
              </a:rPr>
              <a:t>, and </a:t>
            </a:r>
            <a:r>
              <a:rPr lang="en-US" b="1" dirty="0">
                <a:latin typeface="+mn-lt"/>
              </a:rPr>
              <a:t>Top</a:t>
            </a:r>
            <a:r>
              <a:rPr lang="en-US" dirty="0">
                <a:latin typeface="+mn-lt"/>
              </a:rPr>
              <a:t> boxes. To resize the picture, click </a:t>
            </a:r>
            <a:r>
              <a:rPr lang="en-US" b="1" dirty="0">
                <a:latin typeface="+mn-lt"/>
              </a:rPr>
              <a:t>Size</a:t>
            </a:r>
            <a:r>
              <a:rPr lang="en-US" dirty="0">
                <a:latin typeface="+mn-lt"/>
              </a:rPr>
              <a:t> in the left pane, and in the right pane, under </a:t>
            </a:r>
            <a:r>
              <a:rPr lang="en-US" b="1" dirty="0">
                <a:latin typeface="+mn-lt"/>
              </a:rPr>
              <a:t>Size and rotate</a:t>
            </a:r>
            <a:r>
              <a:rPr lang="en-US" dirty="0">
                <a:latin typeface="+mn-lt"/>
              </a:rPr>
              <a:t>, enter values into the </a:t>
            </a:r>
            <a:r>
              <a:rPr lang="en-US" b="1" dirty="0">
                <a:latin typeface="+mn-lt"/>
              </a:rPr>
              <a:t>Height</a:t>
            </a:r>
            <a:r>
              <a:rPr lang="en-US" dirty="0">
                <a:latin typeface="+mn-lt"/>
              </a:rPr>
              <a:t> and </a:t>
            </a:r>
            <a:r>
              <a:rPr lang="en-US" b="1" dirty="0">
                <a:latin typeface="+mn-lt"/>
              </a:rPr>
              <a:t>Width</a:t>
            </a:r>
            <a:r>
              <a:rPr lang="en-US" dirty="0">
                <a:latin typeface="+mn-lt"/>
              </a:rPr>
              <a:t> boxes.</a:t>
            </a:r>
          </a:p>
          <a:p>
            <a:pPr marL="232943" indent="-232943" defTabSz="931774" eaLnBrk="1" fontAlgn="auto" hangingPunct="1">
              <a:spcBef>
                <a:spcPts val="0"/>
              </a:spcBef>
              <a:spcAft>
                <a:spcPts val="0"/>
              </a:spcAft>
              <a:buFont typeface="+mj-lt"/>
              <a:buAutoNum type="arabicPeriod"/>
              <a:defRPr/>
            </a:pPr>
            <a:r>
              <a:rPr lang="en-US" dirty="0">
                <a:latin typeface="+mn-lt"/>
              </a:rPr>
              <a:t>Under </a:t>
            </a:r>
            <a:r>
              <a:rPr lang="en-US" b="1" dirty="0">
                <a:latin typeface="+mn-lt"/>
              </a:rPr>
              <a:t>Picture Tools</a:t>
            </a:r>
            <a:r>
              <a:rPr lang="en-US" dirty="0">
                <a:latin typeface="+mn-lt"/>
              </a:rPr>
              <a:t>, on the </a:t>
            </a:r>
            <a:r>
              <a:rPr lang="en-US" b="1" dirty="0">
                <a:latin typeface="+mn-lt"/>
              </a:rPr>
              <a:t>Format</a:t>
            </a:r>
            <a:r>
              <a:rPr lang="en-US" dirty="0">
                <a:latin typeface="+mn-lt"/>
              </a:rPr>
              <a:t> tab, in the </a:t>
            </a:r>
            <a:r>
              <a:rPr lang="en-US" b="1" dirty="0">
                <a:latin typeface="+mn-lt"/>
              </a:rPr>
              <a:t>Adjust</a:t>
            </a:r>
            <a:r>
              <a:rPr lang="en-US" dirty="0">
                <a:latin typeface="+mn-lt"/>
              </a:rPr>
              <a:t> group, click </a:t>
            </a:r>
            <a:r>
              <a:rPr lang="en-US" b="1" dirty="0">
                <a:latin typeface="+mn-lt"/>
              </a:rPr>
              <a:t>Color</a:t>
            </a:r>
            <a:r>
              <a:rPr lang="en-US" dirty="0">
                <a:latin typeface="+mn-lt"/>
              </a:rPr>
              <a:t>, and then under </a:t>
            </a:r>
            <a:r>
              <a:rPr lang="en-US" b="1" dirty="0">
                <a:latin typeface="+mn-lt"/>
              </a:rPr>
              <a:t>Recolor</a:t>
            </a:r>
            <a:r>
              <a:rPr lang="en-US" dirty="0">
                <a:latin typeface="+mn-lt"/>
              </a:rPr>
              <a:t>, click </a:t>
            </a:r>
            <a:r>
              <a:rPr lang="en-US" b="1" dirty="0">
                <a:latin typeface="+mn-lt"/>
              </a:rPr>
              <a:t>No Recolor</a:t>
            </a:r>
            <a:r>
              <a:rPr lang="en-US" dirty="0">
                <a:latin typeface="+mn-lt"/>
              </a:rPr>
              <a:t>. </a:t>
            </a:r>
          </a:p>
          <a:p>
            <a:pPr marL="232943" indent="-232943" defTabSz="931774" eaLnBrk="1" fontAlgn="auto" hangingPunct="1">
              <a:spcBef>
                <a:spcPts val="0"/>
              </a:spcBef>
              <a:spcAft>
                <a:spcPts val="0"/>
              </a:spcAft>
              <a:buFont typeface="+mj-lt"/>
              <a:buAutoNum type="arabicPeriod"/>
              <a:defRPr/>
            </a:pPr>
            <a:r>
              <a:rPr lang="en-US" dirty="0">
                <a:latin typeface="+mn-lt"/>
              </a:rPr>
              <a:t>On the </a:t>
            </a:r>
            <a:r>
              <a:rPr lang="en-US" b="1" dirty="0">
                <a:latin typeface="+mn-lt"/>
              </a:rPr>
              <a:t>Home</a:t>
            </a:r>
            <a:r>
              <a:rPr lang="en-US" dirty="0">
                <a:latin typeface="+mn-lt"/>
              </a:rPr>
              <a:t> tab, in the </a:t>
            </a:r>
            <a:r>
              <a:rPr lang="en-US" b="1" dirty="0">
                <a:latin typeface="+mn-lt"/>
              </a:rPr>
              <a:t>Drawing</a:t>
            </a:r>
            <a:r>
              <a:rPr lang="en-US" dirty="0">
                <a:latin typeface="+mn-lt"/>
              </a:rPr>
              <a:t> group, click </a:t>
            </a:r>
            <a:r>
              <a:rPr lang="en-US" b="1" dirty="0">
                <a:latin typeface="+mn-lt"/>
              </a:rPr>
              <a:t>Shapes</a:t>
            </a:r>
            <a:r>
              <a:rPr lang="en-US" dirty="0">
                <a:latin typeface="+mn-lt"/>
              </a:rPr>
              <a:t>, and then under </a:t>
            </a:r>
            <a:r>
              <a:rPr lang="en-US" b="1" dirty="0">
                <a:latin typeface="+mn-lt"/>
              </a:rPr>
              <a:t>Rectangles</a:t>
            </a:r>
            <a:r>
              <a:rPr lang="en-US" dirty="0">
                <a:latin typeface="+mn-lt"/>
              </a:rPr>
              <a:t> click </a:t>
            </a:r>
            <a:r>
              <a:rPr lang="en-US" b="1" dirty="0">
                <a:latin typeface="+mn-lt"/>
              </a:rPr>
              <a:t>Rectangle</a:t>
            </a:r>
            <a:r>
              <a:rPr lang="en-US" dirty="0">
                <a:latin typeface="+mn-lt"/>
              </a:rPr>
              <a:t> (first option from the left). On the slide, drag to draw a rectangle. </a:t>
            </a:r>
          </a:p>
          <a:p>
            <a:pPr marL="232943" indent="-232943" defTabSz="931774" eaLnBrk="1" fontAlgn="auto" hangingPunct="1">
              <a:spcBef>
                <a:spcPts val="0"/>
              </a:spcBef>
              <a:spcAft>
                <a:spcPts val="0"/>
              </a:spcAft>
              <a:buFont typeface="+mj-lt"/>
              <a:buAutoNum type="arabicPeriod"/>
              <a:defRPr/>
            </a:pPr>
            <a:r>
              <a:rPr lang="en-US" dirty="0">
                <a:latin typeface="+mn-lt"/>
              </a:rPr>
              <a:t>Select the rectangle. Under </a:t>
            </a:r>
            <a:r>
              <a:rPr lang="en-US" b="1" dirty="0">
                <a:latin typeface="+mn-lt"/>
              </a:rPr>
              <a:t>Drawing Tools</a:t>
            </a:r>
            <a:r>
              <a:rPr lang="en-US" dirty="0">
                <a:latin typeface="+mn-lt"/>
              </a:rPr>
              <a:t>, on the </a:t>
            </a:r>
            <a:r>
              <a:rPr lang="en-US" b="1" dirty="0">
                <a:latin typeface="+mn-lt"/>
              </a:rPr>
              <a:t>Format</a:t>
            </a:r>
            <a:r>
              <a:rPr lang="en-US" dirty="0">
                <a:latin typeface="+mn-lt"/>
              </a:rPr>
              <a:t> tab, in the </a:t>
            </a:r>
            <a:r>
              <a:rPr lang="en-US" b="1" dirty="0">
                <a:latin typeface="+mn-lt"/>
              </a:rPr>
              <a:t>Size</a:t>
            </a:r>
            <a:r>
              <a:rPr lang="en-US" dirty="0">
                <a:latin typeface="+mn-lt"/>
              </a:rPr>
              <a:t> group, do the following:</a:t>
            </a:r>
          </a:p>
          <a:p>
            <a:pPr marL="698830" lvl="1" indent="-232943" defTabSz="931774" eaLnBrk="1" fontAlgn="auto" hangingPunct="1">
              <a:spcBef>
                <a:spcPts val="0"/>
              </a:spcBef>
              <a:spcAft>
                <a:spcPts val="0"/>
              </a:spcAft>
              <a:buFont typeface="Arial" pitchFamily="34" charset="0"/>
              <a:buChar char="•"/>
              <a:defRPr/>
            </a:pPr>
            <a:r>
              <a:rPr lang="en-US" dirty="0">
                <a:latin typeface="+mn-lt"/>
              </a:rPr>
              <a:t>In the </a:t>
            </a:r>
            <a:r>
              <a:rPr lang="en-US" b="1" dirty="0">
                <a:latin typeface="+mn-lt"/>
              </a:rPr>
              <a:t>Shape Height </a:t>
            </a:r>
            <a:r>
              <a:rPr lang="en-US" dirty="0">
                <a:latin typeface="+mn-lt"/>
              </a:rPr>
              <a:t>box, enter </a:t>
            </a:r>
            <a:r>
              <a:rPr lang="en-US" b="1" dirty="0">
                <a:latin typeface="+mn-lt"/>
              </a:rPr>
              <a:t>7.5”</a:t>
            </a:r>
            <a:r>
              <a:rPr lang="en-US" dirty="0">
                <a:latin typeface="+mn-lt"/>
              </a:rPr>
              <a:t>.</a:t>
            </a:r>
          </a:p>
          <a:p>
            <a:pPr marL="698830" lvl="1" indent="-232943" defTabSz="931774" eaLnBrk="1" fontAlgn="auto" hangingPunct="1">
              <a:spcBef>
                <a:spcPts val="0"/>
              </a:spcBef>
              <a:spcAft>
                <a:spcPts val="0"/>
              </a:spcAft>
              <a:buFont typeface="Arial" pitchFamily="34" charset="0"/>
              <a:buChar char="•"/>
              <a:defRPr/>
            </a:pPr>
            <a:r>
              <a:rPr lang="en-US" dirty="0">
                <a:latin typeface="+mn-lt"/>
              </a:rPr>
              <a:t>In the </a:t>
            </a:r>
            <a:r>
              <a:rPr lang="en-US" b="1" dirty="0">
                <a:latin typeface="+mn-lt"/>
              </a:rPr>
              <a:t>Shape Width </a:t>
            </a:r>
            <a:r>
              <a:rPr lang="en-US" dirty="0">
                <a:latin typeface="+mn-lt"/>
              </a:rPr>
              <a:t>box, enter </a:t>
            </a:r>
            <a:r>
              <a:rPr lang="en-US" b="1" dirty="0">
                <a:latin typeface="+mn-lt"/>
              </a:rPr>
              <a:t>2.33”</a:t>
            </a:r>
            <a:r>
              <a:rPr lang="en-US" dirty="0">
                <a:latin typeface="+mn-lt"/>
              </a:rPr>
              <a:t>.</a:t>
            </a:r>
          </a:p>
          <a:p>
            <a:pPr marL="232943" indent="-232943" defTabSz="931774" eaLnBrk="1" fontAlgn="auto" hangingPunct="1">
              <a:spcBef>
                <a:spcPts val="0"/>
              </a:spcBef>
              <a:spcAft>
                <a:spcPts val="0"/>
              </a:spcAft>
              <a:buFont typeface="+mj-lt"/>
              <a:buAutoNum type="arabicPeriod"/>
              <a:defRPr/>
            </a:pPr>
            <a:r>
              <a:rPr lang="en-US" dirty="0">
                <a:latin typeface="+mn-lt"/>
              </a:rPr>
              <a:t>Select the rectangle. Under </a:t>
            </a:r>
            <a:r>
              <a:rPr lang="en-US" b="1" dirty="0">
                <a:latin typeface="+mn-lt"/>
              </a:rPr>
              <a:t>Drawing Tools</a:t>
            </a:r>
            <a:r>
              <a:rPr lang="en-US" dirty="0">
                <a:latin typeface="+mn-lt"/>
              </a:rPr>
              <a:t>, on the </a:t>
            </a:r>
            <a:r>
              <a:rPr lang="en-US" b="1" dirty="0">
                <a:latin typeface="+mn-lt"/>
              </a:rPr>
              <a:t>Format</a:t>
            </a:r>
            <a:r>
              <a:rPr lang="en-US" dirty="0">
                <a:latin typeface="+mn-lt"/>
              </a:rPr>
              <a:t> tab, in the </a:t>
            </a:r>
            <a:r>
              <a:rPr lang="en-US" b="1" dirty="0">
                <a:latin typeface="+mn-lt"/>
              </a:rPr>
              <a:t>Shape Styles </a:t>
            </a:r>
            <a:r>
              <a:rPr lang="en-US" dirty="0">
                <a:latin typeface="+mn-lt"/>
              </a:rPr>
              <a:t>group, click </a:t>
            </a:r>
            <a:r>
              <a:rPr lang="en-US" b="1" dirty="0">
                <a:latin typeface="+mn-lt"/>
              </a:rPr>
              <a:t>Shape Outline</a:t>
            </a:r>
            <a:r>
              <a:rPr lang="en-US" dirty="0">
                <a:latin typeface="+mn-lt"/>
              </a:rPr>
              <a:t>, and then click </a:t>
            </a:r>
            <a:r>
              <a:rPr lang="en-US" b="1" dirty="0">
                <a:latin typeface="+mn-lt"/>
              </a:rPr>
              <a:t>No Outline</a:t>
            </a:r>
            <a:r>
              <a:rPr lang="en-US" dirty="0">
                <a:latin typeface="+mn-lt"/>
              </a:rPr>
              <a:t>.</a:t>
            </a:r>
          </a:p>
          <a:p>
            <a:pPr marL="232943" indent="-232943">
              <a:buFont typeface="+mj-lt"/>
              <a:buAutoNum type="arabicPeriod"/>
            </a:pPr>
            <a:r>
              <a:rPr lang="en-US" dirty="0">
                <a:latin typeface="+mn-lt"/>
              </a:rPr>
              <a:t>Under </a:t>
            </a:r>
            <a:r>
              <a:rPr lang="en-US" b="1" dirty="0">
                <a:latin typeface="+mn-lt"/>
              </a:rPr>
              <a:t>Drawing</a:t>
            </a:r>
            <a:r>
              <a:rPr lang="en-US" dirty="0">
                <a:latin typeface="+mn-lt"/>
              </a:rPr>
              <a:t> </a:t>
            </a:r>
            <a:r>
              <a:rPr lang="en-US" b="1" dirty="0">
                <a:latin typeface="+mn-lt"/>
              </a:rPr>
              <a:t>Tools</a:t>
            </a:r>
            <a:r>
              <a:rPr lang="en-US" dirty="0">
                <a:latin typeface="+mn-lt"/>
              </a:rPr>
              <a:t>, on the </a:t>
            </a:r>
            <a:r>
              <a:rPr lang="en-US" b="1" dirty="0">
                <a:latin typeface="+mn-lt"/>
              </a:rPr>
              <a:t>Format</a:t>
            </a:r>
            <a:r>
              <a:rPr lang="en-US" dirty="0">
                <a:latin typeface="+mn-lt"/>
              </a:rPr>
              <a:t> tab, in the </a:t>
            </a:r>
            <a:r>
              <a:rPr lang="en-US" b="1" dirty="0">
                <a:latin typeface="+mn-lt"/>
              </a:rPr>
              <a:t>Shape</a:t>
            </a:r>
            <a:r>
              <a:rPr lang="en-US" dirty="0">
                <a:latin typeface="+mn-lt"/>
              </a:rPr>
              <a:t> </a:t>
            </a:r>
            <a:r>
              <a:rPr lang="en-US" b="1" dirty="0">
                <a:latin typeface="+mn-lt"/>
              </a:rPr>
              <a:t>Styles</a:t>
            </a:r>
            <a:r>
              <a:rPr lang="en-US" dirty="0">
                <a:latin typeface="+mn-lt"/>
              </a:rPr>
              <a:t> group, click </a:t>
            </a:r>
            <a:r>
              <a:rPr lang="en-US" b="1" dirty="0">
                <a:latin typeface="+mn-lt"/>
              </a:rPr>
              <a:t>Shape</a:t>
            </a:r>
            <a:r>
              <a:rPr lang="en-US" dirty="0">
                <a:latin typeface="+mn-lt"/>
              </a:rPr>
              <a:t> </a:t>
            </a:r>
            <a:r>
              <a:rPr lang="en-US" b="1" dirty="0">
                <a:latin typeface="+mn-lt"/>
              </a:rPr>
              <a:t>Fill</a:t>
            </a:r>
            <a:r>
              <a:rPr lang="en-US" dirty="0">
                <a:latin typeface="+mn-lt"/>
              </a:rPr>
              <a:t>, point to </a:t>
            </a:r>
            <a:r>
              <a:rPr lang="en-US" b="1" dirty="0">
                <a:latin typeface="+mn-lt"/>
              </a:rPr>
              <a:t>Gradient</a:t>
            </a:r>
            <a:r>
              <a:rPr lang="en-US" dirty="0">
                <a:latin typeface="+mn-lt"/>
              </a:rPr>
              <a:t>, and then click </a:t>
            </a:r>
            <a:r>
              <a:rPr lang="en-US" b="1" dirty="0">
                <a:latin typeface="+mn-lt"/>
              </a:rPr>
              <a:t>More</a:t>
            </a:r>
            <a:r>
              <a:rPr lang="en-US" dirty="0">
                <a:latin typeface="+mn-lt"/>
              </a:rPr>
              <a:t> </a:t>
            </a:r>
            <a:r>
              <a:rPr lang="en-US" b="1" dirty="0">
                <a:latin typeface="+mn-lt"/>
              </a:rPr>
              <a:t>Gradients</a:t>
            </a:r>
            <a:r>
              <a:rPr lang="en-US" dirty="0">
                <a:latin typeface="+mn-lt"/>
              </a:rPr>
              <a:t>. In the </a:t>
            </a:r>
            <a:r>
              <a:rPr lang="en-US" b="1" dirty="0">
                <a:latin typeface="+mn-lt"/>
              </a:rPr>
              <a:t>Format Shape</a:t>
            </a:r>
            <a:r>
              <a:rPr lang="en-US" dirty="0">
                <a:latin typeface="+mn-lt"/>
              </a:rPr>
              <a:t> dialog box click </a:t>
            </a:r>
            <a:r>
              <a:rPr lang="en-US" b="1" dirty="0">
                <a:latin typeface="+mn-lt"/>
              </a:rPr>
              <a:t>Fill</a:t>
            </a:r>
            <a:r>
              <a:rPr lang="en-US" dirty="0">
                <a:latin typeface="+mn-lt"/>
              </a:rPr>
              <a:t> in the left pane, select </a:t>
            </a:r>
            <a:r>
              <a:rPr lang="en-US" b="1" dirty="0">
                <a:latin typeface="+mn-lt"/>
              </a:rPr>
              <a:t>Gradient fill </a:t>
            </a:r>
            <a:r>
              <a:rPr lang="en-US" dirty="0">
                <a:latin typeface="+mn-lt"/>
              </a:rPr>
              <a:t>in the </a:t>
            </a:r>
            <a:r>
              <a:rPr lang="en-US" b="1" dirty="0">
                <a:latin typeface="+mn-lt"/>
              </a:rPr>
              <a:t>Fill</a:t>
            </a:r>
            <a:r>
              <a:rPr lang="en-US" dirty="0">
                <a:latin typeface="+mn-lt"/>
              </a:rPr>
              <a:t> pane, and then do the following:</a:t>
            </a:r>
          </a:p>
          <a:p>
            <a:pPr marL="640594" lvl="1" indent="-174708">
              <a:buFont typeface="Arial" pitchFamily="34" charset="0"/>
              <a:buChar char="•"/>
            </a:pPr>
            <a:r>
              <a:rPr lang="en-US" dirty="0">
                <a:latin typeface="+mn-lt"/>
              </a:rPr>
              <a:t>In the </a:t>
            </a:r>
            <a:r>
              <a:rPr lang="en-US" b="1" dirty="0">
                <a:latin typeface="+mn-lt"/>
              </a:rPr>
              <a:t>Type</a:t>
            </a:r>
            <a:r>
              <a:rPr lang="en-US" dirty="0">
                <a:latin typeface="+mn-lt"/>
              </a:rPr>
              <a:t> list, select </a:t>
            </a:r>
            <a:r>
              <a:rPr lang="en-US" b="1" dirty="0">
                <a:latin typeface="+mn-lt"/>
              </a:rPr>
              <a:t>Linear</a:t>
            </a:r>
            <a:r>
              <a:rPr lang="en-US" dirty="0">
                <a:latin typeface="+mn-lt"/>
              </a:rPr>
              <a:t>. </a:t>
            </a:r>
          </a:p>
          <a:p>
            <a:pPr marL="640594" lvl="1" indent="-174708">
              <a:buFont typeface="Arial" pitchFamily="34" charset="0"/>
              <a:buChar char="•"/>
            </a:pPr>
            <a:r>
              <a:rPr lang="en-US" dirty="0">
                <a:latin typeface="+mn-lt"/>
              </a:rPr>
              <a:t>In the </a:t>
            </a:r>
            <a:r>
              <a:rPr lang="en-US" b="1" dirty="0">
                <a:latin typeface="+mn-lt"/>
              </a:rPr>
              <a:t>Angle</a:t>
            </a:r>
            <a:r>
              <a:rPr lang="en-US" dirty="0">
                <a:latin typeface="+mn-lt"/>
              </a:rPr>
              <a:t> box, enter </a:t>
            </a:r>
            <a:r>
              <a:rPr lang="en-US" b="1" dirty="0">
                <a:latin typeface="+mn-lt"/>
              </a:rPr>
              <a:t>90</a:t>
            </a:r>
            <a:r>
              <a:rPr lang="en-US" dirty="0">
                <a:latin typeface="+mn-lt"/>
              </a:rPr>
              <a:t>.</a:t>
            </a:r>
          </a:p>
          <a:p>
            <a:pPr marL="640594" lvl="1" indent="-174708">
              <a:buFont typeface="Arial" pitchFamily="34" charset="0"/>
              <a:buChar char="•"/>
            </a:pPr>
            <a:r>
              <a:rPr lang="en-US" dirty="0">
                <a:latin typeface="+mn-lt"/>
              </a:rPr>
              <a:t>Under </a:t>
            </a:r>
            <a:r>
              <a:rPr lang="en-US" b="1" dirty="0">
                <a:latin typeface="+mn-lt"/>
              </a:rPr>
              <a:t>Gradient stops</a:t>
            </a:r>
            <a:r>
              <a:rPr lang="en-US" dirty="0">
                <a:latin typeface="+mn-lt"/>
              </a:rPr>
              <a:t>, click </a:t>
            </a:r>
            <a:r>
              <a:rPr lang="en-US" b="1" dirty="0">
                <a:latin typeface="+mn-lt"/>
              </a:rPr>
              <a:t>Add gradient stops </a:t>
            </a:r>
            <a:r>
              <a:rPr lang="en-US" dirty="0">
                <a:latin typeface="+mn-lt"/>
              </a:rPr>
              <a:t>or </a:t>
            </a:r>
            <a:r>
              <a:rPr lang="en-US" b="1" dirty="0">
                <a:latin typeface="+mn-lt"/>
              </a:rPr>
              <a:t>Remove gradient stops </a:t>
            </a:r>
            <a:r>
              <a:rPr lang="en-US" dirty="0">
                <a:latin typeface="+mn-lt"/>
              </a:rPr>
              <a:t>until two stops appear in the slider. </a:t>
            </a:r>
          </a:p>
          <a:p>
            <a:pPr marL="232943" indent="-232943">
              <a:buFont typeface="+mj-lt"/>
              <a:buAutoNum type="arabicPeriod"/>
            </a:pPr>
            <a:r>
              <a:rPr lang="en-US" dirty="0">
                <a:latin typeface="+mn-lt"/>
              </a:rPr>
              <a:t> Also under Gradient stops, customize the gradient stops as follows:</a:t>
            </a:r>
          </a:p>
          <a:p>
            <a:pPr marL="640594" lvl="1" indent="-174708">
              <a:buFont typeface="Arial" pitchFamily="34" charset="0"/>
              <a:buChar char="•"/>
            </a:pPr>
            <a:r>
              <a:rPr lang="en-US" dirty="0">
                <a:latin typeface="+mn-lt"/>
              </a:rPr>
              <a:t>Select the first stop in the slider, and then do the following: </a:t>
            </a:r>
          </a:p>
          <a:p>
            <a:pPr marL="1106481" lvl="2" indent="-174708">
              <a:buFont typeface="Arial" pitchFamily="34" charset="0"/>
              <a:buChar char="•"/>
            </a:pPr>
            <a:r>
              <a:rPr lang="en-US" dirty="0">
                <a:latin typeface="+mn-lt"/>
              </a:rPr>
              <a:t>In the </a:t>
            </a:r>
            <a:r>
              <a:rPr lang="en-US" b="1" dirty="0">
                <a:latin typeface="+mn-lt"/>
              </a:rPr>
              <a:t>Position</a:t>
            </a:r>
            <a:r>
              <a:rPr lang="en-US" dirty="0">
                <a:latin typeface="+mn-lt"/>
              </a:rPr>
              <a:t> box, enter </a:t>
            </a:r>
            <a:r>
              <a:rPr lang="en-US" b="1" dirty="0">
                <a:latin typeface="+mn-lt"/>
              </a:rPr>
              <a:t>0%</a:t>
            </a:r>
            <a:r>
              <a:rPr lang="en-US" dirty="0">
                <a:latin typeface="+mn-lt"/>
              </a:rPr>
              <a:t>.</a:t>
            </a:r>
          </a:p>
          <a:p>
            <a:pPr marL="1106481" lvl="2" indent="-174708">
              <a:buFont typeface="Arial" pitchFamily="34" charset="0"/>
              <a:buChar char="•"/>
            </a:pPr>
            <a:r>
              <a:rPr lang="en-US" dirty="0">
                <a:latin typeface="+mn-lt"/>
              </a:rPr>
              <a:t>Click the button next to </a:t>
            </a:r>
            <a:r>
              <a:rPr lang="en-US" b="1" dirty="0">
                <a:latin typeface="+mn-lt"/>
              </a:rPr>
              <a:t>Color</a:t>
            </a:r>
            <a:r>
              <a:rPr lang="en-US" dirty="0">
                <a:latin typeface="+mn-lt"/>
              </a:rPr>
              <a:t>, and then under </a:t>
            </a:r>
            <a:r>
              <a:rPr lang="en-US" b="1" dirty="0">
                <a:latin typeface="+mn-lt"/>
              </a:rPr>
              <a:t>Theme Colors </a:t>
            </a:r>
            <a:r>
              <a:rPr lang="en-US" dirty="0">
                <a:latin typeface="+mn-lt"/>
              </a:rPr>
              <a:t>click </a:t>
            </a:r>
            <a:r>
              <a:rPr lang="en-US" b="1" dirty="0">
                <a:latin typeface="+mn-lt"/>
              </a:rPr>
              <a:t>White, Background 1 </a:t>
            </a:r>
            <a:r>
              <a:rPr lang="en-US" dirty="0">
                <a:latin typeface="+mn-lt"/>
              </a:rPr>
              <a:t>(first row, first option from the left).</a:t>
            </a:r>
          </a:p>
          <a:p>
            <a:pPr marL="1106481" lvl="2" indent="-174708">
              <a:buFont typeface="Arial" pitchFamily="34" charset="0"/>
              <a:buChar char="•"/>
            </a:pPr>
            <a:r>
              <a:rPr lang="en-US" dirty="0">
                <a:latin typeface="+mn-lt"/>
              </a:rPr>
              <a:t>In the Transparency box, enter </a:t>
            </a:r>
            <a:r>
              <a:rPr lang="en-US" b="1" dirty="0">
                <a:latin typeface="+mn-lt"/>
              </a:rPr>
              <a:t>55%</a:t>
            </a:r>
            <a:r>
              <a:rPr lang="en-US" dirty="0">
                <a:latin typeface="+mn-lt"/>
              </a:rPr>
              <a:t>. </a:t>
            </a:r>
          </a:p>
          <a:p>
            <a:pPr marL="640594" lvl="1" indent="-174708">
              <a:buFont typeface="Arial" pitchFamily="34" charset="0"/>
              <a:buChar char="•"/>
            </a:pPr>
            <a:r>
              <a:rPr lang="en-US" b="1" dirty="0">
                <a:latin typeface="+mn-lt"/>
              </a:rPr>
              <a:t> </a:t>
            </a:r>
            <a:r>
              <a:rPr lang="en-US" dirty="0">
                <a:latin typeface="+mn-lt"/>
              </a:rPr>
              <a:t>Select the second stop in the slider, and then do the following: </a:t>
            </a:r>
          </a:p>
          <a:p>
            <a:pPr marL="1106481" lvl="2" indent="-174708">
              <a:buFont typeface="Arial" pitchFamily="34" charset="0"/>
              <a:buChar char="•"/>
            </a:pPr>
            <a:r>
              <a:rPr lang="en-US" dirty="0">
                <a:latin typeface="+mn-lt"/>
              </a:rPr>
              <a:t>In the </a:t>
            </a:r>
            <a:r>
              <a:rPr lang="en-US" b="1" dirty="0">
                <a:latin typeface="+mn-lt"/>
              </a:rPr>
              <a:t>Position</a:t>
            </a:r>
            <a:r>
              <a:rPr lang="en-US" dirty="0">
                <a:latin typeface="+mn-lt"/>
              </a:rPr>
              <a:t> box, enter </a:t>
            </a:r>
            <a:r>
              <a:rPr lang="en-US" b="1" dirty="0">
                <a:latin typeface="+mn-lt"/>
              </a:rPr>
              <a:t>100%</a:t>
            </a:r>
            <a:r>
              <a:rPr lang="en-US" dirty="0">
                <a:latin typeface="+mn-lt"/>
              </a:rPr>
              <a:t>.</a:t>
            </a:r>
          </a:p>
          <a:p>
            <a:pPr marL="1106481" lvl="2" indent="-174708">
              <a:buFont typeface="Arial" pitchFamily="34" charset="0"/>
              <a:buChar char="•"/>
            </a:pPr>
            <a:r>
              <a:rPr lang="en-US" dirty="0">
                <a:latin typeface="+mn-lt"/>
              </a:rPr>
              <a:t>Click the button next to </a:t>
            </a:r>
            <a:r>
              <a:rPr lang="en-US" b="1" dirty="0">
                <a:latin typeface="+mn-lt"/>
              </a:rPr>
              <a:t>Color</a:t>
            </a:r>
            <a:r>
              <a:rPr lang="en-US" dirty="0">
                <a:latin typeface="+mn-lt"/>
              </a:rPr>
              <a:t>, and then under </a:t>
            </a:r>
            <a:r>
              <a:rPr lang="en-US" b="1" dirty="0">
                <a:latin typeface="+mn-lt"/>
              </a:rPr>
              <a:t>Theme Colors </a:t>
            </a:r>
            <a:r>
              <a:rPr lang="en-US" dirty="0">
                <a:latin typeface="+mn-lt"/>
              </a:rPr>
              <a:t>click </a:t>
            </a:r>
            <a:r>
              <a:rPr lang="en-US" b="1" dirty="0">
                <a:latin typeface="+mn-lt"/>
              </a:rPr>
              <a:t>White, Background 1 </a:t>
            </a:r>
            <a:r>
              <a:rPr lang="en-US" dirty="0">
                <a:latin typeface="+mn-lt"/>
              </a:rPr>
              <a:t>(first row, first option from the left).</a:t>
            </a:r>
          </a:p>
          <a:p>
            <a:pPr marL="1106481" lvl="2" indent="-174708">
              <a:buFont typeface="Arial" pitchFamily="34" charset="0"/>
              <a:buChar char="•"/>
            </a:pPr>
            <a:r>
              <a:rPr lang="en-US" dirty="0">
                <a:latin typeface="+mn-lt"/>
              </a:rPr>
              <a:t>In the Transparency box, enter </a:t>
            </a:r>
            <a:r>
              <a:rPr lang="en-US" b="1" dirty="0">
                <a:latin typeface="+mn-lt"/>
              </a:rPr>
              <a:t>100%</a:t>
            </a:r>
            <a:r>
              <a:rPr lang="en-US" dirty="0">
                <a:latin typeface="+mn-lt"/>
              </a:rPr>
              <a:t>. </a:t>
            </a:r>
          </a:p>
          <a:p>
            <a:pPr marL="232943" indent="-232943" defTabSz="931774" eaLnBrk="1" fontAlgn="auto" hangingPunct="1">
              <a:spcBef>
                <a:spcPts val="0"/>
              </a:spcBef>
              <a:spcAft>
                <a:spcPts val="0"/>
              </a:spcAft>
              <a:buFont typeface="+mj-lt"/>
              <a:buAutoNum type="arabicPeriod"/>
              <a:defRPr/>
            </a:pPr>
            <a:r>
              <a:rPr lang="en-US" dirty="0">
                <a:latin typeface="+mn-lt"/>
              </a:rPr>
              <a:t>On the slide, drag the rectangle to cover the duplicate picture. </a:t>
            </a:r>
          </a:p>
          <a:p>
            <a:pPr marL="232943" indent="-232943" defTabSz="931774" eaLnBrk="1" fontAlgn="auto" hangingPunct="1">
              <a:spcBef>
                <a:spcPts val="0"/>
              </a:spcBef>
              <a:spcAft>
                <a:spcPts val="0"/>
              </a:spcAft>
              <a:buFont typeface="+mj-lt"/>
              <a:buAutoNum type="arabicPeriod"/>
              <a:defRPr/>
            </a:pPr>
            <a:r>
              <a:rPr lang="en-US" dirty="0">
                <a:latin typeface="+mn-lt"/>
              </a:rPr>
              <a:t>Select the rectangle. On the </a:t>
            </a:r>
            <a:r>
              <a:rPr lang="en-US" b="1" dirty="0">
                <a:latin typeface="+mn-lt"/>
              </a:rPr>
              <a:t>Home</a:t>
            </a:r>
            <a:r>
              <a:rPr lang="en-US" dirty="0">
                <a:latin typeface="+mn-lt"/>
              </a:rPr>
              <a:t> tab, in the </a:t>
            </a:r>
            <a:r>
              <a:rPr lang="en-US" b="1" dirty="0">
                <a:latin typeface="+mn-lt"/>
              </a:rPr>
              <a:t>Drawing</a:t>
            </a:r>
            <a:r>
              <a:rPr lang="en-US" dirty="0">
                <a:latin typeface="+mn-lt"/>
              </a:rPr>
              <a:t> group, click </a:t>
            </a:r>
            <a:r>
              <a:rPr lang="en-US" b="1" dirty="0">
                <a:latin typeface="+mn-lt"/>
              </a:rPr>
              <a:t>Arrange</a:t>
            </a:r>
            <a:r>
              <a:rPr lang="en-US" dirty="0">
                <a:latin typeface="+mn-lt"/>
              </a:rPr>
              <a:t>, and then do the following:</a:t>
            </a:r>
          </a:p>
          <a:p>
            <a:pPr marL="698830" lvl="1" indent="-232943" defTabSz="931774" eaLnBrk="1" fontAlgn="auto" hangingPunct="1">
              <a:spcBef>
                <a:spcPts val="0"/>
              </a:spcBef>
              <a:spcAft>
                <a:spcPts val="0"/>
              </a:spcAft>
              <a:buFont typeface="+mj-lt"/>
              <a:buAutoNum type="arabicPeriod"/>
              <a:defRPr/>
            </a:pPr>
            <a:r>
              <a:rPr lang="en-US" dirty="0">
                <a:latin typeface="+mn-lt"/>
              </a:rPr>
              <a:t>Point to </a:t>
            </a:r>
            <a:r>
              <a:rPr lang="en-US" b="1" dirty="0">
                <a:latin typeface="+mn-lt"/>
              </a:rPr>
              <a:t>Align</a:t>
            </a:r>
            <a:r>
              <a:rPr lang="en-US" dirty="0">
                <a:latin typeface="+mn-lt"/>
              </a:rPr>
              <a:t>, and then click </a:t>
            </a:r>
            <a:r>
              <a:rPr lang="en-US" b="1" dirty="0">
                <a:latin typeface="+mn-lt"/>
              </a:rPr>
              <a:t>Align to Slide</a:t>
            </a:r>
            <a:r>
              <a:rPr lang="en-US" dirty="0">
                <a:latin typeface="+mn-lt"/>
              </a:rPr>
              <a:t>.</a:t>
            </a:r>
          </a:p>
          <a:p>
            <a:pPr marL="698830" lvl="1" indent="-232943" defTabSz="931774" eaLnBrk="1" fontAlgn="auto" hangingPunct="1">
              <a:spcBef>
                <a:spcPts val="0"/>
              </a:spcBef>
              <a:spcAft>
                <a:spcPts val="0"/>
              </a:spcAft>
              <a:buFont typeface="+mj-lt"/>
              <a:buAutoNum type="arabicPeriod"/>
              <a:defRPr/>
            </a:pPr>
            <a:r>
              <a:rPr lang="en-US" dirty="0">
                <a:latin typeface="+mn-lt"/>
              </a:rPr>
              <a:t>Point to </a:t>
            </a:r>
            <a:r>
              <a:rPr lang="en-US" b="1" dirty="0">
                <a:latin typeface="+mn-lt"/>
              </a:rPr>
              <a:t>Align</a:t>
            </a:r>
            <a:r>
              <a:rPr lang="en-US" dirty="0">
                <a:latin typeface="+mn-lt"/>
              </a:rPr>
              <a:t>, and then click </a:t>
            </a:r>
            <a:r>
              <a:rPr lang="en-US" b="1" dirty="0">
                <a:latin typeface="+mn-lt"/>
              </a:rPr>
              <a:t>Align Middle</a:t>
            </a:r>
            <a:r>
              <a:rPr lang="en-US" dirty="0">
                <a:latin typeface="+mn-lt"/>
              </a:rPr>
              <a:t>. </a:t>
            </a:r>
          </a:p>
          <a:p>
            <a:pPr marL="698830" lvl="1" indent="-232943" defTabSz="931774" eaLnBrk="1" fontAlgn="auto" hangingPunct="1">
              <a:spcBef>
                <a:spcPts val="0"/>
              </a:spcBef>
              <a:spcAft>
                <a:spcPts val="0"/>
              </a:spcAft>
              <a:buFont typeface="+mj-lt"/>
              <a:buAutoNum type="arabicPeriod"/>
              <a:defRPr/>
            </a:pPr>
            <a:r>
              <a:rPr lang="en-US" dirty="0">
                <a:latin typeface="+mn-lt"/>
              </a:rPr>
              <a:t>Click </a:t>
            </a:r>
            <a:r>
              <a:rPr lang="en-US" b="1" dirty="0">
                <a:latin typeface="+mn-lt"/>
              </a:rPr>
              <a:t>Send Backward</a:t>
            </a:r>
            <a:r>
              <a:rPr lang="en-US" dirty="0">
                <a:latin typeface="+mn-lt"/>
              </a:rPr>
              <a:t>. </a:t>
            </a:r>
          </a:p>
          <a:p>
            <a:pPr marL="232943" indent="-232943" defTabSz="931774" eaLnBrk="1" fontAlgn="auto" hangingPunct="1">
              <a:spcBef>
                <a:spcPts val="0"/>
              </a:spcBef>
              <a:spcAft>
                <a:spcPts val="0"/>
              </a:spcAft>
              <a:buFont typeface="+mj-lt"/>
              <a:buAutoNum type="arabicPeriod"/>
              <a:defRPr/>
            </a:pPr>
            <a:r>
              <a:rPr lang="en-US" dirty="0">
                <a:latin typeface="+mn-lt"/>
              </a:rPr>
              <a:t>On the </a:t>
            </a:r>
            <a:r>
              <a:rPr lang="en-US" b="1" dirty="0">
                <a:latin typeface="+mn-lt"/>
              </a:rPr>
              <a:t>Home</a:t>
            </a:r>
            <a:r>
              <a:rPr lang="en-US" dirty="0">
                <a:latin typeface="+mn-lt"/>
              </a:rPr>
              <a:t> tab, in the </a:t>
            </a:r>
            <a:r>
              <a:rPr lang="en-US" b="1" dirty="0">
                <a:latin typeface="+mn-lt"/>
              </a:rPr>
              <a:t>Drawing</a:t>
            </a:r>
            <a:r>
              <a:rPr lang="en-US" dirty="0">
                <a:latin typeface="+mn-lt"/>
              </a:rPr>
              <a:t> group, click </a:t>
            </a:r>
            <a:r>
              <a:rPr lang="en-US" b="1" dirty="0">
                <a:latin typeface="+mn-lt"/>
              </a:rPr>
              <a:t>Shapes</a:t>
            </a:r>
            <a:r>
              <a:rPr lang="en-US" dirty="0">
                <a:latin typeface="+mn-lt"/>
              </a:rPr>
              <a:t>, and then under </a:t>
            </a:r>
            <a:r>
              <a:rPr lang="en-US" b="1" dirty="0">
                <a:latin typeface="+mn-lt"/>
              </a:rPr>
              <a:t>Rectangles</a:t>
            </a:r>
            <a:r>
              <a:rPr lang="en-US" dirty="0">
                <a:latin typeface="+mn-lt"/>
              </a:rPr>
              <a:t> click </a:t>
            </a:r>
            <a:r>
              <a:rPr lang="en-US" b="1" dirty="0">
                <a:latin typeface="+mn-lt"/>
              </a:rPr>
              <a:t>Rectangle</a:t>
            </a:r>
            <a:r>
              <a:rPr lang="en-US" dirty="0">
                <a:latin typeface="+mn-lt"/>
              </a:rPr>
              <a:t> (first option from the left). On the slide, drag to draw another rectangle. </a:t>
            </a:r>
          </a:p>
          <a:p>
            <a:pPr marL="232943" indent="-232943" defTabSz="931774" eaLnBrk="1" fontAlgn="auto" hangingPunct="1">
              <a:spcBef>
                <a:spcPts val="0"/>
              </a:spcBef>
              <a:spcAft>
                <a:spcPts val="0"/>
              </a:spcAft>
              <a:buFont typeface="+mj-lt"/>
              <a:buAutoNum type="arabicPeriod"/>
              <a:defRPr/>
            </a:pPr>
            <a:r>
              <a:rPr lang="en-US" dirty="0">
                <a:latin typeface="+mn-lt"/>
              </a:rPr>
              <a:t>Select the rectangle. Under </a:t>
            </a:r>
            <a:r>
              <a:rPr lang="en-US" b="1" dirty="0">
                <a:latin typeface="+mn-lt"/>
              </a:rPr>
              <a:t>Drawing Tools</a:t>
            </a:r>
            <a:r>
              <a:rPr lang="en-US" dirty="0">
                <a:latin typeface="+mn-lt"/>
              </a:rPr>
              <a:t>, on the </a:t>
            </a:r>
            <a:r>
              <a:rPr lang="en-US" b="1" dirty="0">
                <a:latin typeface="+mn-lt"/>
              </a:rPr>
              <a:t>Format</a:t>
            </a:r>
            <a:r>
              <a:rPr lang="en-US" dirty="0">
                <a:latin typeface="+mn-lt"/>
              </a:rPr>
              <a:t> tab, in the </a:t>
            </a:r>
            <a:r>
              <a:rPr lang="en-US" b="1" dirty="0">
                <a:latin typeface="+mn-lt"/>
              </a:rPr>
              <a:t>Size</a:t>
            </a:r>
            <a:r>
              <a:rPr lang="en-US" dirty="0">
                <a:latin typeface="+mn-lt"/>
              </a:rPr>
              <a:t> group, do the following:</a:t>
            </a:r>
          </a:p>
          <a:p>
            <a:pPr marL="698830" lvl="1" indent="-232943" defTabSz="931774" eaLnBrk="1" fontAlgn="auto" hangingPunct="1">
              <a:spcBef>
                <a:spcPts val="0"/>
              </a:spcBef>
              <a:spcAft>
                <a:spcPts val="0"/>
              </a:spcAft>
              <a:buFont typeface="Arial" pitchFamily="34" charset="0"/>
              <a:buChar char="•"/>
              <a:defRPr/>
            </a:pPr>
            <a:r>
              <a:rPr lang="en-US" dirty="0">
                <a:latin typeface="+mn-lt"/>
              </a:rPr>
              <a:t>In the </a:t>
            </a:r>
            <a:r>
              <a:rPr lang="en-US" b="1" dirty="0">
                <a:latin typeface="+mn-lt"/>
              </a:rPr>
              <a:t>Shape Height </a:t>
            </a:r>
            <a:r>
              <a:rPr lang="en-US" dirty="0">
                <a:latin typeface="+mn-lt"/>
              </a:rPr>
              <a:t>box, enter </a:t>
            </a:r>
            <a:r>
              <a:rPr lang="en-US" b="1" dirty="0">
                <a:latin typeface="+mn-lt"/>
              </a:rPr>
              <a:t>4”</a:t>
            </a:r>
            <a:r>
              <a:rPr lang="en-US" dirty="0">
                <a:latin typeface="+mn-lt"/>
              </a:rPr>
              <a:t>.</a:t>
            </a:r>
          </a:p>
          <a:p>
            <a:pPr marL="698830" lvl="1" indent="-232943" defTabSz="931774" eaLnBrk="1" fontAlgn="auto" hangingPunct="1">
              <a:spcBef>
                <a:spcPts val="0"/>
              </a:spcBef>
              <a:spcAft>
                <a:spcPts val="0"/>
              </a:spcAft>
              <a:buFont typeface="Arial" pitchFamily="34" charset="0"/>
              <a:buChar char="•"/>
              <a:defRPr/>
            </a:pPr>
            <a:r>
              <a:rPr lang="en-US" dirty="0">
                <a:latin typeface="+mn-lt"/>
              </a:rPr>
              <a:t>In the </a:t>
            </a:r>
            <a:r>
              <a:rPr lang="en-US" b="1" dirty="0">
                <a:latin typeface="+mn-lt"/>
              </a:rPr>
              <a:t>Shape Width </a:t>
            </a:r>
            <a:r>
              <a:rPr lang="en-US" dirty="0">
                <a:latin typeface="+mn-lt"/>
              </a:rPr>
              <a:t>box, enter </a:t>
            </a:r>
            <a:r>
              <a:rPr lang="en-US" b="1" dirty="0">
                <a:latin typeface="+mn-lt"/>
              </a:rPr>
              <a:t>2.67”</a:t>
            </a:r>
            <a:r>
              <a:rPr lang="en-US" dirty="0">
                <a:latin typeface="+mn-lt"/>
              </a:rPr>
              <a:t>.</a:t>
            </a:r>
          </a:p>
          <a:p>
            <a:pPr marL="232943" indent="-232943" defTabSz="931774" eaLnBrk="1" fontAlgn="auto" hangingPunct="1">
              <a:spcBef>
                <a:spcPts val="0"/>
              </a:spcBef>
              <a:spcAft>
                <a:spcPts val="0"/>
              </a:spcAft>
              <a:buFont typeface="+mj-lt"/>
              <a:buAutoNum type="arabicPeriod"/>
              <a:defRPr/>
            </a:pPr>
            <a:r>
              <a:rPr lang="en-US" dirty="0">
                <a:latin typeface="+mn-lt"/>
              </a:rPr>
              <a:t>Under </a:t>
            </a:r>
            <a:r>
              <a:rPr lang="en-US" b="1" dirty="0">
                <a:latin typeface="+mn-lt"/>
              </a:rPr>
              <a:t>Drawing Tools</a:t>
            </a:r>
            <a:r>
              <a:rPr lang="en-US" dirty="0">
                <a:latin typeface="+mn-lt"/>
              </a:rPr>
              <a:t>, on the </a:t>
            </a:r>
            <a:r>
              <a:rPr lang="en-US" b="1" dirty="0">
                <a:latin typeface="+mn-lt"/>
              </a:rPr>
              <a:t>Format</a:t>
            </a:r>
            <a:r>
              <a:rPr lang="en-US" dirty="0">
                <a:latin typeface="+mn-lt"/>
              </a:rPr>
              <a:t> tab, in the </a:t>
            </a:r>
            <a:r>
              <a:rPr lang="en-US" b="1" dirty="0">
                <a:latin typeface="+mn-lt"/>
              </a:rPr>
              <a:t>Shape Styles </a:t>
            </a:r>
            <a:r>
              <a:rPr lang="en-US" dirty="0">
                <a:latin typeface="+mn-lt"/>
              </a:rPr>
              <a:t>group, click </a:t>
            </a:r>
            <a:r>
              <a:rPr lang="en-US" b="1" dirty="0">
                <a:latin typeface="+mn-lt"/>
              </a:rPr>
              <a:t>Shape Fill</a:t>
            </a:r>
            <a:r>
              <a:rPr lang="en-US" dirty="0">
                <a:latin typeface="+mn-lt"/>
              </a:rPr>
              <a:t>, point to </a:t>
            </a:r>
            <a:r>
              <a:rPr lang="en-US" b="1" dirty="0">
                <a:latin typeface="+mn-lt"/>
              </a:rPr>
              <a:t>Gradient</a:t>
            </a:r>
            <a:r>
              <a:rPr lang="en-US" dirty="0">
                <a:latin typeface="+mn-lt"/>
              </a:rPr>
              <a:t>, and then click </a:t>
            </a:r>
            <a:r>
              <a:rPr lang="en-US" b="1" dirty="0">
                <a:latin typeface="+mn-lt"/>
              </a:rPr>
              <a:t>No fill</a:t>
            </a:r>
            <a:r>
              <a:rPr lang="en-US" dirty="0">
                <a:latin typeface="+mn-lt"/>
              </a:rPr>
              <a:t>. </a:t>
            </a:r>
          </a:p>
          <a:p>
            <a:pPr marL="232943" indent="-232943" defTabSz="931774" eaLnBrk="1" fontAlgn="auto" hangingPunct="1">
              <a:spcBef>
                <a:spcPts val="0"/>
              </a:spcBef>
              <a:spcAft>
                <a:spcPts val="0"/>
              </a:spcAft>
              <a:buFont typeface="+mj-lt"/>
              <a:buAutoNum type="arabicPeriod"/>
              <a:defRPr/>
            </a:pPr>
            <a:r>
              <a:rPr lang="en-US" dirty="0">
                <a:latin typeface="+mn-lt"/>
              </a:rPr>
              <a:t>Under </a:t>
            </a:r>
            <a:r>
              <a:rPr lang="en-US" b="1" dirty="0">
                <a:latin typeface="+mn-lt"/>
              </a:rPr>
              <a:t>Drawing Tools</a:t>
            </a:r>
            <a:r>
              <a:rPr lang="en-US" dirty="0">
                <a:latin typeface="+mn-lt"/>
              </a:rPr>
              <a:t>, on the </a:t>
            </a:r>
            <a:r>
              <a:rPr lang="en-US" b="1" dirty="0">
                <a:latin typeface="+mn-lt"/>
              </a:rPr>
              <a:t>Format</a:t>
            </a:r>
            <a:r>
              <a:rPr lang="en-US" dirty="0">
                <a:latin typeface="+mn-lt"/>
              </a:rPr>
              <a:t> tab, in the </a:t>
            </a:r>
            <a:r>
              <a:rPr lang="en-US" b="1" dirty="0">
                <a:latin typeface="+mn-lt"/>
              </a:rPr>
              <a:t>Shape Styles </a:t>
            </a:r>
            <a:r>
              <a:rPr lang="en-US" dirty="0">
                <a:latin typeface="+mn-lt"/>
              </a:rPr>
              <a:t>group, click the </a:t>
            </a:r>
            <a:r>
              <a:rPr lang="en-US" b="1" dirty="0">
                <a:latin typeface="+mn-lt"/>
              </a:rPr>
              <a:t>Format Shape </a:t>
            </a:r>
            <a:r>
              <a:rPr lang="en-US" dirty="0">
                <a:latin typeface="+mn-lt"/>
              </a:rPr>
              <a:t>dialog box launcher. In the </a:t>
            </a:r>
            <a:r>
              <a:rPr lang="en-US" b="1" dirty="0">
                <a:latin typeface="+mn-lt"/>
              </a:rPr>
              <a:t>Format Shape </a:t>
            </a:r>
            <a:r>
              <a:rPr lang="en-US" dirty="0">
                <a:latin typeface="+mn-lt"/>
              </a:rPr>
              <a:t>dialog box, click </a:t>
            </a:r>
            <a:r>
              <a:rPr lang="en-US" b="1" dirty="0">
                <a:latin typeface="+mn-lt"/>
              </a:rPr>
              <a:t>Line Color </a:t>
            </a:r>
            <a:r>
              <a:rPr lang="en-US" dirty="0">
                <a:latin typeface="+mn-lt"/>
              </a:rPr>
              <a:t>in the left pane, select </a:t>
            </a:r>
            <a:r>
              <a:rPr lang="en-US" b="1" dirty="0">
                <a:latin typeface="+mn-lt"/>
              </a:rPr>
              <a:t>Solid line </a:t>
            </a:r>
            <a:r>
              <a:rPr lang="en-US" dirty="0">
                <a:latin typeface="+mn-lt"/>
              </a:rPr>
              <a:t>in the </a:t>
            </a:r>
            <a:r>
              <a:rPr lang="en-US" b="1" dirty="0">
                <a:latin typeface="+mn-lt"/>
              </a:rPr>
              <a:t>Line Color </a:t>
            </a:r>
            <a:r>
              <a:rPr lang="en-US" dirty="0">
                <a:latin typeface="+mn-lt"/>
              </a:rPr>
              <a:t>pane, and then do the following:</a:t>
            </a:r>
          </a:p>
          <a:p>
            <a:pPr marL="698830" lvl="1" indent="-232943" defTabSz="931774" eaLnBrk="1" fontAlgn="auto" hangingPunct="1">
              <a:spcBef>
                <a:spcPts val="0"/>
              </a:spcBef>
              <a:spcAft>
                <a:spcPts val="0"/>
              </a:spcAft>
              <a:buFont typeface="Arial" pitchFamily="34" charset="0"/>
              <a:buChar char="•"/>
              <a:defRPr/>
            </a:pPr>
            <a:r>
              <a:rPr lang="en-US" dirty="0">
                <a:latin typeface="+mn-lt"/>
              </a:rPr>
              <a:t>Click the button next to </a:t>
            </a:r>
            <a:r>
              <a:rPr lang="en-US" b="1" dirty="0">
                <a:latin typeface="+mn-lt"/>
              </a:rPr>
              <a:t>Color</a:t>
            </a:r>
            <a:r>
              <a:rPr lang="en-US" dirty="0">
                <a:latin typeface="+mn-lt"/>
              </a:rPr>
              <a:t>, and then under </a:t>
            </a:r>
            <a:r>
              <a:rPr lang="en-US" b="1" dirty="0">
                <a:latin typeface="+mn-lt"/>
              </a:rPr>
              <a:t>Theme Colors </a:t>
            </a:r>
            <a:r>
              <a:rPr lang="en-US" dirty="0">
                <a:latin typeface="+mn-lt"/>
              </a:rPr>
              <a:t>click </a:t>
            </a:r>
            <a:r>
              <a:rPr lang="en-US" b="1" dirty="0">
                <a:latin typeface="+mn-lt"/>
              </a:rPr>
              <a:t>White, Background 1 </a:t>
            </a:r>
            <a:r>
              <a:rPr lang="en-US" dirty="0">
                <a:latin typeface="+mn-lt"/>
              </a:rPr>
              <a:t>(first row, first option from the left). </a:t>
            </a:r>
          </a:p>
          <a:p>
            <a:pPr marL="698830" lvl="1" indent="-232943" defTabSz="931774" eaLnBrk="1" fontAlgn="auto" hangingPunct="1">
              <a:spcBef>
                <a:spcPts val="0"/>
              </a:spcBef>
              <a:spcAft>
                <a:spcPts val="0"/>
              </a:spcAft>
              <a:buFont typeface="Arial" pitchFamily="34" charset="0"/>
              <a:buChar char="•"/>
              <a:defRPr/>
            </a:pPr>
            <a:r>
              <a:rPr lang="en-US" dirty="0">
                <a:latin typeface="+mn-lt"/>
              </a:rPr>
              <a:t>In the </a:t>
            </a:r>
            <a:r>
              <a:rPr lang="en-US" b="1" dirty="0">
                <a:latin typeface="+mn-lt"/>
              </a:rPr>
              <a:t>Transparency</a:t>
            </a:r>
            <a:r>
              <a:rPr lang="en-US" dirty="0">
                <a:latin typeface="+mn-lt"/>
              </a:rPr>
              <a:t> box, enter </a:t>
            </a:r>
            <a:r>
              <a:rPr lang="en-US" b="1" dirty="0">
                <a:latin typeface="+mn-lt"/>
              </a:rPr>
              <a:t>70%</a:t>
            </a:r>
            <a:r>
              <a:rPr lang="en-US" dirty="0">
                <a:latin typeface="+mn-lt"/>
              </a:rPr>
              <a:t>.</a:t>
            </a:r>
          </a:p>
          <a:p>
            <a:pPr marL="232943" indent="-232943" defTabSz="931774" eaLnBrk="1" fontAlgn="auto" hangingPunct="1">
              <a:spcBef>
                <a:spcPts val="0"/>
              </a:spcBef>
              <a:spcAft>
                <a:spcPts val="0"/>
              </a:spcAft>
              <a:buFont typeface="+mj-lt"/>
              <a:buAutoNum type="arabicPeriod"/>
              <a:defRPr/>
            </a:pPr>
            <a:r>
              <a:rPr lang="en-US" dirty="0">
                <a:latin typeface="+mn-lt"/>
              </a:rPr>
              <a:t>Also in the </a:t>
            </a:r>
            <a:r>
              <a:rPr lang="en-US" b="1" dirty="0">
                <a:latin typeface="+mn-lt"/>
              </a:rPr>
              <a:t>Format Shape </a:t>
            </a:r>
            <a:r>
              <a:rPr lang="en-US" dirty="0">
                <a:latin typeface="+mn-lt"/>
              </a:rPr>
              <a:t>dialog box, click </a:t>
            </a:r>
            <a:r>
              <a:rPr lang="en-US" b="1" dirty="0">
                <a:latin typeface="+mn-lt"/>
              </a:rPr>
              <a:t>Line Style </a:t>
            </a:r>
            <a:r>
              <a:rPr lang="en-US" dirty="0">
                <a:latin typeface="+mn-lt"/>
              </a:rPr>
              <a:t>in the left pane, and then do the following in the </a:t>
            </a:r>
            <a:r>
              <a:rPr lang="en-US" b="1" dirty="0">
                <a:latin typeface="+mn-lt"/>
              </a:rPr>
              <a:t>Line Style </a:t>
            </a:r>
            <a:r>
              <a:rPr lang="en-US" dirty="0">
                <a:latin typeface="+mn-lt"/>
              </a:rPr>
              <a:t>pane:</a:t>
            </a:r>
          </a:p>
          <a:p>
            <a:pPr marL="698830" lvl="1" indent="-232943" defTabSz="931774" eaLnBrk="1" fontAlgn="auto" hangingPunct="1">
              <a:spcBef>
                <a:spcPts val="0"/>
              </a:spcBef>
              <a:spcAft>
                <a:spcPts val="0"/>
              </a:spcAft>
              <a:buFont typeface="Arial" pitchFamily="34" charset="0"/>
              <a:buChar char="•"/>
              <a:defRPr/>
            </a:pPr>
            <a:r>
              <a:rPr lang="en-US" dirty="0">
                <a:latin typeface="+mn-lt"/>
              </a:rPr>
              <a:t>In the </a:t>
            </a:r>
            <a:r>
              <a:rPr lang="en-US" b="1" dirty="0">
                <a:latin typeface="+mn-lt"/>
              </a:rPr>
              <a:t>Width</a:t>
            </a:r>
            <a:r>
              <a:rPr lang="en-US" dirty="0">
                <a:latin typeface="+mn-lt"/>
              </a:rPr>
              <a:t> box, enter </a:t>
            </a:r>
            <a:r>
              <a:rPr lang="en-US" b="1" dirty="0">
                <a:latin typeface="+mn-lt"/>
              </a:rPr>
              <a:t>0.75 pt</a:t>
            </a:r>
            <a:r>
              <a:rPr lang="en-US" dirty="0">
                <a:latin typeface="+mn-lt"/>
              </a:rPr>
              <a:t>. </a:t>
            </a:r>
          </a:p>
          <a:p>
            <a:pPr marL="698830" lvl="1" indent="-232943" defTabSz="931774" eaLnBrk="1" fontAlgn="auto" hangingPunct="1">
              <a:spcBef>
                <a:spcPts val="0"/>
              </a:spcBef>
              <a:spcAft>
                <a:spcPts val="0"/>
              </a:spcAft>
              <a:buFont typeface="Arial" pitchFamily="34" charset="0"/>
              <a:buChar char="•"/>
              <a:defRPr/>
            </a:pPr>
            <a:r>
              <a:rPr lang="en-US" dirty="0">
                <a:latin typeface="+mn-lt"/>
              </a:rPr>
              <a:t>Click the button next to </a:t>
            </a:r>
            <a:r>
              <a:rPr lang="en-US" b="1" dirty="0">
                <a:latin typeface="+mn-lt"/>
              </a:rPr>
              <a:t>Dash type</a:t>
            </a:r>
            <a:r>
              <a:rPr lang="en-US" dirty="0">
                <a:latin typeface="+mn-lt"/>
              </a:rPr>
              <a:t>, and then click </a:t>
            </a:r>
            <a:r>
              <a:rPr lang="en-US" b="1" dirty="0">
                <a:latin typeface="+mn-lt"/>
              </a:rPr>
              <a:t>Square Dot </a:t>
            </a:r>
            <a:r>
              <a:rPr lang="en-US" dirty="0">
                <a:latin typeface="+mn-lt"/>
              </a:rPr>
              <a:t>(third option from the top).</a:t>
            </a:r>
          </a:p>
          <a:p>
            <a:pPr marL="232943" indent="-232943" defTabSz="931774" eaLnBrk="1" fontAlgn="auto" hangingPunct="1">
              <a:spcBef>
                <a:spcPts val="0"/>
              </a:spcBef>
              <a:spcAft>
                <a:spcPts val="0"/>
              </a:spcAft>
              <a:buFont typeface="+mj-lt"/>
              <a:buAutoNum type="arabicPeriod"/>
              <a:defRPr/>
            </a:pPr>
            <a:r>
              <a:rPr lang="en-US" dirty="0"/>
              <a:t>Drag the dotted rectangle on top of the small, full-color picture. </a:t>
            </a:r>
          </a:p>
          <a:p>
            <a:pPr marL="232943" indent="-232943" defTabSz="931774" eaLnBrk="1" fontAlgn="auto" hangingPunct="1">
              <a:spcBef>
                <a:spcPts val="0"/>
              </a:spcBef>
              <a:spcAft>
                <a:spcPts val="0"/>
              </a:spcAft>
              <a:buFont typeface="+mj-lt"/>
              <a:buAutoNum type="arabicPeriod"/>
              <a:defRPr/>
            </a:pPr>
            <a:r>
              <a:rPr lang="en-US" dirty="0"/>
              <a:t>Press and hold SHIFT and select the dotted rectangle, the small picture, and the large picture on the slide. On the </a:t>
            </a:r>
            <a:r>
              <a:rPr lang="en-US" b="1" dirty="0"/>
              <a:t>Home</a:t>
            </a:r>
            <a:r>
              <a:rPr lang="en-US" dirty="0"/>
              <a:t> tab, in the </a:t>
            </a:r>
            <a:r>
              <a:rPr lang="en-US" b="1" dirty="0"/>
              <a:t>Drawing</a:t>
            </a:r>
            <a:r>
              <a:rPr lang="en-US" dirty="0"/>
              <a:t> group, click </a:t>
            </a:r>
            <a:r>
              <a:rPr lang="en-US" b="1" dirty="0"/>
              <a:t>Arrange</a:t>
            </a:r>
            <a:r>
              <a:rPr lang="en-US" dirty="0"/>
              <a:t>, point to </a:t>
            </a:r>
            <a:r>
              <a:rPr lang="en-US" b="1" dirty="0"/>
              <a:t>Align</a:t>
            </a:r>
            <a:r>
              <a:rPr lang="en-US" dirty="0"/>
              <a:t>, and then do the following:</a:t>
            </a:r>
          </a:p>
          <a:p>
            <a:pPr marL="698830" lvl="1" indent="-232943" defTabSz="931774" eaLnBrk="1" fontAlgn="auto" hangingPunct="1">
              <a:spcBef>
                <a:spcPts val="0"/>
              </a:spcBef>
              <a:spcAft>
                <a:spcPts val="0"/>
              </a:spcAft>
              <a:buFont typeface="Arial" pitchFamily="34" charset="0"/>
              <a:buChar char="•"/>
              <a:defRPr/>
            </a:pPr>
            <a:r>
              <a:rPr lang="en-US" dirty="0"/>
              <a:t>Click </a:t>
            </a:r>
            <a:r>
              <a:rPr lang="en-US" b="1" dirty="0"/>
              <a:t>Align Selected Objects</a:t>
            </a:r>
            <a:r>
              <a:rPr lang="en-US" dirty="0"/>
              <a:t>. </a:t>
            </a:r>
          </a:p>
          <a:p>
            <a:pPr marL="698830" lvl="1" indent="-232943" defTabSz="931774" eaLnBrk="1" fontAlgn="auto" hangingPunct="1">
              <a:spcBef>
                <a:spcPts val="0"/>
              </a:spcBef>
              <a:spcAft>
                <a:spcPts val="0"/>
              </a:spcAft>
              <a:buFont typeface="Arial" pitchFamily="34" charset="0"/>
              <a:buChar char="•"/>
              <a:defRPr/>
            </a:pPr>
            <a:r>
              <a:rPr lang="en-US" dirty="0"/>
              <a:t>Click </a:t>
            </a:r>
            <a:r>
              <a:rPr lang="en-US" b="1" dirty="0"/>
              <a:t>Align Middle</a:t>
            </a:r>
            <a:r>
              <a:rPr lang="en-US" dirty="0"/>
              <a:t>. </a:t>
            </a:r>
          </a:p>
          <a:p>
            <a:pPr marL="232943" indent="-232943" defTabSz="931774" eaLnBrk="1" fontAlgn="auto" hangingPunct="1">
              <a:spcBef>
                <a:spcPts val="0"/>
              </a:spcBef>
              <a:spcAft>
                <a:spcPts val="0"/>
              </a:spcAft>
              <a:buFont typeface="+mj-lt"/>
              <a:buAutoNum type="arabicPeriod"/>
              <a:defRPr/>
            </a:pPr>
            <a:r>
              <a:rPr lang="en-US" dirty="0"/>
              <a:t>On the </a:t>
            </a:r>
            <a:r>
              <a:rPr lang="en-US" b="1" dirty="0"/>
              <a:t>Insert</a:t>
            </a:r>
            <a:r>
              <a:rPr lang="en-US" dirty="0"/>
              <a:t> tab, in the </a:t>
            </a:r>
            <a:r>
              <a:rPr lang="en-US" b="1" dirty="0"/>
              <a:t>Text</a:t>
            </a:r>
            <a:r>
              <a:rPr lang="en-US" dirty="0"/>
              <a:t> group, click </a:t>
            </a:r>
            <a:r>
              <a:rPr lang="en-US" b="1" dirty="0"/>
              <a:t>Text Box</a:t>
            </a:r>
            <a:r>
              <a:rPr lang="en-US" dirty="0"/>
              <a:t>, and then on the slide, drag to draw the text box.</a:t>
            </a:r>
          </a:p>
          <a:p>
            <a:pPr marL="232943" indent="-232943" defTabSz="931774" eaLnBrk="1" fontAlgn="auto" hangingPunct="1">
              <a:spcBef>
                <a:spcPts val="0"/>
              </a:spcBef>
              <a:spcAft>
                <a:spcPts val="0"/>
              </a:spcAft>
              <a:buFont typeface="+mj-lt"/>
              <a:buAutoNum type="arabicPeriod"/>
              <a:defRPr/>
            </a:pPr>
            <a:r>
              <a:rPr lang="en-US" dirty="0"/>
              <a:t>Enter text in the text box, select the text, and then on the </a:t>
            </a:r>
            <a:r>
              <a:rPr lang="en-US" b="1" dirty="0"/>
              <a:t>Home</a:t>
            </a:r>
            <a:r>
              <a:rPr lang="en-US" dirty="0"/>
              <a:t> tab, in the </a:t>
            </a:r>
            <a:r>
              <a:rPr lang="en-US" b="1" dirty="0"/>
              <a:t>Font</a:t>
            </a:r>
            <a:r>
              <a:rPr lang="en-US" dirty="0"/>
              <a:t> group, select </a:t>
            </a:r>
            <a:r>
              <a:rPr lang="en-US" b="1" dirty="0">
                <a:solidFill>
                  <a:schemeClr val="accent6"/>
                </a:solidFill>
                <a:latin typeface="+mn-lt"/>
              </a:rPr>
              <a:t>Gill Sans MT Condensed</a:t>
            </a:r>
            <a:r>
              <a:rPr lang="en-US" b="1" dirty="0"/>
              <a:t> </a:t>
            </a:r>
            <a:r>
              <a:rPr lang="en-US" dirty="0"/>
              <a:t>from the </a:t>
            </a:r>
            <a:r>
              <a:rPr lang="en-US" b="1" dirty="0"/>
              <a:t>Font</a:t>
            </a:r>
            <a:r>
              <a:rPr lang="en-US" dirty="0"/>
              <a:t> list, select </a:t>
            </a:r>
            <a:r>
              <a:rPr lang="en-US" b="1" dirty="0">
                <a:solidFill>
                  <a:schemeClr val="accent6"/>
                </a:solidFill>
                <a:latin typeface="+mn-lt"/>
              </a:rPr>
              <a:t>24</a:t>
            </a:r>
            <a:r>
              <a:rPr lang="en-US" dirty="0"/>
              <a:t> from the </a:t>
            </a:r>
            <a:r>
              <a:rPr lang="en-US" b="1" dirty="0"/>
              <a:t>Font Size </a:t>
            </a:r>
            <a:r>
              <a:rPr lang="en-US" dirty="0"/>
              <a:t>list, click the button next to </a:t>
            </a:r>
            <a:r>
              <a:rPr lang="en-US" b="1" dirty="0"/>
              <a:t>Font Color</a:t>
            </a:r>
            <a:r>
              <a:rPr lang="en-US" dirty="0"/>
              <a:t>, and then under </a:t>
            </a:r>
            <a:r>
              <a:rPr lang="en-US" b="1" dirty="0"/>
              <a:t>Theme Colors </a:t>
            </a:r>
            <a:r>
              <a:rPr lang="en-US" dirty="0"/>
              <a:t>click </a:t>
            </a:r>
            <a:r>
              <a:rPr lang="en-US" b="1" dirty="0"/>
              <a:t>White, Background 1 </a:t>
            </a:r>
            <a:r>
              <a:rPr lang="en-US" dirty="0"/>
              <a:t>(first row, first option from the left).</a:t>
            </a:r>
          </a:p>
          <a:p>
            <a:pPr marL="232943" indent="-232943" defTabSz="931774" eaLnBrk="1" fontAlgn="auto" hangingPunct="1">
              <a:spcBef>
                <a:spcPts val="0"/>
              </a:spcBef>
              <a:spcAft>
                <a:spcPts val="0"/>
              </a:spcAft>
              <a:buFont typeface="+mj-lt"/>
              <a:buAutoNum type="arabicPeriod"/>
              <a:defRPr/>
            </a:pPr>
            <a:r>
              <a:rPr lang="en-US" dirty="0"/>
              <a:t>On the </a:t>
            </a:r>
            <a:r>
              <a:rPr lang="en-US" b="1" dirty="0"/>
              <a:t>Home</a:t>
            </a:r>
            <a:r>
              <a:rPr lang="en-US" dirty="0"/>
              <a:t> tab, in the </a:t>
            </a:r>
            <a:r>
              <a:rPr lang="en-US" b="1" dirty="0"/>
              <a:t>Paragraph</a:t>
            </a:r>
            <a:r>
              <a:rPr lang="en-US" dirty="0"/>
              <a:t> group, click </a:t>
            </a:r>
            <a:r>
              <a:rPr lang="en-US" b="1" dirty="0"/>
              <a:t>Center</a:t>
            </a:r>
            <a:r>
              <a:rPr lang="en-US" dirty="0"/>
              <a:t> to center the text within the text box.</a:t>
            </a:r>
          </a:p>
          <a:p>
            <a:pPr marL="232943" indent="-232943" defTabSz="931774" eaLnBrk="1" fontAlgn="auto" hangingPunct="1">
              <a:spcBef>
                <a:spcPts val="0"/>
              </a:spcBef>
              <a:spcAft>
                <a:spcPts val="0"/>
              </a:spcAft>
              <a:buFont typeface="+mj-lt"/>
              <a:buAutoNum type="arabicPeriod"/>
              <a:defRPr/>
            </a:pPr>
            <a:r>
              <a:rPr lang="en-US" dirty="0"/>
              <a:t>On the slide, drag the text box below the dotted rectangle.</a:t>
            </a:r>
          </a:p>
          <a:p>
            <a:pPr marL="232943" indent="-232943" defTabSz="931774" eaLnBrk="1" fontAlgn="auto" hangingPunct="1">
              <a:spcBef>
                <a:spcPts val="0"/>
              </a:spcBef>
              <a:spcAft>
                <a:spcPts val="0"/>
              </a:spcAft>
              <a:buFont typeface="+mj-lt"/>
              <a:buAutoNum type="arabicPeriod"/>
              <a:defRPr/>
            </a:pPr>
            <a:endParaRPr lang="en-US" dirty="0">
              <a:latin typeface="+mn-lt"/>
            </a:endParaRPr>
          </a:p>
          <a:p>
            <a:endParaRPr lang="en-US" dirty="0">
              <a:latin typeface="+mn-lt"/>
            </a:endParaRPr>
          </a:p>
          <a:p>
            <a:r>
              <a:rPr lang="en-US" dirty="0">
                <a:latin typeface="+mn-lt"/>
              </a:rPr>
              <a:t>To reproduce the background effects on this slide, do the following:</a:t>
            </a:r>
          </a:p>
          <a:p>
            <a:pPr marL="232943" indent="-232943">
              <a:buFont typeface="+mj-lt"/>
              <a:buAutoNum type="arabicPeriod"/>
            </a:pPr>
            <a:r>
              <a:rPr lang="en-US" dirty="0">
                <a:latin typeface="+mn-lt"/>
              </a:rPr>
              <a:t>Right-click the slide background area, and then click </a:t>
            </a:r>
            <a:r>
              <a:rPr lang="en-US" b="1" dirty="0">
                <a:latin typeface="+mn-lt"/>
              </a:rPr>
              <a:t>Format Background</a:t>
            </a:r>
            <a:r>
              <a:rPr lang="en-US" dirty="0">
                <a:latin typeface="+mn-lt"/>
              </a:rPr>
              <a:t>. In the </a:t>
            </a:r>
            <a:r>
              <a:rPr lang="en-US" b="1" dirty="0">
                <a:latin typeface="+mn-lt"/>
              </a:rPr>
              <a:t>Format Background </a:t>
            </a:r>
            <a:r>
              <a:rPr lang="en-US" dirty="0">
                <a:latin typeface="+mn-lt"/>
              </a:rPr>
              <a:t>dialog box, click </a:t>
            </a:r>
            <a:r>
              <a:rPr lang="en-US" b="1" dirty="0">
                <a:latin typeface="+mn-lt"/>
              </a:rPr>
              <a:t>Fill</a:t>
            </a:r>
            <a:r>
              <a:rPr lang="en-US" dirty="0">
                <a:latin typeface="+mn-lt"/>
              </a:rPr>
              <a:t> in the left pane, and then select </a:t>
            </a:r>
            <a:r>
              <a:rPr lang="en-US" b="1" dirty="0">
                <a:latin typeface="+mn-lt"/>
              </a:rPr>
              <a:t>Solid fill</a:t>
            </a:r>
            <a:r>
              <a:rPr lang="en-US" dirty="0">
                <a:latin typeface="+mn-lt"/>
              </a:rPr>
              <a:t> in the </a:t>
            </a:r>
            <a:r>
              <a:rPr lang="en-US" b="1" dirty="0">
                <a:latin typeface="+mn-lt"/>
              </a:rPr>
              <a:t>Fill</a:t>
            </a:r>
            <a:r>
              <a:rPr lang="en-US" dirty="0">
                <a:latin typeface="+mn-lt"/>
              </a:rPr>
              <a:t> pane. </a:t>
            </a:r>
          </a:p>
          <a:p>
            <a:pPr marL="232943" indent="-232943">
              <a:buFont typeface="+mj-lt"/>
              <a:buAutoNum type="arabicPeriod"/>
            </a:pPr>
            <a:r>
              <a:rPr lang="en-US" dirty="0">
                <a:latin typeface="+mn-lt"/>
              </a:rPr>
              <a:t>Also in the </a:t>
            </a:r>
            <a:r>
              <a:rPr lang="en-US" b="1" dirty="0">
                <a:latin typeface="+mn-lt"/>
              </a:rPr>
              <a:t>Fill</a:t>
            </a:r>
            <a:r>
              <a:rPr lang="en-US" dirty="0">
                <a:latin typeface="+mn-lt"/>
              </a:rPr>
              <a:t> pane, click the button next to </a:t>
            </a:r>
            <a:r>
              <a:rPr lang="en-US" b="1" dirty="0">
                <a:latin typeface="+mn-lt"/>
              </a:rPr>
              <a:t>Color</a:t>
            </a:r>
            <a:r>
              <a:rPr lang="en-US" dirty="0">
                <a:latin typeface="+mn-lt"/>
              </a:rPr>
              <a:t>, and then under </a:t>
            </a:r>
            <a:r>
              <a:rPr lang="en-US" b="1" dirty="0">
                <a:latin typeface="+mn-lt"/>
              </a:rPr>
              <a:t>Theme Colors </a:t>
            </a:r>
            <a:r>
              <a:rPr lang="en-US" dirty="0">
                <a:latin typeface="+mn-lt"/>
              </a:rPr>
              <a:t>click </a:t>
            </a:r>
            <a:r>
              <a:rPr lang="en-US" b="1" dirty="0">
                <a:latin typeface="+mn-lt"/>
              </a:rPr>
              <a:t>Black, Text 1, Lighter 15% </a:t>
            </a:r>
            <a:r>
              <a:rPr lang="en-US" dirty="0">
                <a:latin typeface="+mn-lt"/>
              </a:rPr>
              <a:t>(fifth row, second option from the left).</a:t>
            </a:r>
          </a:p>
          <a:p>
            <a:endParaRPr lang="en-US" dirty="0">
              <a:latin typeface="+mn-lt"/>
            </a:endParaRPr>
          </a:p>
          <a:p>
            <a:endParaRPr lang="en-US" dirty="0">
              <a:latin typeface="+mn-lt"/>
            </a:endParaRPr>
          </a:p>
          <a:p>
            <a:r>
              <a:rPr lang="en-US" dirty="0">
                <a:latin typeface="+mn-lt"/>
              </a:rPr>
              <a:t>To reproduce the animation effects on this slide, do the following:</a:t>
            </a:r>
          </a:p>
          <a:p>
            <a:pPr marL="232943" indent="-232943">
              <a:buFont typeface="+mj-lt"/>
              <a:buAutoNum type="arabicPeriod"/>
            </a:pPr>
            <a:r>
              <a:rPr lang="en-US" dirty="0">
                <a:latin typeface="+mn-lt"/>
              </a:rPr>
              <a:t>On the </a:t>
            </a:r>
            <a:r>
              <a:rPr lang="en-US" b="1" dirty="0">
                <a:latin typeface="+mn-lt"/>
              </a:rPr>
              <a:t>View</a:t>
            </a:r>
            <a:r>
              <a:rPr lang="en-US" dirty="0">
                <a:latin typeface="+mn-lt"/>
              </a:rPr>
              <a:t> tab, in the Zoom group, click </a:t>
            </a:r>
            <a:r>
              <a:rPr lang="en-US" b="1" dirty="0">
                <a:latin typeface="+mn-lt"/>
              </a:rPr>
              <a:t>Zoom</a:t>
            </a:r>
            <a:r>
              <a:rPr lang="en-US" dirty="0">
                <a:latin typeface="+mn-lt"/>
              </a:rPr>
              <a:t>, and then in the </a:t>
            </a:r>
            <a:r>
              <a:rPr lang="en-US" b="1" dirty="0">
                <a:latin typeface="+mn-lt"/>
              </a:rPr>
              <a:t>Zoom</a:t>
            </a:r>
            <a:r>
              <a:rPr lang="en-US" dirty="0">
                <a:latin typeface="+mn-lt"/>
              </a:rPr>
              <a:t> dialog box, in the </a:t>
            </a:r>
            <a:r>
              <a:rPr lang="en-US" b="1" dirty="0">
                <a:latin typeface="+mn-lt"/>
              </a:rPr>
              <a:t>Percent</a:t>
            </a:r>
            <a:r>
              <a:rPr lang="en-US" dirty="0">
                <a:latin typeface="+mn-lt"/>
              </a:rPr>
              <a:t> box, enter </a:t>
            </a:r>
            <a:r>
              <a:rPr lang="en-US" b="1" dirty="0">
                <a:latin typeface="+mn-lt"/>
              </a:rPr>
              <a:t>70%</a:t>
            </a:r>
            <a:r>
              <a:rPr lang="en-US" dirty="0">
                <a:latin typeface="+mn-lt"/>
              </a:rPr>
              <a:t>. (</a:t>
            </a:r>
            <a:r>
              <a:rPr lang="en-US" b="1" dirty="0">
                <a:latin typeface="+mn-lt"/>
              </a:rPr>
              <a:t>Note: </a:t>
            </a:r>
            <a:r>
              <a:rPr lang="en-US" dirty="0">
                <a:latin typeface="+mn-lt"/>
              </a:rPr>
              <a:t>Make sure that </a:t>
            </a:r>
            <a:r>
              <a:rPr lang="en-US" b="1" dirty="0">
                <a:latin typeface="+mn-lt"/>
              </a:rPr>
              <a:t>Fit</a:t>
            </a:r>
            <a:r>
              <a:rPr lang="en-US" dirty="0">
                <a:latin typeface="+mn-lt"/>
              </a:rPr>
              <a:t> is not selected in the </a:t>
            </a:r>
            <a:r>
              <a:rPr lang="en-US" b="1" dirty="0">
                <a:latin typeface="+mn-lt"/>
              </a:rPr>
              <a:t>Zoom</a:t>
            </a:r>
            <a:r>
              <a:rPr lang="en-US" dirty="0">
                <a:latin typeface="+mn-lt"/>
              </a:rPr>
              <a:t> dialog box.)</a:t>
            </a:r>
          </a:p>
          <a:p>
            <a:pPr marL="232943" indent="-232943">
              <a:buFont typeface="+mj-lt"/>
              <a:buAutoNum type="arabicPeriod"/>
            </a:pPr>
            <a:r>
              <a:rPr lang="en-US" dirty="0">
                <a:latin typeface="+mn-lt"/>
              </a:rPr>
              <a:t>On the slide, select the dotted rectangle. On the </a:t>
            </a:r>
            <a:r>
              <a:rPr lang="en-US" b="1" dirty="0">
                <a:latin typeface="+mn-lt"/>
              </a:rPr>
              <a:t>Animations</a:t>
            </a:r>
            <a:r>
              <a:rPr lang="en-US" dirty="0">
                <a:latin typeface="+mn-lt"/>
              </a:rPr>
              <a:t> tab, in the </a:t>
            </a:r>
            <a:r>
              <a:rPr lang="en-US" b="1" dirty="0">
                <a:latin typeface="+mn-lt"/>
              </a:rPr>
              <a:t>Advanced Animations</a:t>
            </a:r>
            <a:r>
              <a:rPr lang="en-US" dirty="0">
                <a:latin typeface="+mn-lt"/>
              </a:rPr>
              <a:t> group, click </a:t>
            </a:r>
            <a:r>
              <a:rPr lang="en-US" b="1" dirty="0">
                <a:latin typeface="+mn-lt"/>
              </a:rPr>
              <a:t>Add Animation</a:t>
            </a:r>
            <a:r>
              <a:rPr lang="en-US" dirty="0">
                <a:latin typeface="+mn-lt"/>
              </a:rPr>
              <a:t>, and then, under </a:t>
            </a:r>
            <a:r>
              <a:rPr lang="en-US" b="1" dirty="0">
                <a:latin typeface="+mn-lt"/>
              </a:rPr>
              <a:t>Motion Paths</a:t>
            </a:r>
            <a:r>
              <a:rPr lang="en-US" dirty="0">
                <a:latin typeface="+mn-lt"/>
              </a:rPr>
              <a:t>, click </a:t>
            </a:r>
            <a:r>
              <a:rPr lang="en-US" b="1" dirty="0">
                <a:latin typeface="+mn-lt"/>
              </a:rPr>
              <a:t>Custom Path</a:t>
            </a:r>
            <a:r>
              <a:rPr lang="en-US" dirty="0">
                <a:latin typeface="+mn-lt"/>
              </a:rPr>
              <a:t>.</a:t>
            </a:r>
          </a:p>
          <a:p>
            <a:pPr marL="232943" indent="-232943">
              <a:buFont typeface="+mj-lt"/>
              <a:buAutoNum type="arabicPeriod"/>
            </a:pPr>
            <a:r>
              <a:rPr lang="en-US" dirty="0">
                <a:latin typeface="+mn-lt"/>
              </a:rPr>
              <a:t>Press and hold SHIFT to conform the path to a straight, horizontal line, and then do the following on the slide:</a:t>
            </a:r>
          </a:p>
          <a:p>
            <a:pPr marL="698830" lvl="1" indent="-232943">
              <a:buFont typeface="+mj-lt"/>
              <a:buAutoNum type="arabicPeriod"/>
            </a:pPr>
            <a:r>
              <a:rPr lang="en-US" dirty="0">
                <a:latin typeface="+mn-lt"/>
              </a:rPr>
              <a:t>Click the center of the dotted rectangle to create the first motion-path point.</a:t>
            </a:r>
          </a:p>
          <a:p>
            <a:pPr marL="698830" lvl="1" indent="-232943">
              <a:buFont typeface="+mj-lt"/>
              <a:buAutoNum type="arabicPeriod"/>
            </a:pPr>
            <a:r>
              <a:rPr lang="en-US" dirty="0">
                <a:latin typeface="+mn-lt"/>
              </a:rPr>
              <a:t>Click approximately ½” beyond the right edge of the rectangle to create the second motion-path point. </a:t>
            </a:r>
          </a:p>
          <a:p>
            <a:pPr marL="698830" lvl="1" indent="-232943">
              <a:buFont typeface="+mj-lt"/>
              <a:buAutoNum type="arabicPeriod"/>
            </a:pPr>
            <a:r>
              <a:rPr lang="en-US" dirty="0">
                <a:latin typeface="+mn-lt"/>
              </a:rPr>
              <a:t>Double-click approximately 2” beyond the left edge of the slide to create the third and final motion-path point. </a:t>
            </a:r>
          </a:p>
          <a:p>
            <a:pPr marL="232943" indent="-232943">
              <a:buFont typeface="+mj-lt"/>
              <a:buAutoNum type="arabicPeriod"/>
            </a:pPr>
            <a:r>
              <a:rPr lang="en-US" dirty="0">
                <a:latin typeface="+mn-lt"/>
              </a:rPr>
              <a:t>On the slide, right-click the freeform motion path, and then click </a:t>
            </a:r>
            <a:r>
              <a:rPr lang="en-US" b="1" dirty="0">
                <a:latin typeface="+mn-lt"/>
              </a:rPr>
              <a:t>Reverse Path Direction</a:t>
            </a:r>
            <a:r>
              <a:rPr lang="en-US" dirty="0">
                <a:latin typeface="+mn-lt"/>
              </a:rPr>
              <a:t>. </a:t>
            </a:r>
          </a:p>
          <a:p>
            <a:pPr marL="232943" indent="-232943">
              <a:buFont typeface="+mj-lt"/>
              <a:buAutoNum type="arabicPeriod"/>
            </a:pPr>
            <a:r>
              <a:rPr lang="en-US" dirty="0">
                <a:latin typeface="+mn-lt"/>
              </a:rPr>
              <a:t>On the </a:t>
            </a:r>
            <a:r>
              <a:rPr lang="en-US" b="1" dirty="0">
                <a:latin typeface="+mn-lt"/>
              </a:rPr>
              <a:t>Animations</a:t>
            </a:r>
            <a:r>
              <a:rPr lang="en-US" dirty="0">
                <a:latin typeface="+mn-lt"/>
              </a:rPr>
              <a:t> tab, in the </a:t>
            </a:r>
            <a:r>
              <a:rPr lang="en-US" b="1" dirty="0">
                <a:latin typeface="+mn-lt"/>
              </a:rPr>
              <a:t>Timing</a:t>
            </a:r>
            <a:r>
              <a:rPr lang="en-US" dirty="0">
                <a:latin typeface="+mn-lt"/>
              </a:rPr>
              <a:t> group, in the </a:t>
            </a:r>
            <a:r>
              <a:rPr lang="en-US" b="1" dirty="0">
                <a:latin typeface="+mn-lt"/>
              </a:rPr>
              <a:t>Start</a:t>
            </a:r>
            <a:r>
              <a:rPr lang="en-US" dirty="0">
                <a:latin typeface="+mn-lt"/>
              </a:rPr>
              <a:t> list, select </a:t>
            </a:r>
            <a:r>
              <a:rPr lang="en-US" b="1" dirty="0">
                <a:latin typeface="+mn-lt"/>
              </a:rPr>
              <a:t>With</a:t>
            </a:r>
            <a:r>
              <a:rPr lang="en-US" dirty="0">
                <a:latin typeface="+mn-lt"/>
              </a:rPr>
              <a:t> </a:t>
            </a:r>
            <a:r>
              <a:rPr lang="en-US" b="1" dirty="0">
                <a:latin typeface="+mn-lt"/>
              </a:rPr>
              <a:t>Previous</a:t>
            </a:r>
            <a:r>
              <a:rPr lang="en-US" dirty="0">
                <a:latin typeface="+mn-lt"/>
              </a:rPr>
              <a:t>.</a:t>
            </a:r>
          </a:p>
          <a:p>
            <a:pPr marL="232943" indent="-232943">
              <a:buFont typeface="+mj-lt"/>
              <a:buAutoNum type="arabicPeriod"/>
            </a:pPr>
            <a:r>
              <a:rPr lang="en-US" dirty="0">
                <a:latin typeface="+mn-lt"/>
              </a:rPr>
              <a:t>On the slide, select the gradient-filled rectangle. On the </a:t>
            </a:r>
            <a:r>
              <a:rPr lang="en-US" b="1" dirty="0">
                <a:latin typeface="+mn-lt"/>
              </a:rPr>
              <a:t>Animations</a:t>
            </a:r>
            <a:r>
              <a:rPr lang="en-US" dirty="0">
                <a:latin typeface="+mn-lt"/>
              </a:rPr>
              <a:t> tab, in the </a:t>
            </a:r>
            <a:r>
              <a:rPr lang="en-US" b="1" dirty="0">
                <a:latin typeface="+mn-lt"/>
              </a:rPr>
              <a:t>Advanced Animations </a:t>
            </a:r>
            <a:r>
              <a:rPr lang="en-US" dirty="0">
                <a:latin typeface="+mn-lt"/>
              </a:rPr>
              <a:t>group, click </a:t>
            </a:r>
            <a:r>
              <a:rPr lang="en-US" b="1" dirty="0">
                <a:latin typeface="+mn-lt"/>
              </a:rPr>
              <a:t>Add Effect</a:t>
            </a:r>
            <a:r>
              <a:rPr lang="en-US" dirty="0">
                <a:latin typeface="+mn-lt"/>
              </a:rPr>
              <a:t>, and then click </a:t>
            </a:r>
            <a:r>
              <a:rPr lang="en-US" b="1" dirty="0">
                <a:latin typeface="+mn-lt"/>
              </a:rPr>
              <a:t>More Entrance Effects</a:t>
            </a:r>
            <a:r>
              <a:rPr lang="en-US" dirty="0">
                <a:latin typeface="+mn-lt"/>
              </a:rPr>
              <a:t>. In the </a:t>
            </a:r>
            <a:r>
              <a:rPr lang="en-US" b="1" dirty="0">
                <a:latin typeface="+mn-lt"/>
              </a:rPr>
              <a:t>Add Entrance Effect </a:t>
            </a:r>
            <a:r>
              <a:rPr lang="en-US" dirty="0">
                <a:latin typeface="+mn-lt"/>
              </a:rPr>
              <a:t>dialog box, under </a:t>
            </a:r>
            <a:r>
              <a:rPr lang="en-US" b="1" dirty="0">
                <a:latin typeface="+mn-lt"/>
              </a:rPr>
              <a:t>Subtle</a:t>
            </a:r>
            <a:r>
              <a:rPr lang="en-US" dirty="0">
                <a:latin typeface="+mn-lt"/>
              </a:rPr>
              <a:t>, click </a:t>
            </a:r>
            <a:r>
              <a:rPr lang="en-US" b="1" dirty="0">
                <a:latin typeface="+mn-lt"/>
              </a:rPr>
              <a:t>Fade</a:t>
            </a:r>
            <a:r>
              <a:rPr lang="en-US" dirty="0">
                <a:latin typeface="+mn-lt"/>
              </a:rPr>
              <a:t>, and then click </a:t>
            </a:r>
            <a:r>
              <a:rPr lang="en-US" b="1" dirty="0">
                <a:latin typeface="+mn-lt"/>
              </a:rPr>
              <a:t>OK</a:t>
            </a:r>
            <a:r>
              <a:rPr lang="en-US" dirty="0">
                <a:latin typeface="+mn-lt"/>
              </a:rPr>
              <a:t>. </a:t>
            </a:r>
          </a:p>
          <a:p>
            <a:pPr marL="232943" indent="-232943" defTabSz="931774" eaLnBrk="1" fontAlgn="auto" hangingPunct="1">
              <a:spcBef>
                <a:spcPts val="0"/>
              </a:spcBef>
              <a:spcAft>
                <a:spcPts val="0"/>
              </a:spcAft>
              <a:buFont typeface="+mj-lt"/>
              <a:buAutoNum type="arabicPeriod"/>
              <a:defRPr/>
            </a:pPr>
            <a:r>
              <a:rPr lang="en-US" dirty="0">
                <a:latin typeface="+mn-lt"/>
              </a:rPr>
              <a:t>On the </a:t>
            </a:r>
            <a:r>
              <a:rPr lang="en-US" b="1" dirty="0">
                <a:latin typeface="+mn-lt"/>
              </a:rPr>
              <a:t>Animations</a:t>
            </a:r>
            <a:r>
              <a:rPr lang="en-US" dirty="0">
                <a:latin typeface="+mn-lt"/>
              </a:rPr>
              <a:t> tab, in the </a:t>
            </a:r>
            <a:r>
              <a:rPr lang="en-US" b="1" dirty="0">
                <a:latin typeface="+mn-lt"/>
              </a:rPr>
              <a:t>Timing</a:t>
            </a:r>
            <a:r>
              <a:rPr lang="en-US" dirty="0">
                <a:latin typeface="+mn-lt"/>
              </a:rPr>
              <a:t> group, in the </a:t>
            </a:r>
            <a:r>
              <a:rPr lang="en-US" b="1" dirty="0">
                <a:latin typeface="+mn-lt"/>
              </a:rPr>
              <a:t>Start</a:t>
            </a:r>
            <a:r>
              <a:rPr lang="en-US" dirty="0">
                <a:latin typeface="+mn-lt"/>
              </a:rPr>
              <a:t> list, select </a:t>
            </a:r>
            <a:r>
              <a:rPr lang="en-US" b="1" dirty="0">
                <a:latin typeface="+mn-lt"/>
              </a:rPr>
              <a:t>With</a:t>
            </a:r>
            <a:r>
              <a:rPr lang="en-US" dirty="0">
                <a:latin typeface="+mn-lt"/>
              </a:rPr>
              <a:t> </a:t>
            </a:r>
            <a:r>
              <a:rPr lang="en-US" b="1" dirty="0">
                <a:latin typeface="+mn-lt"/>
              </a:rPr>
              <a:t>Previous</a:t>
            </a:r>
            <a:r>
              <a:rPr lang="en-US" dirty="0">
                <a:latin typeface="+mn-lt"/>
              </a:rPr>
              <a:t>.</a:t>
            </a:r>
          </a:p>
          <a:p>
            <a:pPr marL="232943" indent="-232943" defTabSz="931774" eaLnBrk="1" fontAlgn="auto" hangingPunct="1">
              <a:spcBef>
                <a:spcPts val="0"/>
              </a:spcBef>
              <a:spcAft>
                <a:spcPts val="0"/>
              </a:spcAft>
              <a:buFont typeface="+mj-lt"/>
              <a:buAutoNum type="arabicPeriod"/>
              <a:defRPr/>
            </a:pPr>
            <a:r>
              <a:rPr lang="en-US" dirty="0">
                <a:latin typeface="+mn-lt"/>
              </a:rPr>
              <a:t>On the </a:t>
            </a:r>
            <a:r>
              <a:rPr lang="en-US" b="1" dirty="0">
                <a:latin typeface="+mn-lt"/>
              </a:rPr>
              <a:t>Animations</a:t>
            </a:r>
            <a:r>
              <a:rPr lang="en-US" dirty="0">
                <a:latin typeface="+mn-lt"/>
              </a:rPr>
              <a:t> tab, in the </a:t>
            </a:r>
            <a:r>
              <a:rPr lang="en-US" b="1" dirty="0">
                <a:latin typeface="+mn-lt"/>
              </a:rPr>
              <a:t>Timing</a:t>
            </a:r>
            <a:r>
              <a:rPr lang="en-US" dirty="0">
                <a:latin typeface="+mn-lt"/>
              </a:rPr>
              <a:t> group, in the </a:t>
            </a:r>
            <a:r>
              <a:rPr lang="en-US" b="1" dirty="0">
                <a:latin typeface="+mn-lt"/>
              </a:rPr>
              <a:t>Duration </a:t>
            </a:r>
            <a:r>
              <a:rPr lang="en-US" dirty="0">
                <a:latin typeface="+mn-lt"/>
              </a:rPr>
              <a:t>box, enter </a:t>
            </a:r>
            <a:r>
              <a:rPr lang="en-US" b="1" dirty="0">
                <a:latin typeface="+mn-lt"/>
              </a:rPr>
              <a:t>0.5</a:t>
            </a:r>
            <a:r>
              <a:rPr lang="en-US" dirty="0">
                <a:latin typeface="+mn-lt"/>
              </a:rPr>
              <a:t>. </a:t>
            </a:r>
          </a:p>
          <a:p>
            <a:pPr marL="232943" indent="-232943" defTabSz="931774" eaLnBrk="1" fontAlgn="auto" hangingPunct="1">
              <a:spcBef>
                <a:spcPts val="0"/>
              </a:spcBef>
              <a:spcAft>
                <a:spcPts val="0"/>
              </a:spcAft>
              <a:buFont typeface="+mj-lt"/>
              <a:buAutoNum type="arabicPeriod"/>
              <a:defRPr/>
            </a:pPr>
            <a:r>
              <a:rPr lang="en-US" dirty="0">
                <a:latin typeface="+mn-lt"/>
              </a:rPr>
              <a:t>On the slide, select the gradient-filled rectangle. On the </a:t>
            </a:r>
            <a:r>
              <a:rPr lang="en-US" b="1" dirty="0">
                <a:latin typeface="+mn-lt"/>
              </a:rPr>
              <a:t>Animations</a:t>
            </a:r>
            <a:r>
              <a:rPr lang="en-US" dirty="0">
                <a:latin typeface="+mn-lt"/>
              </a:rPr>
              <a:t> tab, in the </a:t>
            </a:r>
            <a:r>
              <a:rPr lang="en-US" b="1" dirty="0">
                <a:latin typeface="+mn-lt"/>
              </a:rPr>
              <a:t>Advanced Animations </a:t>
            </a:r>
            <a:r>
              <a:rPr lang="en-US" dirty="0">
                <a:latin typeface="+mn-lt"/>
              </a:rPr>
              <a:t>group, click </a:t>
            </a:r>
            <a:r>
              <a:rPr lang="en-US" b="1" dirty="0">
                <a:latin typeface="+mn-lt"/>
              </a:rPr>
              <a:t>Add Effect</a:t>
            </a:r>
            <a:r>
              <a:rPr lang="en-US" dirty="0">
                <a:latin typeface="+mn-lt"/>
              </a:rPr>
              <a:t>, and then click </a:t>
            </a:r>
            <a:r>
              <a:rPr lang="en-US" b="1" dirty="0">
                <a:latin typeface="+mn-lt"/>
              </a:rPr>
              <a:t>More Motion Paths</a:t>
            </a:r>
            <a:r>
              <a:rPr lang="en-US" dirty="0">
                <a:latin typeface="+mn-lt"/>
              </a:rPr>
              <a:t>. In the </a:t>
            </a:r>
            <a:r>
              <a:rPr lang="en-US" b="1" dirty="0">
                <a:latin typeface="+mn-lt"/>
              </a:rPr>
              <a:t>Add Motion Path </a:t>
            </a:r>
            <a:r>
              <a:rPr lang="en-US" dirty="0">
                <a:latin typeface="+mn-lt"/>
              </a:rPr>
              <a:t>dialog box, under </a:t>
            </a:r>
            <a:r>
              <a:rPr lang="en-US" b="1" dirty="0">
                <a:latin typeface="+mn-lt"/>
              </a:rPr>
              <a:t>Lines and Curves</a:t>
            </a:r>
            <a:r>
              <a:rPr lang="en-US" dirty="0">
                <a:latin typeface="+mn-lt"/>
              </a:rPr>
              <a:t>, click </a:t>
            </a:r>
            <a:r>
              <a:rPr lang="en-US" b="1" dirty="0">
                <a:latin typeface="+mn-lt"/>
              </a:rPr>
              <a:t>Down</a:t>
            </a:r>
            <a:r>
              <a:rPr lang="en-US" dirty="0">
                <a:latin typeface="+mn-lt"/>
              </a:rPr>
              <a:t>, and then click </a:t>
            </a:r>
            <a:r>
              <a:rPr lang="en-US" b="1" dirty="0">
                <a:latin typeface="+mn-lt"/>
              </a:rPr>
              <a:t>OK</a:t>
            </a:r>
            <a:r>
              <a:rPr lang="en-US" dirty="0">
                <a:latin typeface="+mn-lt"/>
              </a:rPr>
              <a:t>. </a:t>
            </a:r>
          </a:p>
          <a:p>
            <a:pPr marL="232943" indent="-232943" defTabSz="931774" eaLnBrk="1" fontAlgn="auto" hangingPunct="1">
              <a:spcBef>
                <a:spcPts val="0"/>
              </a:spcBef>
              <a:spcAft>
                <a:spcPts val="0"/>
              </a:spcAft>
              <a:buFont typeface="+mj-lt"/>
              <a:buAutoNum type="arabicPeriod"/>
              <a:defRPr/>
            </a:pPr>
            <a:r>
              <a:rPr lang="en-US" dirty="0">
                <a:latin typeface="+mn-lt"/>
              </a:rPr>
              <a:t>On the </a:t>
            </a:r>
            <a:r>
              <a:rPr lang="en-US" b="1" dirty="0">
                <a:latin typeface="+mn-lt"/>
              </a:rPr>
              <a:t>Animations</a:t>
            </a:r>
            <a:r>
              <a:rPr lang="en-US" dirty="0">
                <a:latin typeface="+mn-lt"/>
              </a:rPr>
              <a:t> tab, in the </a:t>
            </a:r>
            <a:r>
              <a:rPr lang="en-US" b="1" dirty="0">
                <a:latin typeface="+mn-lt"/>
              </a:rPr>
              <a:t>Timing</a:t>
            </a:r>
            <a:r>
              <a:rPr lang="en-US" dirty="0">
                <a:latin typeface="+mn-lt"/>
              </a:rPr>
              <a:t> group, in the </a:t>
            </a:r>
            <a:r>
              <a:rPr lang="en-US" b="1" dirty="0">
                <a:latin typeface="+mn-lt"/>
              </a:rPr>
              <a:t>Start</a:t>
            </a:r>
            <a:r>
              <a:rPr lang="en-US" dirty="0">
                <a:latin typeface="+mn-lt"/>
              </a:rPr>
              <a:t> list, select </a:t>
            </a:r>
            <a:r>
              <a:rPr lang="en-US" b="1" dirty="0">
                <a:latin typeface="+mn-lt"/>
              </a:rPr>
              <a:t>With</a:t>
            </a:r>
            <a:r>
              <a:rPr lang="en-US" dirty="0">
                <a:latin typeface="+mn-lt"/>
              </a:rPr>
              <a:t> </a:t>
            </a:r>
            <a:r>
              <a:rPr lang="en-US" b="1" dirty="0">
                <a:latin typeface="+mn-lt"/>
              </a:rPr>
              <a:t>Previous</a:t>
            </a:r>
            <a:r>
              <a:rPr lang="en-US" dirty="0">
                <a:latin typeface="+mn-lt"/>
              </a:rPr>
              <a:t>.</a:t>
            </a:r>
          </a:p>
          <a:p>
            <a:pPr marL="232943" indent="-232943" defTabSz="931774" eaLnBrk="1" fontAlgn="auto" hangingPunct="1">
              <a:spcBef>
                <a:spcPts val="0"/>
              </a:spcBef>
              <a:spcAft>
                <a:spcPts val="0"/>
              </a:spcAft>
              <a:buFont typeface="+mj-lt"/>
              <a:buAutoNum type="arabicPeriod"/>
              <a:defRPr/>
            </a:pPr>
            <a:r>
              <a:rPr lang="en-US" dirty="0">
                <a:latin typeface="+mn-lt"/>
              </a:rPr>
              <a:t>On the </a:t>
            </a:r>
            <a:r>
              <a:rPr lang="en-US" b="1" dirty="0">
                <a:latin typeface="+mn-lt"/>
              </a:rPr>
              <a:t>Animations</a:t>
            </a:r>
            <a:r>
              <a:rPr lang="en-US" dirty="0">
                <a:latin typeface="+mn-lt"/>
              </a:rPr>
              <a:t> tab, in the </a:t>
            </a:r>
            <a:r>
              <a:rPr lang="en-US" b="1" dirty="0">
                <a:latin typeface="+mn-lt"/>
              </a:rPr>
              <a:t>Timing</a:t>
            </a:r>
            <a:r>
              <a:rPr lang="en-US" dirty="0">
                <a:latin typeface="+mn-lt"/>
              </a:rPr>
              <a:t> group, in the </a:t>
            </a:r>
            <a:r>
              <a:rPr lang="en-US" b="1" dirty="0">
                <a:latin typeface="+mn-lt"/>
              </a:rPr>
              <a:t>Duration </a:t>
            </a:r>
            <a:r>
              <a:rPr lang="en-US" dirty="0">
                <a:latin typeface="+mn-lt"/>
              </a:rPr>
              <a:t>box, enter </a:t>
            </a:r>
            <a:r>
              <a:rPr lang="en-US" b="1" dirty="0">
                <a:latin typeface="+mn-lt"/>
              </a:rPr>
              <a:t>2</a:t>
            </a:r>
            <a:r>
              <a:rPr lang="en-US" dirty="0">
                <a:latin typeface="+mn-lt"/>
              </a:rPr>
              <a:t>. </a:t>
            </a:r>
          </a:p>
          <a:p>
            <a:pPr marL="232943" indent="-232943">
              <a:buFont typeface="+mj-lt"/>
              <a:buAutoNum type="arabicPeriod"/>
            </a:pPr>
            <a:r>
              <a:rPr lang="en-US" dirty="0">
                <a:latin typeface="+mn-lt"/>
              </a:rPr>
              <a:t>On the slide, right-click the down motion path and click </a:t>
            </a:r>
            <a:r>
              <a:rPr lang="en-US" b="1" dirty="0">
                <a:latin typeface="+mn-lt"/>
              </a:rPr>
              <a:t>Reverse</a:t>
            </a:r>
            <a:r>
              <a:rPr lang="en-US" dirty="0">
                <a:latin typeface="+mn-lt"/>
              </a:rPr>
              <a:t> </a:t>
            </a:r>
            <a:r>
              <a:rPr lang="en-US" b="1" dirty="0">
                <a:latin typeface="+mn-lt"/>
              </a:rPr>
              <a:t>Path</a:t>
            </a:r>
            <a:r>
              <a:rPr lang="en-US" dirty="0">
                <a:latin typeface="+mn-lt"/>
              </a:rPr>
              <a:t> </a:t>
            </a:r>
            <a:r>
              <a:rPr lang="en-US" b="1" dirty="0">
                <a:latin typeface="+mn-lt"/>
              </a:rPr>
              <a:t>Direction</a:t>
            </a:r>
            <a:r>
              <a:rPr lang="en-US" dirty="0">
                <a:latin typeface="+mn-lt"/>
              </a:rPr>
              <a:t>.</a:t>
            </a:r>
          </a:p>
          <a:p>
            <a:pPr marL="232943" indent="-232943">
              <a:buFont typeface="+mj-lt"/>
              <a:buAutoNum type="arabicPeriod"/>
            </a:pPr>
            <a:r>
              <a:rPr lang="en-US" dirty="0">
                <a:latin typeface="+mn-lt"/>
              </a:rPr>
              <a:t>On the slide, select the smaller, full-color picture. On the </a:t>
            </a:r>
            <a:r>
              <a:rPr lang="en-US" b="1" dirty="0">
                <a:latin typeface="+mn-lt"/>
              </a:rPr>
              <a:t>Animations</a:t>
            </a:r>
            <a:r>
              <a:rPr lang="en-US" dirty="0">
                <a:latin typeface="+mn-lt"/>
              </a:rPr>
              <a:t> tab, in the </a:t>
            </a:r>
            <a:r>
              <a:rPr lang="en-US" b="1" dirty="0">
                <a:latin typeface="+mn-lt"/>
              </a:rPr>
              <a:t>Advanced Animations </a:t>
            </a:r>
            <a:r>
              <a:rPr lang="en-US" dirty="0">
                <a:latin typeface="+mn-lt"/>
              </a:rPr>
              <a:t>group, click </a:t>
            </a:r>
            <a:r>
              <a:rPr lang="en-US" b="1" dirty="0">
                <a:latin typeface="+mn-lt"/>
              </a:rPr>
              <a:t>Add Effect</a:t>
            </a:r>
            <a:r>
              <a:rPr lang="en-US" dirty="0">
                <a:latin typeface="+mn-lt"/>
              </a:rPr>
              <a:t>, and then click </a:t>
            </a:r>
            <a:r>
              <a:rPr lang="en-US" b="1" dirty="0">
                <a:latin typeface="+mn-lt"/>
              </a:rPr>
              <a:t>More Entrance Effects</a:t>
            </a:r>
            <a:r>
              <a:rPr lang="en-US" dirty="0">
                <a:latin typeface="+mn-lt"/>
              </a:rPr>
              <a:t>. In the </a:t>
            </a:r>
            <a:r>
              <a:rPr lang="en-US" b="1" dirty="0">
                <a:latin typeface="+mn-lt"/>
              </a:rPr>
              <a:t>Add Entrance Effect </a:t>
            </a:r>
            <a:r>
              <a:rPr lang="en-US" dirty="0">
                <a:latin typeface="+mn-lt"/>
              </a:rPr>
              <a:t>dialog box, under </a:t>
            </a:r>
            <a:r>
              <a:rPr lang="en-US" b="1" dirty="0">
                <a:latin typeface="+mn-lt"/>
              </a:rPr>
              <a:t>Subtle</a:t>
            </a:r>
            <a:r>
              <a:rPr lang="en-US" dirty="0">
                <a:latin typeface="+mn-lt"/>
              </a:rPr>
              <a:t>, click </a:t>
            </a:r>
            <a:r>
              <a:rPr lang="en-US" b="1" dirty="0">
                <a:latin typeface="+mn-lt"/>
              </a:rPr>
              <a:t>Fade</a:t>
            </a:r>
            <a:r>
              <a:rPr lang="en-US" dirty="0">
                <a:latin typeface="+mn-lt"/>
              </a:rPr>
              <a:t>, and then click </a:t>
            </a:r>
            <a:r>
              <a:rPr lang="en-US" b="1" dirty="0">
                <a:latin typeface="+mn-lt"/>
              </a:rPr>
              <a:t>OK</a:t>
            </a:r>
            <a:r>
              <a:rPr lang="en-US" dirty="0">
                <a:latin typeface="+mn-lt"/>
              </a:rPr>
              <a:t>. </a:t>
            </a:r>
          </a:p>
          <a:p>
            <a:pPr marL="232943" indent="-232943" defTabSz="931774" eaLnBrk="1" fontAlgn="auto" hangingPunct="1">
              <a:spcBef>
                <a:spcPts val="0"/>
              </a:spcBef>
              <a:spcAft>
                <a:spcPts val="0"/>
              </a:spcAft>
              <a:buFont typeface="+mj-lt"/>
              <a:buAutoNum type="arabicPeriod"/>
              <a:defRPr/>
            </a:pPr>
            <a:r>
              <a:rPr lang="en-US" dirty="0">
                <a:latin typeface="+mn-lt"/>
              </a:rPr>
              <a:t>On the </a:t>
            </a:r>
            <a:r>
              <a:rPr lang="en-US" b="1" dirty="0">
                <a:latin typeface="+mn-lt"/>
              </a:rPr>
              <a:t>Animations</a:t>
            </a:r>
            <a:r>
              <a:rPr lang="en-US" dirty="0">
                <a:latin typeface="+mn-lt"/>
              </a:rPr>
              <a:t> tab, in the </a:t>
            </a:r>
            <a:r>
              <a:rPr lang="en-US" b="1" dirty="0">
                <a:latin typeface="+mn-lt"/>
              </a:rPr>
              <a:t>Timing</a:t>
            </a:r>
            <a:r>
              <a:rPr lang="en-US" dirty="0">
                <a:latin typeface="+mn-lt"/>
              </a:rPr>
              <a:t> group, in the </a:t>
            </a:r>
            <a:r>
              <a:rPr lang="en-US" b="1" dirty="0">
                <a:latin typeface="+mn-lt"/>
              </a:rPr>
              <a:t>Start</a:t>
            </a:r>
            <a:r>
              <a:rPr lang="en-US" dirty="0">
                <a:latin typeface="+mn-lt"/>
              </a:rPr>
              <a:t> list, select </a:t>
            </a:r>
            <a:r>
              <a:rPr lang="en-US" b="1" dirty="0">
                <a:latin typeface="+mn-lt"/>
              </a:rPr>
              <a:t>With</a:t>
            </a:r>
            <a:r>
              <a:rPr lang="en-US" dirty="0">
                <a:latin typeface="+mn-lt"/>
              </a:rPr>
              <a:t> </a:t>
            </a:r>
            <a:r>
              <a:rPr lang="en-US" b="1" dirty="0">
                <a:latin typeface="+mn-lt"/>
              </a:rPr>
              <a:t>Previous</a:t>
            </a:r>
            <a:r>
              <a:rPr lang="en-US" dirty="0">
                <a:latin typeface="+mn-lt"/>
              </a:rPr>
              <a:t>.</a:t>
            </a:r>
          </a:p>
          <a:p>
            <a:pPr marL="232943" indent="-232943" defTabSz="931774" eaLnBrk="1" fontAlgn="auto" hangingPunct="1">
              <a:spcBef>
                <a:spcPts val="0"/>
              </a:spcBef>
              <a:spcAft>
                <a:spcPts val="0"/>
              </a:spcAft>
              <a:buFont typeface="+mj-lt"/>
              <a:buAutoNum type="arabicPeriod"/>
              <a:defRPr/>
            </a:pPr>
            <a:r>
              <a:rPr lang="en-US" dirty="0">
                <a:latin typeface="+mn-lt"/>
              </a:rPr>
              <a:t>On the </a:t>
            </a:r>
            <a:r>
              <a:rPr lang="en-US" b="1" dirty="0">
                <a:latin typeface="+mn-lt"/>
              </a:rPr>
              <a:t>Animations</a:t>
            </a:r>
            <a:r>
              <a:rPr lang="en-US" dirty="0">
                <a:latin typeface="+mn-lt"/>
              </a:rPr>
              <a:t> tab, in the </a:t>
            </a:r>
            <a:r>
              <a:rPr lang="en-US" b="1" dirty="0">
                <a:latin typeface="+mn-lt"/>
              </a:rPr>
              <a:t>Timing</a:t>
            </a:r>
            <a:r>
              <a:rPr lang="en-US" dirty="0">
                <a:latin typeface="+mn-lt"/>
              </a:rPr>
              <a:t> group, in the </a:t>
            </a:r>
            <a:r>
              <a:rPr lang="en-US" b="1" dirty="0">
                <a:latin typeface="+mn-lt"/>
              </a:rPr>
              <a:t>Duration </a:t>
            </a:r>
            <a:r>
              <a:rPr lang="en-US" dirty="0">
                <a:latin typeface="+mn-lt"/>
              </a:rPr>
              <a:t>box, enter </a:t>
            </a:r>
            <a:r>
              <a:rPr lang="en-US" b="1" dirty="0">
                <a:latin typeface="+mn-lt"/>
              </a:rPr>
              <a:t>2</a:t>
            </a:r>
            <a:r>
              <a:rPr lang="en-US" dirty="0">
                <a:latin typeface="+mn-lt"/>
              </a:rPr>
              <a:t>. </a:t>
            </a:r>
          </a:p>
          <a:p>
            <a:pPr marL="232943" indent="-232943" defTabSz="931774" eaLnBrk="1" fontAlgn="auto" hangingPunct="1">
              <a:spcBef>
                <a:spcPts val="0"/>
              </a:spcBef>
              <a:spcAft>
                <a:spcPts val="0"/>
              </a:spcAft>
              <a:buFont typeface="+mj-lt"/>
              <a:buAutoNum type="arabicPeriod"/>
              <a:defRPr/>
            </a:pPr>
            <a:r>
              <a:rPr lang="en-US" dirty="0">
                <a:latin typeface="+mn-lt"/>
              </a:rPr>
              <a:t>On the </a:t>
            </a:r>
            <a:r>
              <a:rPr lang="en-US" b="1" dirty="0">
                <a:latin typeface="+mn-lt"/>
              </a:rPr>
              <a:t>Animations</a:t>
            </a:r>
            <a:r>
              <a:rPr lang="en-US" dirty="0">
                <a:latin typeface="+mn-lt"/>
              </a:rPr>
              <a:t> tab, in the </a:t>
            </a:r>
            <a:r>
              <a:rPr lang="en-US" b="1" dirty="0">
                <a:latin typeface="+mn-lt"/>
              </a:rPr>
              <a:t>Timing</a:t>
            </a:r>
            <a:r>
              <a:rPr lang="en-US" dirty="0">
                <a:latin typeface="+mn-lt"/>
              </a:rPr>
              <a:t> group, in the </a:t>
            </a:r>
            <a:r>
              <a:rPr lang="en-US" b="1" dirty="0">
                <a:latin typeface="+mn-lt"/>
              </a:rPr>
              <a:t>Delay </a:t>
            </a:r>
            <a:r>
              <a:rPr lang="en-US" dirty="0">
                <a:latin typeface="+mn-lt"/>
              </a:rPr>
              <a:t>box, enter </a:t>
            </a:r>
            <a:r>
              <a:rPr lang="en-US" b="1" dirty="0">
                <a:latin typeface="+mn-lt"/>
              </a:rPr>
              <a:t>1.5</a:t>
            </a:r>
            <a:r>
              <a:rPr lang="en-US" dirty="0">
                <a:latin typeface="+mn-lt"/>
              </a:rPr>
              <a:t>. </a:t>
            </a:r>
          </a:p>
          <a:p>
            <a:pPr marL="232943" indent="-232943">
              <a:buFont typeface="+mj-lt"/>
              <a:buAutoNum type="arabicPeriod"/>
            </a:pPr>
            <a:r>
              <a:rPr lang="en-US" dirty="0">
                <a:latin typeface="+mn-lt"/>
              </a:rPr>
              <a:t>On the slide, select the text box. On the </a:t>
            </a:r>
            <a:r>
              <a:rPr lang="en-US" b="1" dirty="0">
                <a:latin typeface="+mn-lt"/>
              </a:rPr>
              <a:t>Animations</a:t>
            </a:r>
            <a:r>
              <a:rPr lang="en-US" dirty="0">
                <a:latin typeface="+mn-lt"/>
              </a:rPr>
              <a:t> tab, in the </a:t>
            </a:r>
            <a:r>
              <a:rPr lang="en-US" b="1" dirty="0">
                <a:latin typeface="+mn-lt"/>
              </a:rPr>
              <a:t>Advanced Animations </a:t>
            </a:r>
            <a:r>
              <a:rPr lang="en-US" dirty="0">
                <a:latin typeface="+mn-lt"/>
              </a:rPr>
              <a:t>group, click </a:t>
            </a:r>
            <a:r>
              <a:rPr lang="en-US" b="1" dirty="0">
                <a:latin typeface="+mn-lt"/>
              </a:rPr>
              <a:t>Add Effect</a:t>
            </a:r>
            <a:r>
              <a:rPr lang="en-US" dirty="0">
                <a:latin typeface="+mn-lt"/>
              </a:rPr>
              <a:t>, and then click </a:t>
            </a:r>
            <a:r>
              <a:rPr lang="en-US" b="1" dirty="0">
                <a:latin typeface="+mn-lt"/>
              </a:rPr>
              <a:t>More Entrance Effects</a:t>
            </a:r>
            <a:r>
              <a:rPr lang="en-US" dirty="0">
                <a:latin typeface="+mn-lt"/>
              </a:rPr>
              <a:t>. In the </a:t>
            </a:r>
            <a:r>
              <a:rPr lang="en-US" b="1" dirty="0">
                <a:latin typeface="+mn-lt"/>
              </a:rPr>
              <a:t>Add Entrance Effect </a:t>
            </a:r>
            <a:r>
              <a:rPr lang="en-US" dirty="0">
                <a:latin typeface="+mn-lt"/>
              </a:rPr>
              <a:t>dialog box, under </a:t>
            </a:r>
            <a:r>
              <a:rPr lang="en-US" b="1" dirty="0">
                <a:latin typeface="+mn-lt"/>
              </a:rPr>
              <a:t>Subtle</a:t>
            </a:r>
            <a:r>
              <a:rPr lang="en-US" dirty="0">
                <a:latin typeface="+mn-lt"/>
              </a:rPr>
              <a:t>, click </a:t>
            </a:r>
            <a:r>
              <a:rPr lang="en-US" b="1" dirty="0">
                <a:latin typeface="+mn-lt"/>
              </a:rPr>
              <a:t>Fade</a:t>
            </a:r>
            <a:r>
              <a:rPr lang="en-US" dirty="0">
                <a:latin typeface="+mn-lt"/>
              </a:rPr>
              <a:t>, and then click </a:t>
            </a:r>
            <a:r>
              <a:rPr lang="en-US" b="1" dirty="0">
                <a:latin typeface="+mn-lt"/>
              </a:rPr>
              <a:t>OK</a:t>
            </a:r>
            <a:r>
              <a:rPr lang="en-US" dirty="0">
                <a:latin typeface="+mn-lt"/>
              </a:rPr>
              <a:t>. </a:t>
            </a:r>
          </a:p>
          <a:p>
            <a:pPr marL="232943" indent="-232943" defTabSz="931774" eaLnBrk="1" fontAlgn="auto" hangingPunct="1">
              <a:spcBef>
                <a:spcPts val="0"/>
              </a:spcBef>
              <a:spcAft>
                <a:spcPts val="0"/>
              </a:spcAft>
              <a:buFont typeface="+mj-lt"/>
              <a:buAutoNum type="arabicPeriod"/>
              <a:defRPr/>
            </a:pPr>
            <a:r>
              <a:rPr lang="en-US" dirty="0">
                <a:latin typeface="+mn-lt"/>
              </a:rPr>
              <a:t>On the </a:t>
            </a:r>
            <a:r>
              <a:rPr lang="en-US" b="1" dirty="0">
                <a:latin typeface="+mn-lt"/>
              </a:rPr>
              <a:t>Animations</a:t>
            </a:r>
            <a:r>
              <a:rPr lang="en-US" dirty="0">
                <a:latin typeface="+mn-lt"/>
              </a:rPr>
              <a:t> tab, in the </a:t>
            </a:r>
            <a:r>
              <a:rPr lang="en-US" b="1" dirty="0">
                <a:latin typeface="+mn-lt"/>
              </a:rPr>
              <a:t>Timing</a:t>
            </a:r>
            <a:r>
              <a:rPr lang="en-US" dirty="0">
                <a:latin typeface="+mn-lt"/>
              </a:rPr>
              <a:t> group, in the </a:t>
            </a:r>
            <a:r>
              <a:rPr lang="en-US" b="1" dirty="0">
                <a:latin typeface="+mn-lt"/>
              </a:rPr>
              <a:t>Start</a:t>
            </a:r>
            <a:r>
              <a:rPr lang="en-US" dirty="0">
                <a:latin typeface="+mn-lt"/>
              </a:rPr>
              <a:t> list, select </a:t>
            </a:r>
            <a:r>
              <a:rPr lang="en-US" b="1" dirty="0">
                <a:latin typeface="+mn-lt"/>
              </a:rPr>
              <a:t>With</a:t>
            </a:r>
            <a:r>
              <a:rPr lang="en-US" dirty="0">
                <a:latin typeface="+mn-lt"/>
              </a:rPr>
              <a:t> </a:t>
            </a:r>
            <a:r>
              <a:rPr lang="en-US" b="1" dirty="0">
                <a:latin typeface="+mn-lt"/>
              </a:rPr>
              <a:t>Previous</a:t>
            </a:r>
            <a:r>
              <a:rPr lang="en-US" dirty="0">
                <a:latin typeface="+mn-lt"/>
              </a:rPr>
              <a:t>.</a:t>
            </a:r>
          </a:p>
          <a:p>
            <a:pPr marL="232943" indent="-232943" defTabSz="931774" eaLnBrk="1" fontAlgn="auto" hangingPunct="1">
              <a:spcBef>
                <a:spcPts val="0"/>
              </a:spcBef>
              <a:spcAft>
                <a:spcPts val="0"/>
              </a:spcAft>
              <a:buFont typeface="+mj-lt"/>
              <a:buAutoNum type="arabicPeriod"/>
              <a:defRPr/>
            </a:pPr>
            <a:r>
              <a:rPr lang="en-US" dirty="0">
                <a:latin typeface="+mn-lt"/>
              </a:rPr>
              <a:t>On the </a:t>
            </a:r>
            <a:r>
              <a:rPr lang="en-US" b="1" dirty="0">
                <a:latin typeface="+mn-lt"/>
              </a:rPr>
              <a:t>Animations</a:t>
            </a:r>
            <a:r>
              <a:rPr lang="en-US" dirty="0">
                <a:latin typeface="+mn-lt"/>
              </a:rPr>
              <a:t> tab, in the </a:t>
            </a:r>
            <a:r>
              <a:rPr lang="en-US" b="1" dirty="0">
                <a:latin typeface="+mn-lt"/>
              </a:rPr>
              <a:t>Timing</a:t>
            </a:r>
            <a:r>
              <a:rPr lang="en-US" dirty="0">
                <a:latin typeface="+mn-lt"/>
              </a:rPr>
              <a:t> group, in the </a:t>
            </a:r>
            <a:r>
              <a:rPr lang="en-US" b="1" dirty="0">
                <a:latin typeface="+mn-lt"/>
              </a:rPr>
              <a:t>Duration </a:t>
            </a:r>
            <a:r>
              <a:rPr lang="en-US" dirty="0">
                <a:latin typeface="+mn-lt"/>
              </a:rPr>
              <a:t>box, enter </a:t>
            </a:r>
            <a:r>
              <a:rPr lang="en-US" b="1" dirty="0">
                <a:latin typeface="+mn-lt"/>
              </a:rPr>
              <a:t>1</a:t>
            </a:r>
            <a:r>
              <a:rPr lang="en-US" dirty="0">
                <a:latin typeface="+mn-lt"/>
              </a:rPr>
              <a:t>. </a:t>
            </a:r>
          </a:p>
          <a:p>
            <a:pPr marL="232943" indent="-232943">
              <a:buFont typeface="+mj-lt"/>
              <a:buAutoNum type="arabicPeriod"/>
            </a:pPr>
            <a:endParaRPr lang="en-US" dirty="0">
              <a:latin typeface="+mn-lt"/>
            </a:endParaRPr>
          </a:p>
        </p:txBody>
      </p:sp>
      <p:sp>
        <p:nvSpPr>
          <p:cNvPr id="6" name="Slide Image Placeholder 5"/>
          <p:cNvSpPr>
            <a:spLocks noGrp="1" noRot="1" noChangeAspect="1"/>
          </p:cNvSpPr>
          <p:nvPr>
            <p:ph type="sldImg"/>
          </p:nvPr>
        </p:nvSpPr>
        <p:spPr>
          <a:xfrm>
            <a:off x="517525" y="471488"/>
            <a:ext cx="3224213" cy="2419350"/>
          </a:xfr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numCol="2" spcCol="186355">
            <a:noAutofit/>
          </a:bodyPr>
          <a:lstStyle/>
          <a:p>
            <a:r>
              <a:rPr lang="en-US" sz="1400" b="1" dirty="0"/>
              <a:t>Animated recolored picture fades in over black and white copy</a:t>
            </a:r>
          </a:p>
          <a:p>
            <a:r>
              <a:rPr lang="en-US" sz="1400" dirty="0"/>
              <a:t>(Advanced)</a:t>
            </a:r>
          </a:p>
          <a:p>
            <a:endParaRPr lang="en-US" dirty="0"/>
          </a:p>
          <a:p>
            <a:endParaRPr lang="en-US" dirty="0"/>
          </a:p>
          <a:p>
            <a:r>
              <a:rPr lang="en-US" dirty="0">
                <a:latin typeface="+mn-lt"/>
              </a:rPr>
              <a:t>To reproduce the picture effects on this slide, do the following:</a:t>
            </a:r>
          </a:p>
          <a:p>
            <a:pPr marL="232943" indent="-232943" defTabSz="931774" eaLnBrk="1" fontAlgn="auto" hangingPunct="1">
              <a:spcBef>
                <a:spcPts val="0"/>
              </a:spcBef>
              <a:spcAft>
                <a:spcPts val="0"/>
              </a:spcAft>
              <a:buFont typeface="+mj-lt"/>
              <a:buAutoNum type="arabicPeriod"/>
              <a:defRPr/>
            </a:pPr>
            <a:r>
              <a:rPr lang="en-US" dirty="0"/>
              <a:t>On the </a:t>
            </a:r>
            <a:r>
              <a:rPr lang="en-US" b="1" dirty="0"/>
              <a:t>Home</a:t>
            </a:r>
            <a:r>
              <a:rPr lang="en-US" dirty="0"/>
              <a:t> tab, in the </a:t>
            </a:r>
            <a:r>
              <a:rPr lang="en-US" b="1" dirty="0"/>
              <a:t>Slides</a:t>
            </a:r>
            <a:r>
              <a:rPr lang="en-US" dirty="0"/>
              <a:t> group, click </a:t>
            </a:r>
            <a:r>
              <a:rPr lang="en-US" b="1" dirty="0"/>
              <a:t>Layout</a:t>
            </a:r>
            <a:r>
              <a:rPr lang="en-US" dirty="0"/>
              <a:t> and then click </a:t>
            </a:r>
            <a:r>
              <a:rPr lang="en-US" b="1" dirty="0"/>
              <a:t>Blank</a:t>
            </a:r>
            <a:r>
              <a:rPr lang="en-US" dirty="0"/>
              <a:t>. </a:t>
            </a:r>
          </a:p>
          <a:p>
            <a:pPr marL="232943" indent="-232943" defTabSz="931774" eaLnBrk="1" fontAlgn="auto" hangingPunct="1">
              <a:spcBef>
                <a:spcPts val="0"/>
              </a:spcBef>
              <a:spcAft>
                <a:spcPts val="0"/>
              </a:spcAft>
              <a:buFont typeface="+mj-lt"/>
              <a:buAutoNum type="arabicPeriod"/>
              <a:defRPr/>
            </a:pPr>
            <a:r>
              <a:rPr lang="en-US" dirty="0"/>
              <a:t>On the </a:t>
            </a:r>
            <a:r>
              <a:rPr lang="en-US" b="1" dirty="0"/>
              <a:t>Insert</a:t>
            </a:r>
            <a:r>
              <a:rPr lang="en-US" dirty="0"/>
              <a:t> tab, in the </a:t>
            </a:r>
            <a:r>
              <a:rPr lang="en-US" b="1" dirty="0"/>
              <a:t>Images </a:t>
            </a:r>
            <a:r>
              <a:rPr lang="en-US" dirty="0"/>
              <a:t>group, click </a:t>
            </a:r>
            <a:r>
              <a:rPr lang="en-US" b="1" dirty="0"/>
              <a:t>Picture</a:t>
            </a:r>
            <a:r>
              <a:rPr lang="en-US" dirty="0"/>
              <a:t>. In the </a:t>
            </a:r>
            <a:r>
              <a:rPr lang="en-US" b="1" dirty="0"/>
              <a:t>Insert Picture </a:t>
            </a:r>
            <a:r>
              <a:rPr lang="en-US" dirty="0"/>
              <a:t>dialog box, select a picture, and then click </a:t>
            </a:r>
            <a:r>
              <a:rPr lang="en-US" b="1" dirty="0"/>
              <a:t>Insert</a:t>
            </a:r>
            <a:r>
              <a:rPr lang="en-US" dirty="0"/>
              <a:t>. </a:t>
            </a:r>
          </a:p>
          <a:p>
            <a:pPr marL="232943" indent="-232943" defTabSz="931774" eaLnBrk="1" fontAlgn="auto" hangingPunct="1">
              <a:spcBef>
                <a:spcPts val="0"/>
              </a:spcBef>
              <a:spcAft>
                <a:spcPts val="0"/>
              </a:spcAft>
              <a:buFont typeface="+mj-lt"/>
              <a:buAutoNum type="arabicPeriod"/>
              <a:defRPr/>
            </a:pPr>
            <a:r>
              <a:rPr lang="en-US" dirty="0">
                <a:latin typeface="+mn-lt"/>
              </a:rPr>
              <a:t>Under </a:t>
            </a:r>
            <a:r>
              <a:rPr lang="en-US" b="1" dirty="0">
                <a:latin typeface="+mn-lt"/>
              </a:rPr>
              <a:t>Picture</a:t>
            </a:r>
            <a:r>
              <a:rPr lang="en-US" dirty="0">
                <a:latin typeface="+mn-lt"/>
              </a:rPr>
              <a:t> </a:t>
            </a:r>
            <a:r>
              <a:rPr lang="en-US" b="1" dirty="0">
                <a:latin typeface="+mn-lt"/>
              </a:rPr>
              <a:t>Tools</a:t>
            </a:r>
            <a:r>
              <a:rPr lang="en-US" dirty="0">
                <a:latin typeface="+mn-lt"/>
              </a:rPr>
              <a:t>, on the </a:t>
            </a:r>
            <a:r>
              <a:rPr lang="en-US" b="1" dirty="0">
                <a:latin typeface="+mn-lt"/>
              </a:rPr>
              <a:t>Format</a:t>
            </a:r>
            <a:r>
              <a:rPr lang="en-US" dirty="0">
                <a:latin typeface="+mn-lt"/>
              </a:rPr>
              <a:t> tab, in the </a:t>
            </a:r>
            <a:r>
              <a:rPr lang="en-US" b="1" dirty="0">
                <a:latin typeface="+mn-lt"/>
              </a:rPr>
              <a:t>Size</a:t>
            </a:r>
            <a:r>
              <a:rPr lang="en-US" dirty="0">
                <a:latin typeface="+mn-lt"/>
              </a:rPr>
              <a:t> group, click the </a:t>
            </a:r>
            <a:r>
              <a:rPr lang="en-US" b="1" dirty="0">
                <a:latin typeface="+mn-lt"/>
              </a:rPr>
              <a:t>Size and Position</a:t>
            </a:r>
            <a:r>
              <a:rPr lang="en-US" dirty="0">
                <a:latin typeface="+mn-lt"/>
              </a:rPr>
              <a:t> dialog box launcher. In the </a:t>
            </a:r>
            <a:r>
              <a:rPr lang="en-US" b="1" dirty="0">
                <a:latin typeface="+mn-lt"/>
              </a:rPr>
              <a:t>Format Picture </a:t>
            </a:r>
            <a:r>
              <a:rPr lang="en-US" dirty="0">
                <a:latin typeface="+mn-lt"/>
              </a:rPr>
              <a:t>dialog box, resize or crop the image so that the height is set to </a:t>
            </a:r>
            <a:r>
              <a:rPr lang="en-US" b="1" dirty="0">
                <a:latin typeface="+mn-lt"/>
              </a:rPr>
              <a:t>3.58”</a:t>
            </a:r>
            <a:r>
              <a:rPr lang="en-US" dirty="0">
                <a:latin typeface="+mn-lt"/>
              </a:rPr>
              <a:t> and the width</a:t>
            </a:r>
            <a:r>
              <a:rPr lang="en-US" b="1" dirty="0">
                <a:latin typeface="+mn-lt"/>
              </a:rPr>
              <a:t> </a:t>
            </a:r>
            <a:r>
              <a:rPr lang="en-US" dirty="0">
                <a:latin typeface="+mn-lt"/>
              </a:rPr>
              <a:t>is set to </a:t>
            </a:r>
            <a:r>
              <a:rPr lang="en-US" b="1" dirty="0">
                <a:latin typeface="+mn-lt"/>
              </a:rPr>
              <a:t>8”</a:t>
            </a:r>
            <a:r>
              <a:rPr lang="en-US" dirty="0">
                <a:latin typeface="+mn-lt"/>
              </a:rPr>
              <a:t>. To crop the picture, click </a:t>
            </a:r>
            <a:r>
              <a:rPr lang="en-US" b="1" dirty="0">
                <a:latin typeface="+mn-lt"/>
              </a:rPr>
              <a:t>Crop</a:t>
            </a:r>
            <a:r>
              <a:rPr lang="en-US" dirty="0">
                <a:latin typeface="+mn-lt"/>
              </a:rPr>
              <a:t> in the left pane, and in the right pane, under </a:t>
            </a:r>
            <a:r>
              <a:rPr lang="en-US" b="1" dirty="0">
                <a:latin typeface="+mn-lt"/>
              </a:rPr>
              <a:t>Crop position</a:t>
            </a:r>
            <a:r>
              <a:rPr lang="en-US" dirty="0">
                <a:latin typeface="+mn-lt"/>
              </a:rPr>
              <a:t>, enter values into the </a:t>
            </a:r>
            <a:r>
              <a:rPr lang="en-US" b="1" dirty="0">
                <a:latin typeface="+mn-lt"/>
              </a:rPr>
              <a:t>Height</a:t>
            </a:r>
            <a:r>
              <a:rPr lang="en-US" dirty="0">
                <a:latin typeface="+mn-lt"/>
              </a:rPr>
              <a:t>, </a:t>
            </a:r>
            <a:r>
              <a:rPr lang="en-US" b="1" dirty="0">
                <a:latin typeface="+mn-lt"/>
              </a:rPr>
              <a:t>Width</a:t>
            </a:r>
            <a:r>
              <a:rPr lang="en-US" dirty="0">
                <a:latin typeface="+mn-lt"/>
              </a:rPr>
              <a:t>, </a:t>
            </a:r>
            <a:r>
              <a:rPr lang="en-US" b="1" dirty="0">
                <a:latin typeface="+mn-lt"/>
              </a:rPr>
              <a:t>Left</a:t>
            </a:r>
            <a:r>
              <a:rPr lang="en-US" dirty="0">
                <a:latin typeface="+mn-lt"/>
              </a:rPr>
              <a:t>, and </a:t>
            </a:r>
            <a:r>
              <a:rPr lang="en-US" b="1" dirty="0">
                <a:latin typeface="+mn-lt"/>
              </a:rPr>
              <a:t>Top</a:t>
            </a:r>
            <a:r>
              <a:rPr lang="en-US" dirty="0">
                <a:latin typeface="+mn-lt"/>
              </a:rPr>
              <a:t> boxes. To resize the picture, click </a:t>
            </a:r>
            <a:r>
              <a:rPr lang="en-US" b="1" dirty="0">
                <a:latin typeface="+mn-lt"/>
              </a:rPr>
              <a:t>Size</a:t>
            </a:r>
            <a:r>
              <a:rPr lang="en-US" dirty="0">
                <a:latin typeface="+mn-lt"/>
              </a:rPr>
              <a:t> in the left pane, and in the right pane, under </a:t>
            </a:r>
            <a:r>
              <a:rPr lang="en-US" b="1" dirty="0">
                <a:latin typeface="+mn-lt"/>
              </a:rPr>
              <a:t>Size and rotate</a:t>
            </a:r>
            <a:r>
              <a:rPr lang="en-US" dirty="0">
                <a:latin typeface="+mn-lt"/>
              </a:rPr>
              <a:t>, enter values into the </a:t>
            </a:r>
            <a:r>
              <a:rPr lang="en-US" b="1" dirty="0">
                <a:latin typeface="+mn-lt"/>
              </a:rPr>
              <a:t>Height</a:t>
            </a:r>
            <a:r>
              <a:rPr lang="en-US" dirty="0">
                <a:latin typeface="+mn-lt"/>
              </a:rPr>
              <a:t> and </a:t>
            </a:r>
            <a:r>
              <a:rPr lang="en-US" b="1" dirty="0">
                <a:latin typeface="+mn-lt"/>
              </a:rPr>
              <a:t>Width</a:t>
            </a:r>
            <a:r>
              <a:rPr lang="en-US" dirty="0">
                <a:latin typeface="+mn-lt"/>
              </a:rPr>
              <a:t> boxes.</a:t>
            </a:r>
            <a:endParaRPr lang="en-US" dirty="0"/>
          </a:p>
          <a:p>
            <a:pPr marL="232943" indent="-232943" defTabSz="931774" eaLnBrk="1" fontAlgn="auto" hangingPunct="1">
              <a:spcBef>
                <a:spcPts val="0"/>
              </a:spcBef>
              <a:spcAft>
                <a:spcPts val="0"/>
              </a:spcAft>
              <a:buFont typeface="+mj-lt"/>
              <a:buAutoNum type="arabicPeriod"/>
              <a:defRPr/>
            </a:pPr>
            <a:r>
              <a:rPr lang="en-US" dirty="0"/>
              <a:t>Under </a:t>
            </a:r>
            <a:r>
              <a:rPr lang="en-US" b="1" dirty="0"/>
              <a:t>Picture Tools</a:t>
            </a:r>
            <a:r>
              <a:rPr lang="en-US" dirty="0"/>
              <a:t>, on the </a:t>
            </a:r>
            <a:r>
              <a:rPr lang="en-US" b="1" dirty="0"/>
              <a:t>Format</a:t>
            </a:r>
            <a:r>
              <a:rPr lang="en-US" dirty="0"/>
              <a:t> tab, in the </a:t>
            </a:r>
            <a:r>
              <a:rPr lang="en-US" b="1" dirty="0"/>
              <a:t>Adjust</a:t>
            </a:r>
            <a:r>
              <a:rPr lang="en-US" dirty="0"/>
              <a:t> group, click </a:t>
            </a:r>
            <a:r>
              <a:rPr lang="en-US" b="1" dirty="0"/>
              <a:t>Color</a:t>
            </a:r>
            <a:r>
              <a:rPr lang="en-US" dirty="0"/>
              <a:t>, and then under </a:t>
            </a:r>
            <a:r>
              <a:rPr lang="en-US" b="1" dirty="0"/>
              <a:t>Recolor </a:t>
            </a:r>
            <a:r>
              <a:rPr lang="en-US" dirty="0"/>
              <a:t>click </a:t>
            </a:r>
            <a:r>
              <a:rPr lang="en-US" b="1" dirty="0"/>
              <a:t>Dark Blue, </a:t>
            </a:r>
            <a:r>
              <a:rPr lang="en-US" b="1" dirty="0">
                <a:latin typeface="+mn-lt"/>
              </a:rPr>
              <a:t>Text color 2 Dark</a:t>
            </a:r>
            <a:r>
              <a:rPr lang="en-US" dirty="0">
                <a:latin typeface="+mn-lt"/>
              </a:rPr>
              <a:t> (second row, first option from the left). </a:t>
            </a:r>
          </a:p>
          <a:p>
            <a:pPr marL="232943" indent="-232943" defTabSz="931774" eaLnBrk="1" fontAlgn="auto" hangingPunct="1">
              <a:spcBef>
                <a:spcPts val="0"/>
              </a:spcBef>
              <a:spcAft>
                <a:spcPts val="0"/>
              </a:spcAft>
              <a:buFont typeface="+mj-lt"/>
              <a:buAutoNum type="arabicPeriod"/>
              <a:defRPr/>
            </a:pPr>
            <a:r>
              <a:rPr lang="en-US" dirty="0"/>
              <a:t>Under </a:t>
            </a:r>
            <a:r>
              <a:rPr lang="en-US" b="1" dirty="0"/>
              <a:t>Picture Tools</a:t>
            </a:r>
            <a:r>
              <a:rPr lang="en-US" dirty="0"/>
              <a:t>, on the </a:t>
            </a:r>
            <a:r>
              <a:rPr lang="en-US" b="1" dirty="0"/>
              <a:t>Format</a:t>
            </a:r>
            <a:r>
              <a:rPr lang="en-US" dirty="0"/>
              <a:t> tab, in the </a:t>
            </a:r>
            <a:r>
              <a:rPr lang="en-US" b="1" dirty="0"/>
              <a:t>Picture Styles </a:t>
            </a:r>
            <a:r>
              <a:rPr lang="en-US" dirty="0"/>
              <a:t>group, click </a:t>
            </a:r>
            <a:r>
              <a:rPr lang="en-US" b="1" dirty="0"/>
              <a:t>Picture Effects</a:t>
            </a:r>
            <a:r>
              <a:rPr lang="en-US" dirty="0"/>
              <a:t>, point to </a:t>
            </a:r>
            <a:r>
              <a:rPr lang="en-US" b="1" dirty="0"/>
              <a:t>Shadow</a:t>
            </a:r>
            <a:r>
              <a:rPr lang="en-US" dirty="0"/>
              <a:t>, and then under </a:t>
            </a:r>
            <a:r>
              <a:rPr lang="en-US" b="1" dirty="0"/>
              <a:t>Inner</a:t>
            </a:r>
            <a:r>
              <a:rPr lang="en-US" dirty="0"/>
              <a:t> click </a:t>
            </a:r>
            <a:r>
              <a:rPr lang="en-US" b="1" dirty="0"/>
              <a:t>Inside Diagonal Top Left </a:t>
            </a:r>
            <a:r>
              <a:rPr lang="en-US" dirty="0"/>
              <a:t>(first row, first option from the left).</a:t>
            </a:r>
          </a:p>
          <a:p>
            <a:pPr marL="232943" indent="-232943" defTabSz="931774" eaLnBrk="1" fontAlgn="auto" hangingPunct="1">
              <a:spcBef>
                <a:spcPts val="0"/>
              </a:spcBef>
              <a:spcAft>
                <a:spcPts val="0"/>
              </a:spcAft>
              <a:buFont typeface="+mj-lt"/>
              <a:buAutoNum type="arabicPeriod"/>
              <a:defRPr/>
            </a:pPr>
            <a:r>
              <a:rPr lang="en-US" dirty="0">
                <a:latin typeface="+mn-lt"/>
              </a:rPr>
              <a:t>Drag the picture so that it is positioned above the middle of the slide. </a:t>
            </a:r>
          </a:p>
          <a:p>
            <a:pPr marL="232943" indent="-232943" defTabSz="931774" eaLnBrk="1" fontAlgn="auto" hangingPunct="1">
              <a:spcBef>
                <a:spcPts val="0"/>
              </a:spcBef>
              <a:spcAft>
                <a:spcPts val="0"/>
              </a:spcAft>
              <a:buFont typeface="+mj-lt"/>
              <a:buAutoNum type="arabicPeriod"/>
              <a:defRPr/>
            </a:pPr>
            <a:r>
              <a:rPr lang="en-US" dirty="0">
                <a:latin typeface="+mn-lt"/>
              </a:rPr>
              <a:t>On the </a:t>
            </a:r>
            <a:r>
              <a:rPr lang="en-US" b="1" dirty="0">
                <a:latin typeface="+mn-lt"/>
              </a:rPr>
              <a:t>Home</a:t>
            </a:r>
            <a:r>
              <a:rPr lang="en-US" dirty="0">
                <a:latin typeface="+mn-lt"/>
              </a:rPr>
              <a:t> tab, in the </a:t>
            </a:r>
            <a:r>
              <a:rPr lang="en-US" b="1" dirty="0">
                <a:latin typeface="+mn-lt"/>
              </a:rPr>
              <a:t>Clipboard</a:t>
            </a:r>
            <a:r>
              <a:rPr lang="en-US" dirty="0">
                <a:latin typeface="+mn-lt"/>
              </a:rPr>
              <a:t> group, click the arrow next to </a:t>
            </a:r>
            <a:r>
              <a:rPr lang="en-US" b="1" dirty="0">
                <a:latin typeface="+mn-lt"/>
              </a:rPr>
              <a:t>Copy</a:t>
            </a:r>
            <a:r>
              <a:rPr lang="en-US" dirty="0">
                <a:latin typeface="+mn-lt"/>
              </a:rPr>
              <a:t>, and then click </a:t>
            </a:r>
            <a:r>
              <a:rPr lang="en-US" b="1" dirty="0">
                <a:latin typeface="+mn-lt"/>
              </a:rPr>
              <a:t>Duplicate</a:t>
            </a:r>
            <a:r>
              <a:rPr lang="en-US" dirty="0">
                <a:latin typeface="+mn-lt"/>
              </a:rPr>
              <a:t>.</a:t>
            </a:r>
          </a:p>
          <a:p>
            <a:pPr marL="232943" indent="-232943" defTabSz="931774" eaLnBrk="1" fontAlgn="auto" hangingPunct="1">
              <a:spcBef>
                <a:spcPts val="0"/>
              </a:spcBef>
              <a:spcAft>
                <a:spcPts val="0"/>
              </a:spcAft>
              <a:buFont typeface="+mj-lt"/>
              <a:buAutoNum type="arabicPeriod"/>
              <a:defRPr/>
            </a:pPr>
            <a:r>
              <a:rPr lang="en-US" dirty="0">
                <a:latin typeface="+mn-lt"/>
              </a:rPr>
              <a:t>Press and hold CTRL and select both pictures on the slide. On the </a:t>
            </a:r>
            <a:r>
              <a:rPr lang="en-US" b="1" dirty="0">
                <a:latin typeface="+mn-lt"/>
              </a:rPr>
              <a:t>Home</a:t>
            </a:r>
            <a:r>
              <a:rPr lang="en-US" dirty="0">
                <a:latin typeface="+mn-lt"/>
              </a:rPr>
              <a:t> tab, in the </a:t>
            </a:r>
            <a:r>
              <a:rPr lang="en-US" b="1" dirty="0">
                <a:latin typeface="+mn-lt"/>
              </a:rPr>
              <a:t>Drawing</a:t>
            </a:r>
            <a:r>
              <a:rPr lang="en-US" dirty="0">
                <a:latin typeface="+mn-lt"/>
              </a:rPr>
              <a:t> group, click </a:t>
            </a:r>
            <a:r>
              <a:rPr lang="en-US" b="1" dirty="0">
                <a:latin typeface="+mn-lt"/>
              </a:rPr>
              <a:t>Arrange</a:t>
            </a:r>
            <a:r>
              <a:rPr lang="en-US" dirty="0">
                <a:latin typeface="+mn-lt"/>
              </a:rPr>
              <a:t>, point to </a:t>
            </a:r>
            <a:r>
              <a:rPr lang="en-US" b="1" dirty="0">
                <a:latin typeface="+mn-lt"/>
              </a:rPr>
              <a:t>Align</a:t>
            </a:r>
            <a:r>
              <a:rPr lang="en-US" dirty="0">
                <a:latin typeface="+mn-lt"/>
              </a:rPr>
              <a:t>, and then do the following:</a:t>
            </a:r>
          </a:p>
          <a:p>
            <a:pPr marL="698830" lvl="1" indent="-232943" defTabSz="931774" eaLnBrk="1" fontAlgn="auto" hangingPunct="1">
              <a:spcBef>
                <a:spcPts val="0"/>
              </a:spcBef>
              <a:spcAft>
                <a:spcPts val="0"/>
              </a:spcAft>
              <a:buFont typeface="+mj-lt"/>
              <a:buAutoNum type="arabicPeriod"/>
              <a:defRPr/>
            </a:pPr>
            <a:r>
              <a:rPr lang="en-US" dirty="0">
                <a:latin typeface="+mn-lt"/>
              </a:rPr>
              <a:t>Click </a:t>
            </a:r>
            <a:r>
              <a:rPr lang="en-US" b="1" dirty="0">
                <a:latin typeface="+mn-lt"/>
              </a:rPr>
              <a:t>Align to Slide</a:t>
            </a:r>
            <a:r>
              <a:rPr lang="en-US" dirty="0">
                <a:latin typeface="+mn-lt"/>
              </a:rPr>
              <a:t>.</a:t>
            </a:r>
          </a:p>
          <a:p>
            <a:pPr marL="698830" lvl="1" indent="-232943" defTabSz="931774" eaLnBrk="1" fontAlgn="auto" hangingPunct="1">
              <a:spcBef>
                <a:spcPts val="0"/>
              </a:spcBef>
              <a:spcAft>
                <a:spcPts val="0"/>
              </a:spcAft>
              <a:buFont typeface="+mj-lt"/>
              <a:buAutoNum type="arabicPeriod"/>
              <a:defRPr/>
            </a:pPr>
            <a:r>
              <a:rPr lang="en-US" dirty="0">
                <a:latin typeface="+mn-lt"/>
              </a:rPr>
              <a:t>Click</a:t>
            </a:r>
            <a:r>
              <a:rPr lang="en-US" b="1" dirty="0">
                <a:latin typeface="+mn-lt"/>
              </a:rPr>
              <a:t> Align Center</a:t>
            </a:r>
            <a:r>
              <a:rPr lang="en-US" dirty="0">
                <a:latin typeface="+mn-lt"/>
              </a:rPr>
              <a:t>. </a:t>
            </a:r>
          </a:p>
          <a:p>
            <a:pPr marL="698830" lvl="1" indent="-232943" defTabSz="931774" eaLnBrk="1" fontAlgn="auto" hangingPunct="1">
              <a:spcBef>
                <a:spcPts val="0"/>
              </a:spcBef>
              <a:spcAft>
                <a:spcPts val="0"/>
              </a:spcAft>
              <a:buFont typeface="+mj-lt"/>
              <a:buAutoNum type="arabicPeriod"/>
              <a:defRPr/>
            </a:pPr>
            <a:r>
              <a:rPr lang="en-US" dirty="0">
                <a:latin typeface="+mn-lt"/>
              </a:rPr>
              <a:t>Click</a:t>
            </a:r>
            <a:r>
              <a:rPr lang="en-US" b="1" dirty="0">
                <a:latin typeface="+mn-lt"/>
              </a:rPr>
              <a:t> Align Selected Objects</a:t>
            </a:r>
            <a:r>
              <a:rPr lang="en-US" dirty="0">
                <a:latin typeface="+mn-lt"/>
              </a:rPr>
              <a:t>. </a:t>
            </a:r>
          </a:p>
          <a:p>
            <a:pPr marL="698830" lvl="1" indent="-232943" defTabSz="931774" eaLnBrk="1" fontAlgn="auto" hangingPunct="1">
              <a:spcBef>
                <a:spcPts val="0"/>
              </a:spcBef>
              <a:spcAft>
                <a:spcPts val="0"/>
              </a:spcAft>
              <a:buFont typeface="+mj-lt"/>
              <a:buAutoNum type="arabicPeriod"/>
              <a:defRPr/>
            </a:pPr>
            <a:r>
              <a:rPr lang="en-US" dirty="0">
                <a:latin typeface="+mn-lt"/>
              </a:rPr>
              <a:t>Click </a:t>
            </a:r>
            <a:r>
              <a:rPr lang="en-US" b="1" dirty="0">
                <a:latin typeface="+mn-lt"/>
              </a:rPr>
              <a:t>Align Middle</a:t>
            </a:r>
            <a:r>
              <a:rPr lang="en-US" dirty="0">
                <a:latin typeface="+mn-lt"/>
              </a:rPr>
              <a:t>. </a:t>
            </a:r>
          </a:p>
          <a:p>
            <a:pPr marL="232943" indent="-232943" defTabSz="931774" eaLnBrk="1" fontAlgn="auto" hangingPunct="1">
              <a:spcBef>
                <a:spcPts val="0"/>
              </a:spcBef>
              <a:spcAft>
                <a:spcPts val="0"/>
              </a:spcAft>
              <a:buFont typeface="+mj-lt"/>
              <a:buAutoNum type="arabicPeriod"/>
              <a:defRPr/>
            </a:pPr>
            <a:r>
              <a:rPr lang="en-US" dirty="0">
                <a:latin typeface="+mn-lt"/>
              </a:rPr>
              <a:t>Select only the duplicate (top) picture. Under </a:t>
            </a:r>
            <a:r>
              <a:rPr lang="en-US" b="1" dirty="0">
                <a:latin typeface="+mn-lt"/>
              </a:rPr>
              <a:t>Picture</a:t>
            </a:r>
            <a:r>
              <a:rPr lang="en-US" dirty="0">
                <a:latin typeface="+mn-lt"/>
              </a:rPr>
              <a:t> </a:t>
            </a:r>
            <a:r>
              <a:rPr lang="en-US" b="1" dirty="0">
                <a:latin typeface="+mn-lt"/>
              </a:rPr>
              <a:t>Tools</a:t>
            </a:r>
            <a:r>
              <a:rPr lang="en-US" dirty="0">
                <a:latin typeface="+mn-lt"/>
              </a:rPr>
              <a:t>, on the </a:t>
            </a:r>
            <a:r>
              <a:rPr lang="en-US" b="1" dirty="0">
                <a:latin typeface="+mn-lt"/>
              </a:rPr>
              <a:t>Format</a:t>
            </a:r>
            <a:r>
              <a:rPr lang="en-US" dirty="0">
                <a:latin typeface="+mn-lt"/>
              </a:rPr>
              <a:t> tab, in the </a:t>
            </a:r>
            <a:r>
              <a:rPr lang="en-US" b="1" dirty="0">
                <a:latin typeface="+mn-lt"/>
              </a:rPr>
              <a:t>Size</a:t>
            </a:r>
            <a:r>
              <a:rPr lang="en-US" dirty="0">
                <a:latin typeface="+mn-lt"/>
              </a:rPr>
              <a:t> group, click the </a:t>
            </a:r>
            <a:r>
              <a:rPr lang="en-US" b="1" dirty="0">
                <a:latin typeface="+mn-lt"/>
              </a:rPr>
              <a:t>Size and Position</a:t>
            </a:r>
            <a:r>
              <a:rPr lang="en-US" dirty="0">
                <a:latin typeface="+mn-lt"/>
              </a:rPr>
              <a:t> dialog box launcher. In the </a:t>
            </a:r>
            <a:r>
              <a:rPr lang="en-US" b="1" dirty="0">
                <a:latin typeface="+mn-lt"/>
              </a:rPr>
              <a:t>Format Picture </a:t>
            </a:r>
            <a:r>
              <a:rPr lang="en-US" dirty="0">
                <a:latin typeface="+mn-lt"/>
              </a:rPr>
              <a:t>dialog box, resize or crop the image so that the width</a:t>
            </a:r>
            <a:r>
              <a:rPr lang="en-US" b="1" dirty="0">
                <a:latin typeface="+mn-lt"/>
              </a:rPr>
              <a:t> </a:t>
            </a:r>
            <a:r>
              <a:rPr lang="en-US" dirty="0">
                <a:latin typeface="+mn-lt"/>
              </a:rPr>
              <a:t>is set to </a:t>
            </a:r>
            <a:r>
              <a:rPr lang="en-US" b="1" dirty="0">
                <a:latin typeface="+mn-lt"/>
              </a:rPr>
              <a:t>2.33”</a:t>
            </a:r>
            <a:r>
              <a:rPr lang="en-US" dirty="0">
                <a:latin typeface="+mn-lt"/>
              </a:rPr>
              <a:t>. To crop the picture, click </a:t>
            </a:r>
            <a:r>
              <a:rPr lang="en-US" b="1" dirty="0">
                <a:latin typeface="+mn-lt"/>
              </a:rPr>
              <a:t>Crop</a:t>
            </a:r>
            <a:r>
              <a:rPr lang="en-US" dirty="0">
                <a:latin typeface="+mn-lt"/>
              </a:rPr>
              <a:t> in the left pane, and in the right pane, under </a:t>
            </a:r>
            <a:r>
              <a:rPr lang="en-US" b="1" dirty="0">
                <a:latin typeface="+mn-lt"/>
              </a:rPr>
              <a:t>Crop position</a:t>
            </a:r>
            <a:r>
              <a:rPr lang="en-US" dirty="0">
                <a:latin typeface="+mn-lt"/>
              </a:rPr>
              <a:t>, enter values into the </a:t>
            </a:r>
            <a:r>
              <a:rPr lang="en-US" b="1" dirty="0">
                <a:latin typeface="+mn-lt"/>
              </a:rPr>
              <a:t>Height</a:t>
            </a:r>
            <a:r>
              <a:rPr lang="en-US" dirty="0">
                <a:latin typeface="+mn-lt"/>
              </a:rPr>
              <a:t>, </a:t>
            </a:r>
            <a:r>
              <a:rPr lang="en-US" b="1" dirty="0">
                <a:latin typeface="+mn-lt"/>
              </a:rPr>
              <a:t>Width</a:t>
            </a:r>
            <a:r>
              <a:rPr lang="en-US" dirty="0">
                <a:latin typeface="+mn-lt"/>
              </a:rPr>
              <a:t>, </a:t>
            </a:r>
            <a:r>
              <a:rPr lang="en-US" b="1" dirty="0">
                <a:latin typeface="+mn-lt"/>
              </a:rPr>
              <a:t>Left</a:t>
            </a:r>
            <a:r>
              <a:rPr lang="en-US" dirty="0">
                <a:latin typeface="+mn-lt"/>
              </a:rPr>
              <a:t>, and </a:t>
            </a:r>
            <a:r>
              <a:rPr lang="en-US" b="1" dirty="0">
                <a:latin typeface="+mn-lt"/>
              </a:rPr>
              <a:t>Top</a:t>
            </a:r>
            <a:r>
              <a:rPr lang="en-US" dirty="0">
                <a:latin typeface="+mn-lt"/>
              </a:rPr>
              <a:t> boxes. To resize the picture, click </a:t>
            </a:r>
            <a:r>
              <a:rPr lang="en-US" b="1" dirty="0">
                <a:latin typeface="+mn-lt"/>
              </a:rPr>
              <a:t>Size</a:t>
            </a:r>
            <a:r>
              <a:rPr lang="en-US" dirty="0">
                <a:latin typeface="+mn-lt"/>
              </a:rPr>
              <a:t> in the left pane, and in the right pane, under </a:t>
            </a:r>
            <a:r>
              <a:rPr lang="en-US" b="1" dirty="0">
                <a:latin typeface="+mn-lt"/>
              </a:rPr>
              <a:t>Size and rotate</a:t>
            </a:r>
            <a:r>
              <a:rPr lang="en-US" dirty="0">
                <a:latin typeface="+mn-lt"/>
              </a:rPr>
              <a:t>, enter values into the </a:t>
            </a:r>
            <a:r>
              <a:rPr lang="en-US" b="1" dirty="0">
                <a:latin typeface="+mn-lt"/>
              </a:rPr>
              <a:t>Height</a:t>
            </a:r>
            <a:r>
              <a:rPr lang="en-US" dirty="0">
                <a:latin typeface="+mn-lt"/>
              </a:rPr>
              <a:t> and </a:t>
            </a:r>
            <a:r>
              <a:rPr lang="en-US" b="1" dirty="0">
                <a:latin typeface="+mn-lt"/>
              </a:rPr>
              <a:t>Width</a:t>
            </a:r>
            <a:r>
              <a:rPr lang="en-US" dirty="0">
                <a:latin typeface="+mn-lt"/>
              </a:rPr>
              <a:t> boxes.</a:t>
            </a:r>
          </a:p>
          <a:p>
            <a:pPr marL="232943" indent="-232943" defTabSz="931774" eaLnBrk="1" fontAlgn="auto" hangingPunct="1">
              <a:spcBef>
                <a:spcPts val="0"/>
              </a:spcBef>
              <a:spcAft>
                <a:spcPts val="0"/>
              </a:spcAft>
              <a:buFont typeface="+mj-lt"/>
              <a:buAutoNum type="arabicPeriod"/>
              <a:defRPr/>
            </a:pPr>
            <a:r>
              <a:rPr lang="en-US" dirty="0">
                <a:latin typeface="+mn-lt"/>
              </a:rPr>
              <a:t>Under </a:t>
            </a:r>
            <a:r>
              <a:rPr lang="en-US" b="1" dirty="0">
                <a:latin typeface="+mn-lt"/>
              </a:rPr>
              <a:t>Picture Tools</a:t>
            </a:r>
            <a:r>
              <a:rPr lang="en-US" dirty="0">
                <a:latin typeface="+mn-lt"/>
              </a:rPr>
              <a:t>, on the </a:t>
            </a:r>
            <a:r>
              <a:rPr lang="en-US" b="1" dirty="0">
                <a:latin typeface="+mn-lt"/>
              </a:rPr>
              <a:t>Format</a:t>
            </a:r>
            <a:r>
              <a:rPr lang="en-US" dirty="0">
                <a:latin typeface="+mn-lt"/>
              </a:rPr>
              <a:t> tab, in the </a:t>
            </a:r>
            <a:r>
              <a:rPr lang="en-US" b="1" dirty="0">
                <a:latin typeface="+mn-lt"/>
              </a:rPr>
              <a:t>Adjust</a:t>
            </a:r>
            <a:r>
              <a:rPr lang="en-US" dirty="0">
                <a:latin typeface="+mn-lt"/>
              </a:rPr>
              <a:t> group, click </a:t>
            </a:r>
            <a:r>
              <a:rPr lang="en-US" b="1" dirty="0">
                <a:latin typeface="+mn-lt"/>
              </a:rPr>
              <a:t>Color</a:t>
            </a:r>
            <a:r>
              <a:rPr lang="en-US" dirty="0">
                <a:latin typeface="+mn-lt"/>
              </a:rPr>
              <a:t>, and then under </a:t>
            </a:r>
            <a:r>
              <a:rPr lang="en-US" b="1" dirty="0">
                <a:latin typeface="+mn-lt"/>
              </a:rPr>
              <a:t>Recolor</a:t>
            </a:r>
            <a:r>
              <a:rPr lang="en-US" dirty="0">
                <a:latin typeface="+mn-lt"/>
              </a:rPr>
              <a:t>, click </a:t>
            </a:r>
            <a:r>
              <a:rPr lang="en-US" b="1" dirty="0">
                <a:latin typeface="+mn-lt"/>
              </a:rPr>
              <a:t>No Recolor</a:t>
            </a:r>
            <a:r>
              <a:rPr lang="en-US" dirty="0">
                <a:latin typeface="+mn-lt"/>
              </a:rPr>
              <a:t>. </a:t>
            </a:r>
          </a:p>
          <a:p>
            <a:pPr marL="232943" indent="-232943" defTabSz="931774" eaLnBrk="1" fontAlgn="auto" hangingPunct="1">
              <a:spcBef>
                <a:spcPts val="0"/>
              </a:spcBef>
              <a:spcAft>
                <a:spcPts val="0"/>
              </a:spcAft>
              <a:buFont typeface="+mj-lt"/>
              <a:buAutoNum type="arabicPeriod"/>
              <a:defRPr/>
            </a:pPr>
            <a:r>
              <a:rPr lang="en-US" dirty="0">
                <a:latin typeface="+mn-lt"/>
              </a:rPr>
              <a:t>On the </a:t>
            </a:r>
            <a:r>
              <a:rPr lang="en-US" b="1" dirty="0">
                <a:latin typeface="+mn-lt"/>
              </a:rPr>
              <a:t>Home</a:t>
            </a:r>
            <a:r>
              <a:rPr lang="en-US" dirty="0">
                <a:latin typeface="+mn-lt"/>
              </a:rPr>
              <a:t> tab, in the </a:t>
            </a:r>
            <a:r>
              <a:rPr lang="en-US" b="1" dirty="0">
                <a:latin typeface="+mn-lt"/>
              </a:rPr>
              <a:t>Drawing</a:t>
            </a:r>
            <a:r>
              <a:rPr lang="en-US" dirty="0">
                <a:latin typeface="+mn-lt"/>
              </a:rPr>
              <a:t> group, click </a:t>
            </a:r>
            <a:r>
              <a:rPr lang="en-US" b="1" dirty="0">
                <a:latin typeface="+mn-lt"/>
              </a:rPr>
              <a:t>Shapes</a:t>
            </a:r>
            <a:r>
              <a:rPr lang="en-US" dirty="0">
                <a:latin typeface="+mn-lt"/>
              </a:rPr>
              <a:t>, and then under </a:t>
            </a:r>
            <a:r>
              <a:rPr lang="en-US" b="1" dirty="0">
                <a:latin typeface="+mn-lt"/>
              </a:rPr>
              <a:t>Rectangles</a:t>
            </a:r>
            <a:r>
              <a:rPr lang="en-US" dirty="0">
                <a:latin typeface="+mn-lt"/>
              </a:rPr>
              <a:t> click </a:t>
            </a:r>
            <a:r>
              <a:rPr lang="en-US" b="1" dirty="0">
                <a:latin typeface="+mn-lt"/>
              </a:rPr>
              <a:t>Rectangle</a:t>
            </a:r>
            <a:r>
              <a:rPr lang="en-US" dirty="0">
                <a:latin typeface="+mn-lt"/>
              </a:rPr>
              <a:t> (first option from the left). On the slide, drag to draw a rectangle. </a:t>
            </a:r>
          </a:p>
          <a:p>
            <a:pPr marL="232943" indent="-232943" defTabSz="931774" eaLnBrk="1" fontAlgn="auto" hangingPunct="1">
              <a:spcBef>
                <a:spcPts val="0"/>
              </a:spcBef>
              <a:spcAft>
                <a:spcPts val="0"/>
              </a:spcAft>
              <a:buFont typeface="+mj-lt"/>
              <a:buAutoNum type="arabicPeriod"/>
              <a:defRPr/>
            </a:pPr>
            <a:r>
              <a:rPr lang="en-US" dirty="0">
                <a:latin typeface="+mn-lt"/>
              </a:rPr>
              <a:t>Select the rectangle. Under </a:t>
            </a:r>
            <a:r>
              <a:rPr lang="en-US" b="1" dirty="0">
                <a:latin typeface="+mn-lt"/>
              </a:rPr>
              <a:t>Drawing Tools</a:t>
            </a:r>
            <a:r>
              <a:rPr lang="en-US" dirty="0">
                <a:latin typeface="+mn-lt"/>
              </a:rPr>
              <a:t>, on the </a:t>
            </a:r>
            <a:r>
              <a:rPr lang="en-US" b="1" dirty="0">
                <a:latin typeface="+mn-lt"/>
              </a:rPr>
              <a:t>Format</a:t>
            </a:r>
            <a:r>
              <a:rPr lang="en-US" dirty="0">
                <a:latin typeface="+mn-lt"/>
              </a:rPr>
              <a:t> tab, in the </a:t>
            </a:r>
            <a:r>
              <a:rPr lang="en-US" b="1" dirty="0">
                <a:latin typeface="+mn-lt"/>
              </a:rPr>
              <a:t>Size</a:t>
            </a:r>
            <a:r>
              <a:rPr lang="en-US" dirty="0">
                <a:latin typeface="+mn-lt"/>
              </a:rPr>
              <a:t> group, do the following:</a:t>
            </a:r>
          </a:p>
          <a:p>
            <a:pPr marL="698830" lvl="1" indent="-232943" defTabSz="931774" eaLnBrk="1" fontAlgn="auto" hangingPunct="1">
              <a:spcBef>
                <a:spcPts val="0"/>
              </a:spcBef>
              <a:spcAft>
                <a:spcPts val="0"/>
              </a:spcAft>
              <a:buFont typeface="Arial" pitchFamily="34" charset="0"/>
              <a:buChar char="•"/>
              <a:defRPr/>
            </a:pPr>
            <a:r>
              <a:rPr lang="en-US" dirty="0">
                <a:latin typeface="+mn-lt"/>
              </a:rPr>
              <a:t>In the </a:t>
            </a:r>
            <a:r>
              <a:rPr lang="en-US" b="1" dirty="0">
                <a:latin typeface="+mn-lt"/>
              </a:rPr>
              <a:t>Shape Height </a:t>
            </a:r>
            <a:r>
              <a:rPr lang="en-US" dirty="0">
                <a:latin typeface="+mn-lt"/>
              </a:rPr>
              <a:t>box, enter </a:t>
            </a:r>
            <a:r>
              <a:rPr lang="en-US" b="1" dirty="0">
                <a:latin typeface="+mn-lt"/>
              </a:rPr>
              <a:t>7.5”</a:t>
            </a:r>
            <a:r>
              <a:rPr lang="en-US" dirty="0">
                <a:latin typeface="+mn-lt"/>
              </a:rPr>
              <a:t>.</a:t>
            </a:r>
          </a:p>
          <a:p>
            <a:pPr marL="698830" lvl="1" indent="-232943" defTabSz="931774" eaLnBrk="1" fontAlgn="auto" hangingPunct="1">
              <a:spcBef>
                <a:spcPts val="0"/>
              </a:spcBef>
              <a:spcAft>
                <a:spcPts val="0"/>
              </a:spcAft>
              <a:buFont typeface="Arial" pitchFamily="34" charset="0"/>
              <a:buChar char="•"/>
              <a:defRPr/>
            </a:pPr>
            <a:r>
              <a:rPr lang="en-US" dirty="0">
                <a:latin typeface="+mn-lt"/>
              </a:rPr>
              <a:t>In the </a:t>
            </a:r>
            <a:r>
              <a:rPr lang="en-US" b="1" dirty="0">
                <a:latin typeface="+mn-lt"/>
              </a:rPr>
              <a:t>Shape Width </a:t>
            </a:r>
            <a:r>
              <a:rPr lang="en-US" dirty="0">
                <a:latin typeface="+mn-lt"/>
              </a:rPr>
              <a:t>box, enter </a:t>
            </a:r>
            <a:r>
              <a:rPr lang="en-US" b="1" dirty="0">
                <a:latin typeface="+mn-lt"/>
              </a:rPr>
              <a:t>2.33”</a:t>
            </a:r>
            <a:r>
              <a:rPr lang="en-US" dirty="0">
                <a:latin typeface="+mn-lt"/>
              </a:rPr>
              <a:t>.</a:t>
            </a:r>
          </a:p>
          <a:p>
            <a:pPr marL="232943" indent="-232943" defTabSz="931774" eaLnBrk="1" fontAlgn="auto" hangingPunct="1">
              <a:spcBef>
                <a:spcPts val="0"/>
              </a:spcBef>
              <a:spcAft>
                <a:spcPts val="0"/>
              </a:spcAft>
              <a:buFont typeface="+mj-lt"/>
              <a:buAutoNum type="arabicPeriod"/>
              <a:defRPr/>
            </a:pPr>
            <a:r>
              <a:rPr lang="en-US" dirty="0">
                <a:latin typeface="+mn-lt"/>
              </a:rPr>
              <a:t>Select the rectangle. Under </a:t>
            </a:r>
            <a:r>
              <a:rPr lang="en-US" b="1" dirty="0">
                <a:latin typeface="+mn-lt"/>
              </a:rPr>
              <a:t>Drawing Tools</a:t>
            </a:r>
            <a:r>
              <a:rPr lang="en-US" dirty="0">
                <a:latin typeface="+mn-lt"/>
              </a:rPr>
              <a:t>, on the </a:t>
            </a:r>
            <a:r>
              <a:rPr lang="en-US" b="1" dirty="0">
                <a:latin typeface="+mn-lt"/>
              </a:rPr>
              <a:t>Format</a:t>
            </a:r>
            <a:r>
              <a:rPr lang="en-US" dirty="0">
                <a:latin typeface="+mn-lt"/>
              </a:rPr>
              <a:t> tab, in the </a:t>
            </a:r>
            <a:r>
              <a:rPr lang="en-US" b="1" dirty="0">
                <a:latin typeface="+mn-lt"/>
              </a:rPr>
              <a:t>Shape Styles </a:t>
            </a:r>
            <a:r>
              <a:rPr lang="en-US" dirty="0">
                <a:latin typeface="+mn-lt"/>
              </a:rPr>
              <a:t>group, click </a:t>
            </a:r>
            <a:r>
              <a:rPr lang="en-US" b="1" dirty="0">
                <a:latin typeface="+mn-lt"/>
              </a:rPr>
              <a:t>Shape Outline</a:t>
            </a:r>
            <a:r>
              <a:rPr lang="en-US" dirty="0">
                <a:latin typeface="+mn-lt"/>
              </a:rPr>
              <a:t>, and then click </a:t>
            </a:r>
            <a:r>
              <a:rPr lang="en-US" b="1" dirty="0">
                <a:latin typeface="+mn-lt"/>
              </a:rPr>
              <a:t>No Outline</a:t>
            </a:r>
            <a:r>
              <a:rPr lang="en-US" dirty="0">
                <a:latin typeface="+mn-lt"/>
              </a:rPr>
              <a:t>.</a:t>
            </a:r>
          </a:p>
          <a:p>
            <a:pPr marL="232943" indent="-232943">
              <a:buFont typeface="+mj-lt"/>
              <a:buAutoNum type="arabicPeriod"/>
            </a:pPr>
            <a:r>
              <a:rPr lang="en-US" dirty="0">
                <a:latin typeface="+mn-lt"/>
              </a:rPr>
              <a:t>Under </a:t>
            </a:r>
            <a:r>
              <a:rPr lang="en-US" b="1" dirty="0">
                <a:latin typeface="+mn-lt"/>
              </a:rPr>
              <a:t>Drawing</a:t>
            </a:r>
            <a:r>
              <a:rPr lang="en-US" dirty="0">
                <a:latin typeface="+mn-lt"/>
              </a:rPr>
              <a:t> </a:t>
            </a:r>
            <a:r>
              <a:rPr lang="en-US" b="1" dirty="0">
                <a:latin typeface="+mn-lt"/>
              </a:rPr>
              <a:t>Tools</a:t>
            </a:r>
            <a:r>
              <a:rPr lang="en-US" dirty="0">
                <a:latin typeface="+mn-lt"/>
              </a:rPr>
              <a:t>, on the </a:t>
            </a:r>
            <a:r>
              <a:rPr lang="en-US" b="1" dirty="0">
                <a:latin typeface="+mn-lt"/>
              </a:rPr>
              <a:t>Format</a:t>
            </a:r>
            <a:r>
              <a:rPr lang="en-US" dirty="0">
                <a:latin typeface="+mn-lt"/>
              </a:rPr>
              <a:t> tab, in the </a:t>
            </a:r>
            <a:r>
              <a:rPr lang="en-US" b="1" dirty="0">
                <a:latin typeface="+mn-lt"/>
              </a:rPr>
              <a:t>Shape</a:t>
            </a:r>
            <a:r>
              <a:rPr lang="en-US" dirty="0">
                <a:latin typeface="+mn-lt"/>
              </a:rPr>
              <a:t> </a:t>
            </a:r>
            <a:r>
              <a:rPr lang="en-US" b="1" dirty="0">
                <a:latin typeface="+mn-lt"/>
              </a:rPr>
              <a:t>Styles</a:t>
            </a:r>
            <a:r>
              <a:rPr lang="en-US" dirty="0">
                <a:latin typeface="+mn-lt"/>
              </a:rPr>
              <a:t> group, click </a:t>
            </a:r>
            <a:r>
              <a:rPr lang="en-US" b="1" dirty="0">
                <a:latin typeface="+mn-lt"/>
              </a:rPr>
              <a:t>Shape</a:t>
            </a:r>
            <a:r>
              <a:rPr lang="en-US" dirty="0">
                <a:latin typeface="+mn-lt"/>
              </a:rPr>
              <a:t> </a:t>
            </a:r>
            <a:r>
              <a:rPr lang="en-US" b="1" dirty="0">
                <a:latin typeface="+mn-lt"/>
              </a:rPr>
              <a:t>Fill</a:t>
            </a:r>
            <a:r>
              <a:rPr lang="en-US" dirty="0">
                <a:latin typeface="+mn-lt"/>
              </a:rPr>
              <a:t>, point to </a:t>
            </a:r>
            <a:r>
              <a:rPr lang="en-US" b="1" dirty="0">
                <a:latin typeface="+mn-lt"/>
              </a:rPr>
              <a:t>Gradient</a:t>
            </a:r>
            <a:r>
              <a:rPr lang="en-US" dirty="0">
                <a:latin typeface="+mn-lt"/>
              </a:rPr>
              <a:t>, and then click </a:t>
            </a:r>
            <a:r>
              <a:rPr lang="en-US" b="1" dirty="0">
                <a:latin typeface="+mn-lt"/>
              </a:rPr>
              <a:t>More</a:t>
            </a:r>
            <a:r>
              <a:rPr lang="en-US" dirty="0">
                <a:latin typeface="+mn-lt"/>
              </a:rPr>
              <a:t> </a:t>
            </a:r>
            <a:r>
              <a:rPr lang="en-US" b="1" dirty="0">
                <a:latin typeface="+mn-lt"/>
              </a:rPr>
              <a:t>Gradients</a:t>
            </a:r>
            <a:r>
              <a:rPr lang="en-US" dirty="0">
                <a:latin typeface="+mn-lt"/>
              </a:rPr>
              <a:t>. In the </a:t>
            </a:r>
            <a:r>
              <a:rPr lang="en-US" b="1" dirty="0">
                <a:latin typeface="+mn-lt"/>
              </a:rPr>
              <a:t>Format Shape</a:t>
            </a:r>
            <a:r>
              <a:rPr lang="en-US" dirty="0">
                <a:latin typeface="+mn-lt"/>
              </a:rPr>
              <a:t> dialog box click </a:t>
            </a:r>
            <a:r>
              <a:rPr lang="en-US" b="1" dirty="0">
                <a:latin typeface="+mn-lt"/>
              </a:rPr>
              <a:t>Fill</a:t>
            </a:r>
            <a:r>
              <a:rPr lang="en-US" dirty="0">
                <a:latin typeface="+mn-lt"/>
              </a:rPr>
              <a:t> in the left pane, select </a:t>
            </a:r>
            <a:r>
              <a:rPr lang="en-US" b="1" dirty="0">
                <a:latin typeface="+mn-lt"/>
              </a:rPr>
              <a:t>Gradient fill </a:t>
            </a:r>
            <a:r>
              <a:rPr lang="en-US" dirty="0">
                <a:latin typeface="+mn-lt"/>
              </a:rPr>
              <a:t>in the </a:t>
            </a:r>
            <a:r>
              <a:rPr lang="en-US" b="1" dirty="0">
                <a:latin typeface="+mn-lt"/>
              </a:rPr>
              <a:t>Fill</a:t>
            </a:r>
            <a:r>
              <a:rPr lang="en-US" dirty="0">
                <a:latin typeface="+mn-lt"/>
              </a:rPr>
              <a:t> pane, and then do the following:</a:t>
            </a:r>
          </a:p>
          <a:p>
            <a:pPr marL="640594" lvl="1" indent="-174708">
              <a:buFont typeface="Arial" pitchFamily="34" charset="0"/>
              <a:buChar char="•"/>
            </a:pPr>
            <a:r>
              <a:rPr lang="en-US" dirty="0">
                <a:latin typeface="+mn-lt"/>
              </a:rPr>
              <a:t>In the </a:t>
            </a:r>
            <a:r>
              <a:rPr lang="en-US" b="1" dirty="0">
                <a:latin typeface="+mn-lt"/>
              </a:rPr>
              <a:t>Type</a:t>
            </a:r>
            <a:r>
              <a:rPr lang="en-US" dirty="0">
                <a:latin typeface="+mn-lt"/>
              </a:rPr>
              <a:t> list, select </a:t>
            </a:r>
            <a:r>
              <a:rPr lang="en-US" b="1" dirty="0">
                <a:latin typeface="+mn-lt"/>
              </a:rPr>
              <a:t>Linear</a:t>
            </a:r>
            <a:r>
              <a:rPr lang="en-US" dirty="0">
                <a:latin typeface="+mn-lt"/>
              </a:rPr>
              <a:t>. </a:t>
            </a:r>
          </a:p>
          <a:p>
            <a:pPr marL="640594" lvl="1" indent="-174708">
              <a:buFont typeface="Arial" pitchFamily="34" charset="0"/>
              <a:buChar char="•"/>
            </a:pPr>
            <a:r>
              <a:rPr lang="en-US" dirty="0">
                <a:latin typeface="+mn-lt"/>
              </a:rPr>
              <a:t>In the </a:t>
            </a:r>
            <a:r>
              <a:rPr lang="en-US" b="1" dirty="0">
                <a:latin typeface="+mn-lt"/>
              </a:rPr>
              <a:t>Angle</a:t>
            </a:r>
            <a:r>
              <a:rPr lang="en-US" dirty="0">
                <a:latin typeface="+mn-lt"/>
              </a:rPr>
              <a:t> box, enter </a:t>
            </a:r>
            <a:r>
              <a:rPr lang="en-US" b="1" dirty="0">
                <a:latin typeface="+mn-lt"/>
              </a:rPr>
              <a:t>90</a:t>
            </a:r>
            <a:r>
              <a:rPr lang="en-US" dirty="0">
                <a:latin typeface="+mn-lt"/>
              </a:rPr>
              <a:t>.</a:t>
            </a:r>
          </a:p>
          <a:p>
            <a:pPr marL="640594" lvl="1" indent="-174708">
              <a:buFont typeface="Arial" pitchFamily="34" charset="0"/>
              <a:buChar char="•"/>
            </a:pPr>
            <a:r>
              <a:rPr lang="en-US" dirty="0">
                <a:latin typeface="+mn-lt"/>
              </a:rPr>
              <a:t>Under </a:t>
            </a:r>
            <a:r>
              <a:rPr lang="en-US" b="1" dirty="0">
                <a:latin typeface="+mn-lt"/>
              </a:rPr>
              <a:t>Gradient stops</a:t>
            </a:r>
            <a:r>
              <a:rPr lang="en-US" dirty="0">
                <a:latin typeface="+mn-lt"/>
              </a:rPr>
              <a:t>, click </a:t>
            </a:r>
            <a:r>
              <a:rPr lang="en-US" b="1" dirty="0">
                <a:latin typeface="+mn-lt"/>
              </a:rPr>
              <a:t>Add gradient stops </a:t>
            </a:r>
            <a:r>
              <a:rPr lang="en-US" dirty="0">
                <a:latin typeface="+mn-lt"/>
              </a:rPr>
              <a:t>or </a:t>
            </a:r>
            <a:r>
              <a:rPr lang="en-US" b="1" dirty="0">
                <a:latin typeface="+mn-lt"/>
              </a:rPr>
              <a:t>Remove gradient stops </a:t>
            </a:r>
            <a:r>
              <a:rPr lang="en-US" dirty="0">
                <a:latin typeface="+mn-lt"/>
              </a:rPr>
              <a:t>until two stops appear in the slider. </a:t>
            </a:r>
          </a:p>
          <a:p>
            <a:pPr marL="232943" indent="-232943">
              <a:buFont typeface="+mj-lt"/>
              <a:buAutoNum type="arabicPeriod"/>
            </a:pPr>
            <a:r>
              <a:rPr lang="en-US" dirty="0">
                <a:latin typeface="+mn-lt"/>
              </a:rPr>
              <a:t> Also under Gradient stops, customize the gradient stops as follows:</a:t>
            </a:r>
          </a:p>
          <a:p>
            <a:pPr marL="640594" lvl="1" indent="-174708">
              <a:buFont typeface="Arial" pitchFamily="34" charset="0"/>
              <a:buChar char="•"/>
            </a:pPr>
            <a:r>
              <a:rPr lang="en-US" dirty="0">
                <a:latin typeface="+mn-lt"/>
              </a:rPr>
              <a:t>Select the first stop in the slider, and then do the following: </a:t>
            </a:r>
          </a:p>
          <a:p>
            <a:pPr marL="1106481" lvl="2" indent="-174708">
              <a:buFont typeface="Arial" pitchFamily="34" charset="0"/>
              <a:buChar char="•"/>
            </a:pPr>
            <a:r>
              <a:rPr lang="en-US" dirty="0">
                <a:latin typeface="+mn-lt"/>
              </a:rPr>
              <a:t>In the </a:t>
            </a:r>
            <a:r>
              <a:rPr lang="en-US" b="1" dirty="0">
                <a:latin typeface="+mn-lt"/>
              </a:rPr>
              <a:t>Position</a:t>
            </a:r>
            <a:r>
              <a:rPr lang="en-US" dirty="0">
                <a:latin typeface="+mn-lt"/>
              </a:rPr>
              <a:t> box, enter </a:t>
            </a:r>
            <a:r>
              <a:rPr lang="en-US" b="1" dirty="0">
                <a:latin typeface="+mn-lt"/>
              </a:rPr>
              <a:t>0%</a:t>
            </a:r>
            <a:r>
              <a:rPr lang="en-US" dirty="0">
                <a:latin typeface="+mn-lt"/>
              </a:rPr>
              <a:t>.</a:t>
            </a:r>
          </a:p>
          <a:p>
            <a:pPr marL="1106481" lvl="2" indent="-174708">
              <a:buFont typeface="Arial" pitchFamily="34" charset="0"/>
              <a:buChar char="•"/>
            </a:pPr>
            <a:r>
              <a:rPr lang="en-US" dirty="0">
                <a:latin typeface="+mn-lt"/>
              </a:rPr>
              <a:t>Click the button next to </a:t>
            </a:r>
            <a:r>
              <a:rPr lang="en-US" b="1" dirty="0">
                <a:latin typeface="+mn-lt"/>
              </a:rPr>
              <a:t>Color</a:t>
            </a:r>
            <a:r>
              <a:rPr lang="en-US" dirty="0">
                <a:latin typeface="+mn-lt"/>
              </a:rPr>
              <a:t>, and then under </a:t>
            </a:r>
            <a:r>
              <a:rPr lang="en-US" b="1" dirty="0">
                <a:latin typeface="+mn-lt"/>
              </a:rPr>
              <a:t>Theme Colors </a:t>
            </a:r>
            <a:r>
              <a:rPr lang="en-US" dirty="0">
                <a:latin typeface="+mn-lt"/>
              </a:rPr>
              <a:t>click </a:t>
            </a:r>
            <a:r>
              <a:rPr lang="en-US" b="1" dirty="0">
                <a:latin typeface="+mn-lt"/>
              </a:rPr>
              <a:t>White, Background 1 </a:t>
            </a:r>
            <a:r>
              <a:rPr lang="en-US" dirty="0">
                <a:latin typeface="+mn-lt"/>
              </a:rPr>
              <a:t>(first row, first option from the left).</a:t>
            </a:r>
          </a:p>
          <a:p>
            <a:pPr marL="1106481" lvl="2" indent="-174708">
              <a:buFont typeface="Arial" pitchFamily="34" charset="0"/>
              <a:buChar char="•"/>
            </a:pPr>
            <a:r>
              <a:rPr lang="en-US" dirty="0">
                <a:latin typeface="+mn-lt"/>
              </a:rPr>
              <a:t>In the Transparency box, enter </a:t>
            </a:r>
            <a:r>
              <a:rPr lang="en-US" b="1" dirty="0">
                <a:latin typeface="+mn-lt"/>
              </a:rPr>
              <a:t>55%</a:t>
            </a:r>
            <a:r>
              <a:rPr lang="en-US" dirty="0">
                <a:latin typeface="+mn-lt"/>
              </a:rPr>
              <a:t>. </a:t>
            </a:r>
          </a:p>
          <a:p>
            <a:pPr marL="640594" lvl="1" indent="-174708">
              <a:buFont typeface="Arial" pitchFamily="34" charset="0"/>
              <a:buChar char="•"/>
            </a:pPr>
            <a:r>
              <a:rPr lang="en-US" b="1" dirty="0">
                <a:latin typeface="+mn-lt"/>
              </a:rPr>
              <a:t> </a:t>
            </a:r>
            <a:r>
              <a:rPr lang="en-US" dirty="0">
                <a:latin typeface="+mn-lt"/>
              </a:rPr>
              <a:t>Select the second stop in the slider, and then do the following: </a:t>
            </a:r>
          </a:p>
          <a:p>
            <a:pPr marL="1106481" lvl="2" indent="-174708">
              <a:buFont typeface="Arial" pitchFamily="34" charset="0"/>
              <a:buChar char="•"/>
            </a:pPr>
            <a:r>
              <a:rPr lang="en-US" dirty="0">
                <a:latin typeface="+mn-lt"/>
              </a:rPr>
              <a:t>In the </a:t>
            </a:r>
            <a:r>
              <a:rPr lang="en-US" b="1" dirty="0">
                <a:latin typeface="+mn-lt"/>
              </a:rPr>
              <a:t>Position</a:t>
            </a:r>
            <a:r>
              <a:rPr lang="en-US" dirty="0">
                <a:latin typeface="+mn-lt"/>
              </a:rPr>
              <a:t> box, enter </a:t>
            </a:r>
            <a:r>
              <a:rPr lang="en-US" b="1" dirty="0">
                <a:latin typeface="+mn-lt"/>
              </a:rPr>
              <a:t>100%</a:t>
            </a:r>
            <a:r>
              <a:rPr lang="en-US" dirty="0">
                <a:latin typeface="+mn-lt"/>
              </a:rPr>
              <a:t>.</a:t>
            </a:r>
          </a:p>
          <a:p>
            <a:pPr marL="1106481" lvl="2" indent="-174708">
              <a:buFont typeface="Arial" pitchFamily="34" charset="0"/>
              <a:buChar char="•"/>
            </a:pPr>
            <a:r>
              <a:rPr lang="en-US" dirty="0">
                <a:latin typeface="+mn-lt"/>
              </a:rPr>
              <a:t>Click the button next to </a:t>
            </a:r>
            <a:r>
              <a:rPr lang="en-US" b="1" dirty="0">
                <a:latin typeface="+mn-lt"/>
              </a:rPr>
              <a:t>Color</a:t>
            </a:r>
            <a:r>
              <a:rPr lang="en-US" dirty="0">
                <a:latin typeface="+mn-lt"/>
              </a:rPr>
              <a:t>, and then under </a:t>
            </a:r>
            <a:r>
              <a:rPr lang="en-US" b="1" dirty="0">
                <a:latin typeface="+mn-lt"/>
              </a:rPr>
              <a:t>Theme Colors </a:t>
            </a:r>
            <a:r>
              <a:rPr lang="en-US" dirty="0">
                <a:latin typeface="+mn-lt"/>
              </a:rPr>
              <a:t>click </a:t>
            </a:r>
            <a:r>
              <a:rPr lang="en-US" b="1" dirty="0">
                <a:latin typeface="+mn-lt"/>
              </a:rPr>
              <a:t>White, Background 1 </a:t>
            </a:r>
            <a:r>
              <a:rPr lang="en-US" dirty="0">
                <a:latin typeface="+mn-lt"/>
              </a:rPr>
              <a:t>(first row, first option from the left).</a:t>
            </a:r>
          </a:p>
          <a:p>
            <a:pPr marL="1106481" lvl="2" indent="-174708">
              <a:buFont typeface="Arial" pitchFamily="34" charset="0"/>
              <a:buChar char="•"/>
            </a:pPr>
            <a:r>
              <a:rPr lang="en-US" dirty="0">
                <a:latin typeface="+mn-lt"/>
              </a:rPr>
              <a:t>In the Transparency box, enter </a:t>
            </a:r>
            <a:r>
              <a:rPr lang="en-US" b="1" dirty="0">
                <a:latin typeface="+mn-lt"/>
              </a:rPr>
              <a:t>100%</a:t>
            </a:r>
            <a:r>
              <a:rPr lang="en-US" dirty="0">
                <a:latin typeface="+mn-lt"/>
              </a:rPr>
              <a:t>. </a:t>
            </a:r>
          </a:p>
          <a:p>
            <a:pPr marL="232943" indent="-232943" defTabSz="931774" eaLnBrk="1" fontAlgn="auto" hangingPunct="1">
              <a:spcBef>
                <a:spcPts val="0"/>
              </a:spcBef>
              <a:spcAft>
                <a:spcPts val="0"/>
              </a:spcAft>
              <a:buFont typeface="+mj-lt"/>
              <a:buAutoNum type="arabicPeriod"/>
              <a:defRPr/>
            </a:pPr>
            <a:r>
              <a:rPr lang="en-US" dirty="0">
                <a:latin typeface="+mn-lt"/>
              </a:rPr>
              <a:t>On the slide, drag the rectangle to cover the duplicate picture. </a:t>
            </a:r>
          </a:p>
          <a:p>
            <a:pPr marL="232943" indent="-232943" defTabSz="931774" eaLnBrk="1" fontAlgn="auto" hangingPunct="1">
              <a:spcBef>
                <a:spcPts val="0"/>
              </a:spcBef>
              <a:spcAft>
                <a:spcPts val="0"/>
              </a:spcAft>
              <a:buFont typeface="+mj-lt"/>
              <a:buAutoNum type="arabicPeriod"/>
              <a:defRPr/>
            </a:pPr>
            <a:r>
              <a:rPr lang="en-US" dirty="0">
                <a:latin typeface="+mn-lt"/>
              </a:rPr>
              <a:t>Select the rectangle. On the </a:t>
            </a:r>
            <a:r>
              <a:rPr lang="en-US" b="1" dirty="0">
                <a:latin typeface="+mn-lt"/>
              </a:rPr>
              <a:t>Home</a:t>
            </a:r>
            <a:r>
              <a:rPr lang="en-US" dirty="0">
                <a:latin typeface="+mn-lt"/>
              </a:rPr>
              <a:t> tab, in the </a:t>
            </a:r>
            <a:r>
              <a:rPr lang="en-US" b="1" dirty="0">
                <a:latin typeface="+mn-lt"/>
              </a:rPr>
              <a:t>Drawing</a:t>
            </a:r>
            <a:r>
              <a:rPr lang="en-US" dirty="0">
                <a:latin typeface="+mn-lt"/>
              </a:rPr>
              <a:t> group, click </a:t>
            </a:r>
            <a:r>
              <a:rPr lang="en-US" b="1" dirty="0">
                <a:latin typeface="+mn-lt"/>
              </a:rPr>
              <a:t>Arrange</a:t>
            </a:r>
            <a:r>
              <a:rPr lang="en-US" dirty="0">
                <a:latin typeface="+mn-lt"/>
              </a:rPr>
              <a:t>, and then do the following:</a:t>
            </a:r>
          </a:p>
          <a:p>
            <a:pPr marL="698830" lvl="1" indent="-232943" defTabSz="931774" eaLnBrk="1" fontAlgn="auto" hangingPunct="1">
              <a:spcBef>
                <a:spcPts val="0"/>
              </a:spcBef>
              <a:spcAft>
                <a:spcPts val="0"/>
              </a:spcAft>
              <a:buFont typeface="+mj-lt"/>
              <a:buAutoNum type="arabicPeriod"/>
              <a:defRPr/>
            </a:pPr>
            <a:r>
              <a:rPr lang="en-US" dirty="0">
                <a:latin typeface="+mn-lt"/>
              </a:rPr>
              <a:t>Point to </a:t>
            </a:r>
            <a:r>
              <a:rPr lang="en-US" b="1" dirty="0">
                <a:latin typeface="+mn-lt"/>
              </a:rPr>
              <a:t>Align</a:t>
            </a:r>
            <a:r>
              <a:rPr lang="en-US" dirty="0">
                <a:latin typeface="+mn-lt"/>
              </a:rPr>
              <a:t>, and then click </a:t>
            </a:r>
            <a:r>
              <a:rPr lang="en-US" b="1" dirty="0">
                <a:latin typeface="+mn-lt"/>
              </a:rPr>
              <a:t>Align to Slide</a:t>
            </a:r>
            <a:r>
              <a:rPr lang="en-US" dirty="0">
                <a:latin typeface="+mn-lt"/>
              </a:rPr>
              <a:t>.</a:t>
            </a:r>
          </a:p>
          <a:p>
            <a:pPr marL="698830" lvl="1" indent="-232943" defTabSz="931774" eaLnBrk="1" fontAlgn="auto" hangingPunct="1">
              <a:spcBef>
                <a:spcPts val="0"/>
              </a:spcBef>
              <a:spcAft>
                <a:spcPts val="0"/>
              </a:spcAft>
              <a:buFont typeface="+mj-lt"/>
              <a:buAutoNum type="arabicPeriod"/>
              <a:defRPr/>
            </a:pPr>
            <a:r>
              <a:rPr lang="en-US" dirty="0">
                <a:latin typeface="+mn-lt"/>
              </a:rPr>
              <a:t>Point to </a:t>
            </a:r>
            <a:r>
              <a:rPr lang="en-US" b="1" dirty="0">
                <a:latin typeface="+mn-lt"/>
              </a:rPr>
              <a:t>Align</a:t>
            </a:r>
            <a:r>
              <a:rPr lang="en-US" dirty="0">
                <a:latin typeface="+mn-lt"/>
              </a:rPr>
              <a:t>, and then click </a:t>
            </a:r>
            <a:r>
              <a:rPr lang="en-US" b="1" dirty="0">
                <a:latin typeface="+mn-lt"/>
              </a:rPr>
              <a:t>Align Middle</a:t>
            </a:r>
            <a:r>
              <a:rPr lang="en-US" dirty="0">
                <a:latin typeface="+mn-lt"/>
              </a:rPr>
              <a:t>. </a:t>
            </a:r>
          </a:p>
          <a:p>
            <a:pPr marL="698830" lvl="1" indent="-232943" defTabSz="931774" eaLnBrk="1" fontAlgn="auto" hangingPunct="1">
              <a:spcBef>
                <a:spcPts val="0"/>
              </a:spcBef>
              <a:spcAft>
                <a:spcPts val="0"/>
              </a:spcAft>
              <a:buFont typeface="+mj-lt"/>
              <a:buAutoNum type="arabicPeriod"/>
              <a:defRPr/>
            </a:pPr>
            <a:r>
              <a:rPr lang="en-US" dirty="0">
                <a:latin typeface="+mn-lt"/>
              </a:rPr>
              <a:t>Click </a:t>
            </a:r>
            <a:r>
              <a:rPr lang="en-US" b="1" dirty="0">
                <a:latin typeface="+mn-lt"/>
              </a:rPr>
              <a:t>Send Backward</a:t>
            </a:r>
            <a:r>
              <a:rPr lang="en-US" dirty="0">
                <a:latin typeface="+mn-lt"/>
              </a:rPr>
              <a:t>. </a:t>
            </a:r>
          </a:p>
          <a:p>
            <a:pPr marL="232943" indent="-232943" defTabSz="931774" eaLnBrk="1" fontAlgn="auto" hangingPunct="1">
              <a:spcBef>
                <a:spcPts val="0"/>
              </a:spcBef>
              <a:spcAft>
                <a:spcPts val="0"/>
              </a:spcAft>
              <a:buFont typeface="+mj-lt"/>
              <a:buAutoNum type="arabicPeriod"/>
              <a:defRPr/>
            </a:pPr>
            <a:r>
              <a:rPr lang="en-US" dirty="0">
                <a:latin typeface="+mn-lt"/>
              </a:rPr>
              <a:t>On the </a:t>
            </a:r>
            <a:r>
              <a:rPr lang="en-US" b="1" dirty="0">
                <a:latin typeface="+mn-lt"/>
              </a:rPr>
              <a:t>Home</a:t>
            </a:r>
            <a:r>
              <a:rPr lang="en-US" dirty="0">
                <a:latin typeface="+mn-lt"/>
              </a:rPr>
              <a:t> tab, in the </a:t>
            </a:r>
            <a:r>
              <a:rPr lang="en-US" b="1" dirty="0">
                <a:latin typeface="+mn-lt"/>
              </a:rPr>
              <a:t>Drawing</a:t>
            </a:r>
            <a:r>
              <a:rPr lang="en-US" dirty="0">
                <a:latin typeface="+mn-lt"/>
              </a:rPr>
              <a:t> group, click </a:t>
            </a:r>
            <a:r>
              <a:rPr lang="en-US" b="1" dirty="0">
                <a:latin typeface="+mn-lt"/>
              </a:rPr>
              <a:t>Shapes</a:t>
            </a:r>
            <a:r>
              <a:rPr lang="en-US" dirty="0">
                <a:latin typeface="+mn-lt"/>
              </a:rPr>
              <a:t>, and then under </a:t>
            </a:r>
            <a:r>
              <a:rPr lang="en-US" b="1" dirty="0">
                <a:latin typeface="+mn-lt"/>
              </a:rPr>
              <a:t>Rectangles</a:t>
            </a:r>
            <a:r>
              <a:rPr lang="en-US" dirty="0">
                <a:latin typeface="+mn-lt"/>
              </a:rPr>
              <a:t> click </a:t>
            </a:r>
            <a:r>
              <a:rPr lang="en-US" b="1" dirty="0">
                <a:latin typeface="+mn-lt"/>
              </a:rPr>
              <a:t>Rectangle</a:t>
            </a:r>
            <a:r>
              <a:rPr lang="en-US" dirty="0">
                <a:latin typeface="+mn-lt"/>
              </a:rPr>
              <a:t> (first option from the left). On the slide, drag to draw another rectangle. </a:t>
            </a:r>
          </a:p>
          <a:p>
            <a:pPr marL="232943" indent="-232943" defTabSz="931774" eaLnBrk="1" fontAlgn="auto" hangingPunct="1">
              <a:spcBef>
                <a:spcPts val="0"/>
              </a:spcBef>
              <a:spcAft>
                <a:spcPts val="0"/>
              </a:spcAft>
              <a:buFont typeface="+mj-lt"/>
              <a:buAutoNum type="arabicPeriod"/>
              <a:defRPr/>
            </a:pPr>
            <a:r>
              <a:rPr lang="en-US" dirty="0">
                <a:latin typeface="+mn-lt"/>
              </a:rPr>
              <a:t>Select the rectangle. Under </a:t>
            </a:r>
            <a:r>
              <a:rPr lang="en-US" b="1" dirty="0">
                <a:latin typeface="+mn-lt"/>
              </a:rPr>
              <a:t>Drawing Tools</a:t>
            </a:r>
            <a:r>
              <a:rPr lang="en-US" dirty="0">
                <a:latin typeface="+mn-lt"/>
              </a:rPr>
              <a:t>, on the </a:t>
            </a:r>
            <a:r>
              <a:rPr lang="en-US" b="1" dirty="0">
                <a:latin typeface="+mn-lt"/>
              </a:rPr>
              <a:t>Format</a:t>
            </a:r>
            <a:r>
              <a:rPr lang="en-US" dirty="0">
                <a:latin typeface="+mn-lt"/>
              </a:rPr>
              <a:t> tab, in the </a:t>
            </a:r>
            <a:r>
              <a:rPr lang="en-US" b="1" dirty="0">
                <a:latin typeface="+mn-lt"/>
              </a:rPr>
              <a:t>Size</a:t>
            </a:r>
            <a:r>
              <a:rPr lang="en-US" dirty="0">
                <a:latin typeface="+mn-lt"/>
              </a:rPr>
              <a:t> group, do the following:</a:t>
            </a:r>
          </a:p>
          <a:p>
            <a:pPr marL="698830" lvl="1" indent="-232943" defTabSz="931774" eaLnBrk="1" fontAlgn="auto" hangingPunct="1">
              <a:spcBef>
                <a:spcPts val="0"/>
              </a:spcBef>
              <a:spcAft>
                <a:spcPts val="0"/>
              </a:spcAft>
              <a:buFont typeface="Arial" pitchFamily="34" charset="0"/>
              <a:buChar char="•"/>
              <a:defRPr/>
            </a:pPr>
            <a:r>
              <a:rPr lang="en-US" dirty="0">
                <a:latin typeface="+mn-lt"/>
              </a:rPr>
              <a:t>In the </a:t>
            </a:r>
            <a:r>
              <a:rPr lang="en-US" b="1" dirty="0">
                <a:latin typeface="+mn-lt"/>
              </a:rPr>
              <a:t>Shape Height </a:t>
            </a:r>
            <a:r>
              <a:rPr lang="en-US" dirty="0">
                <a:latin typeface="+mn-lt"/>
              </a:rPr>
              <a:t>box, enter </a:t>
            </a:r>
            <a:r>
              <a:rPr lang="en-US" b="1" dirty="0">
                <a:latin typeface="+mn-lt"/>
              </a:rPr>
              <a:t>4”</a:t>
            </a:r>
            <a:r>
              <a:rPr lang="en-US" dirty="0">
                <a:latin typeface="+mn-lt"/>
              </a:rPr>
              <a:t>.</a:t>
            </a:r>
          </a:p>
          <a:p>
            <a:pPr marL="698830" lvl="1" indent="-232943" defTabSz="931774" eaLnBrk="1" fontAlgn="auto" hangingPunct="1">
              <a:spcBef>
                <a:spcPts val="0"/>
              </a:spcBef>
              <a:spcAft>
                <a:spcPts val="0"/>
              </a:spcAft>
              <a:buFont typeface="Arial" pitchFamily="34" charset="0"/>
              <a:buChar char="•"/>
              <a:defRPr/>
            </a:pPr>
            <a:r>
              <a:rPr lang="en-US" dirty="0">
                <a:latin typeface="+mn-lt"/>
              </a:rPr>
              <a:t>In the </a:t>
            </a:r>
            <a:r>
              <a:rPr lang="en-US" b="1" dirty="0">
                <a:latin typeface="+mn-lt"/>
              </a:rPr>
              <a:t>Shape Width </a:t>
            </a:r>
            <a:r>
              <a:rPr lang="en-US" dirty="0">
                <a:latin typeface="+mn-lt"/>
              </a:rPr>
              <a:t>box, enter </a:t>
            </a:r>
            <a:r>
              <a:rPr lang="en-US" b="1" dirty="0">
                <a:latin typeface="+mn-lt"/>
              </a:rPr>
              <a:t>2.67”</a:t>
            </a:r>
            <a:r>
              <a:rPr lang="en-US" dirty="0">
                <a:latin typeface="+mn-lt"/>
              </a:rPr>
              <a:t>.</a:t>
            </a:r>
          </a:p>
          <a:p>
            <a:pPr marL="232943" indent="-232943" defTabSz="931774" eaLnBrk="1" fontAlgn="auto" hangingPunct="1">
              <a:spcBef>
                <a:spcPts val="0"/>
              </a:spcBef>
              <a:spcAft>
                <a:spcPts val="0"/>
              </a:spcAft>
              <a:buFont typeface="+mj-lt"/>
              <a:buAutoNum type="arabicPeriod"/>
              <a:defRPr/>
            </a:pPr>
            <a:r>
              <a:rPr lang="en-US" dirty="0">
                <a:latin typeface="+mn-lt"/>
              </a:rPr>
              <a:t>Under </a:t>
            </a:r>
            <a:r>
              <a:rPr lang="en-US" b="1" dirty="0">
                <a:latin typeface="+mn-lt"/>
              </a:rPr>
              <a:t>Drawing Tools</a:t>
            </a:r>
            <a:r>
              <a:rPr lang="en-US" dirty="0">
                <a:latin typeface="+mn-lt"/>
              </a:rPr>
              <a:t>, on the </a:t>
            </a:r>
            <a:r>
              <a:rPr lang="en-US" b="1" dirty="0">
                <a:latin typeface="+mn-lt"/>
              </a:rPr>
              <a:t>Format</a:t>
            </a:r>
            <a:r>
              <a:rPr lang="en-US" dirty="0">
                <a:latin typeface="+mn-lt"/>
              </a:rPr>
              <a:t> tab, in the </a:t>
            </a:r>
            <a:r>
              <a:rPr lang="en-US" b="1" dirty="0">
                <a:latin typeface="+mn-lt"/>
              </a:rPr>
              <a:t>Shape Styles </a:t>
            </a:r>
            <a:r>
              <a:rPr lang="en-US" dirty="0">
                <a:latin typeface="+mn-lt"/>
              </a:rPr>
              <a:t>group, click </a:t>
            </a:r>
            <a:r>
              <a:rPr lang="en-US" b="1" dirty="0">
                <a:latin typeface="+mn-lt"/>
              </a:rPr>
              <a:t>Shape Fill</a:t>
            </a:r>
            <a:r>
              <a:rPr lang="en-US" dirty="0">
                <a:latin typeface="+mn-lt"/>
              </a:rPr>
              <a:t>, point to </a:t>
            </a:r>
            <a:r>
              <a:rPr lang="en-US" b="1" dirty="0">
                <a:latin typeface="+mn-lt"/>
              </a:rPr>
              <a:t>Gradient</a:t>
            </a:r>
            <a:r>
              <a:rPr lang="en-US" dirty="0">
                <a:latin typeface="+mn-lt"/>
              </a:rPr>
              <a:t>, and then click </a:t>
            </a:r>
            <a:r>
              <a:rPr lang="en-US" b="1" dirty="0">
                <a:latin typeface="+mn-lt"/>
              </a:rPr>
              <a:t>No fill</a:t>
            </a:r>
            <a:r>
              <a:rPr lang="en-US" dirty="0">
                <a:latin typeface="+mn-lt"/>
              </a:rPr>
              <a:t>. </a:t>
            </a:r>
          </a:p>
          <a:p>
            <a:pPr marL="232943" indent="-232943" defTabSz="931774" eaLnBrk="1" fontAlgn="auto" hangingPunct="1">
              <a:spcBef>
                <a:spcPts val="0"/>
              </a:spcBef>
              <a:spcAft>
                <a:spcPts val="0"/>
              </a:spcAft>
              <a:buFont typeface="+mj-lt"/>
              <a:buAutoNum type="arabicPeriod"/>
              <a:defRPr/>
            </a:pPr>
            <a:r>
              <a:rPr lang="en-US" dirty="0">
                <a:latin typeface="+mn-lt"/>
              </a:rPr>
              <a:t>Under </a:t>
            </a:r>
            <a:r>
              <a:rPr lang="en-US" b="1" dirty="0">
                <a:latin typeface="+mn-lt"/>
              </a:rPr>
              <a:t>Drawing Tools</a:t>
            </a:r>
            <a:r>
              <a:rPr lang="en-US" dirty="0">
                <a:latin typeface="+mn-lt"/>
              </a:rPr>
              <a:t>, on the </a:t>
            </a:r>
            <a:r>
              <a:rPr lang="en-US" b="1" dirty="0">
                <a:latin typeface="+mn-lt"/>
              </a:rPr>
              <a:t>Format</a:t>
            </a:r>
            <a:r>
              <a:rPr lang="en-US" dirty="0">
                <a:latin typeface="+mn-lt"/>
              </a:rPr>
              <a:t> tab, in the </a:t>
            </a:r>
            <a:r>
              <a:rPr lang="en-US" b="1" dirty="0">
                <a:latin typeface="+mn-lt"/>
              </a:rPr>
              <a:t>Shape Styles </a:t>
            </a:r>
            <a:r>
              <a:rPr lang="en-US" dirty="0">
                <a:latin typeface="+mn-lt"/>
              </a:rPr>
              <a:t>group, click the </a:t>
            </a:r>
            <a:r>
              <a:rPr lang="en-US" b="1" dirty="0">
                <a:latin typeface="+mn-lt"/>
              </a:rPr>
              <a:t>Format Shape </a:t>
            </a:r>
            <a:r>
              <a:rPr lang="en-US" dirty="0">
                <a:latin typeface="+mn-lt"/>
              </a:rPr>
              <a:t>dialog box launcher. In the </a:t>
            </a:r>
            <a:r>
              <a:rPr lang="en-US" b="1" dirty="0">
                <a:latin typeface="+mn-lt"/>
              </a:rPr>
              <a:t>Format Shape </a:t>
            </a:r>
            <a:r>
              <a:rPr lang="en-US" dirty="0">
                <a:latin typeface="+mn-lt"/>
              </a:rPr>
              <a:t>dialog box, click </a:t>
            </a:r>
            <a:r>
              <a:rPr lang="en-US" b="1" dirty="0">
                <a:latin typeface="+mn-lt"/>
              </a:rPr>
              <a:t>Line Color </a:t>
            </a:r>
            <a:r>
              <a:rPr lang="en-US" dirty="0">
                <a:latin typeface="+mn-lt"/>
              </a:rPr>
              <a:t>in the left pane, select </a:t>
            </a:r>
            <a:r>
              <a:rPr lang="en-US" b="1" dirty="0">
                <a:latin typeface="+mn-lt"/>
              </a:rPr>
              <a:t>Solid line </a:t>
            </a:r>
            <a:r>
              <a:rPr lang="en-US" dirty="0">
                <a:latin typeface="+mn-lt"/>
              </a:rPr>
              <a:t>in the </a:t>
            </a:r>
            <a:r>
              <a:rPr lang="en-US" b="1" dirty="0">
                <a:latin typeface="+mn-lt"/>
              </a:rPr>
              <a:t>Line Color </a:t>
            </a:r>
            <a:r>
              <a:rPr lang="en-US" dirty="0">
                <a:latin typeface="+mn-lt"/>
              </a:rPr>
              <a:t>pane, and then do the following:</a:t>
            </a:r>
          </a:p>
          <a:p>
            <a:pPr marL="698830" lvl="1" indent="-232943" defTabSz="931774" eaLnBrk="1" fontAlgn="auto" hangingPunct="1">
              <a:spcBef>
                <a:spcPts val="0"/>
              </a:spcBef>
              <a:spcAft>
                <a:spcPts val="0"/>
              </a:spcAft>
              <a:buFont typeface="Arial" pitchFamily="34" charset="0"/>
              <a:buChar char="•"/>
              <a:defRPr/>
            </a:pPr>
            <a:r>
              <a:rPr lang="en-US" dirty="0">
                <a:latin typeface="+mn-lt"/>
              </a:rPr>
              <a:t>Click the button next to </a:t>
            </a:r>
            <a:r>
              <a:rPr lang="en-US" b="1" dirty="0">
                <a:latin typeface="+mn-lt"/>
              </a:rPr>
              <a:t>Color</a:t>
            </a:r>
            <a:r>
              <a:rPr lang="en-US" dirty="0">
                <a:latin typeface="+mn-lt"/>
              </a:rPr>
              <a:t>, and then under </a:t>
            </a:r>
            <a:r>
              <a:rPr lang="en-US" b="1" dirty="0">
                <a:latin typeface="+mn-lt"/>
              </a:rPr>
              <a:t>Theme Colors </a:t>
            </a:r>
            <a:r>
              <a:rPr lang="en-US" dirty="0">
                <a:latin typeface="+mn-lt"/>
              </a:rPr>
              <a:t>click </a:t>
            </a:r>
            <a:r>
              <a:rPr lang="en-US" b="1" dirty="0">
                <a:latin typeface="+mn-lt"/>
              </a:rPr>
              <a:t>White, Background 1 </a:t>
            </a:r>
            <a:r>
              <a:rPr lang="en-US" dirty="0">
                <a:latin typeface="+mn-lt"/>
              </a:rPr>
              <a:t>(first row, first option from the left). </a:t>
            </a:r>
          </a:p>
          <a:p>
            <a:pPr marL="698830" lvl="1" indent="-232943" defTabSz="931774" eaLnBrk="1" fontAlgn="auto" hangingPunct="1">
              <a:spcBef>
                <a:spcPts val="0"/>
              </a:spcBef>
              <a:spcAft>
                <a:spcPts val="0"/>
              </a:spcAft>
              <a:buFont typeface="Arial" pitchFamily="34" charset="0"/>
              <a:buChar char="•"/>
              <a:defRPr/>
            </a:pPr>
            <a:r>
              <a:rPr lang="en-US" dirty="0">
                <a:latin typeface="+mn-lt"/>
              </a:rPr>
              <a:t>In the </a:t>
            </a:r>
            <a:r>
              <a:rPr lang="en-US" b="1" dirty="0">
                <a:latin typeface="+mn-lt"/>
              </a:rPr>
              <a:t>Transparency</a:t>
            </a:r>
            <a:r>
              <a:rPr lang="en-US" dirty="0">
                <a:latin typeface="+mn-lt"/>
              </a:rPr>
              <a:t> box, enter </a:t>
            </a:r>
            <a:r>
              <a:rPr lang="en-US" b="1" dirty="0">
                <a:latin typeface="+mn-lt"/>
              </a:rPr>
              <a:t>70%</a:t>
            </a:r>
            <a:r>
              <a:rPr lang="en-US" dirty="0">
                <a:latin typeface="+mn-lt"/>
              </a:rPr>
              <a:t>.</a:t>
            </a:r>
          </a:p>
          <a:p>
            <a:pPr marL="232943" indent="-232943" defTabSz="931774" eaLnBrk="1" fontAlgn="auto" hangingPunct="1">
              <a:spcBef>
                <a:spcPts val="0"/>
              </a:spcBef>
              <a:spcAft>
                <a:spcPts val="0"/>
              </a:spcAft>
              <a:buFont typeface="+mj-lt"/>
              <a:buAutoNum type="arabicPeriod"/>
              <a:defRPr/>
            </a:pPr>
            <a:r>
              <a:rPr lang="en-US" dirty="0">
                <a:latin typeface="+mn-lt"/>
              </a:rPr>
              <a:t>Also in the </a:t>
            </a:r>
            <a:r>
              <a:rPr lang="en-US" b="1" dirty="0">
                <a:latin typeface="+mn-lt"/>
              </a:rPr>
              <a:t>Format Shape </a:t>
            </a:r>
            <a:r>
              <a:rPr lang="en-US" dirty="0">
                <a:latin typeface="+mn-lt"/>
              </a:rPr>
              <a:t>dialog box, click </a:t>
            </a:r>
            <a:r>
              <a:rPr lang="en-US" b="1" dirty="0">
                <a:latin typeface="+mn-lt"/>
              </a:rPr>
              <a:t>Line Style </a:t>
            </a:r>
            <a:r>
              <a:rPr lang="en-US" dirty="0">
                <a:latin typeface="+mn-lt"/>
              </a:rPr>
              <a:t>in the left pane, and then do the following in the </a:t>
            </a:r>
            <a:r>
              <a:rPr lang="en-US" b="1" dirty="0">
                <a:latin typeface="+mn-lt"/>
              </a:rPr>
              <a:t>Line Style </a:t>
            </a:r>
            <a:r>
              <a:rPr lang="en-US" dirty="0">
                <a:latin typeface="+mn-lt"/>
              </a:rPr>
              <a:t>pane:</a:t>
            </a:r>
          </a:p>
          <a:p>
            <a:pPr marL="698830" lvl="1" indent="-232943" defTabSz="931774" eaLnBrk="1" fontAlgn="auto" hangingPunct="1">
              <a:spcBef>
                <a:spcPts val="0"/>
              </a:spcBef>
              <a:spcAft>
                <a:spcPts val="0"/>
              </a:spcAft>
              <a:buFont typeface="Arial" pitchFamily="34" charset="0"/>
              <a:buChar char="•"/>
              <a:defRPr/>
            </a:pPr>
            <a:r>
              <a:rPr lang="en-US" dirty="0">
                <a:latin typeface="+mn-lt"/>
              </a:rPr>
              <a:t>In the </a:t>
            </a:r>
            <a:r>
              <a:rPr lang="en-US" b="1" dirty="0">
                <a:latin typeface="+mn-lt"/>
              </a:rPr>
              <a:t>Width</a:t>
            </a:r>
            <a:r>
              <a:rPr lang="en-US" dirty="0">
                <a:latin typeface="+mn-lt"/>
              </a:rPr>
              <a:t> box, enter </a:t>
            </a:r>
            <a:r>
              <a:rPr lang="en-US" b="1" dirty="0">
                <a:latin typeface="+mn-lt"/>
              </a:rPr>
              <a:t>0.75 pt</a:t>
            </a:r>
            <a:r>
              <a:rPr lang="en-US" dirty="0">
                <a:latin typeface="+mn-lt"/>
              </a:rPr>
              <a:t>. </a:t>
            </a:r>
          </a:p>
          <a:p>
            <a:pPr marL="698830" lvl="1" indent="-232943" defTabSz="931774" eaLnBrk="1" fontAlgn="auto" hangingPunct="1">
              <a:spcBef>
                <a:spcPts val="0"/>
              </a:spcBef>
              <a:spcAft>
                <a:spcPts val="0"/>
              </a:spcAft>
              <a:buFont typeface="Arial" pitchFamily="34" charset="0"/>
              <a:buChar char="•"/>
              <a:defRPr/>
            </a:pPr>
            <a:r>
              <a:rPr lang="en-US" dirty="0">
                <a:latin typeface="+mn-lt"/>
              </a:rPr>
              <a:t>Click the button next to </a:t>
            </a:r>
            <a:r>
              <a:rPr lang="en-US" b="1" dirty="0">
                <a:latin typeface="+mn-lt"/>
              </a:rPr>
              <a:t>Dash type</a:t>
            </a:r>
            <a:r>
              <a:rPr lang="en-US" dirty="0">
                <a:latin typeface="+mn-lt"/>
              </a:rPr>
              <a:t>, and then click </a:t>
            </a:r>
            <a:r>
              <a:rPr lang="en-US" b="1" dirty="0">
                <a:latin typeface="+mn-lt"/>
              </a:rPr>
              <a:t>Square Dot </a:t>
            </a:r>
            <a:r>
              <a:rPr lang="en-US" dirty="0">
                <a:latin typeface="+mn-lt"/>
              </a:rPr>
              <a:t>(third option from the top).</a:t>
            </a:r>
          </a:p>
          <a:p>
            <a:pPr marL="232943" indent="-232943" defTabSz="931774" eaLnBrk="1" fontAlgn="auto" hangingPunct="1">
              <a:spcBef>
                <a:spcPts val="0"/>
              </a:spcBef>
              <a:spcAft>
                <a:spcPts val="0"/>
              </a:spcAft>
              <a:buFont typeface="+mj-lt"/>
              <a:buAutoNum type="arabicPeriod"/>
              <a:defRPr/>
            </a:pPr>
            <a:r>
              <a:rPr lang="en-US" dirty="0"/>
              <a:t>Drag the dotted rectangle on top of the small, full-color picture. </a:t>
            </a:r>
          </a:p>
          <a:p>
            <a:pPr marL="232943" indent="-232943" defTabSz="931774" eaLnBrk="1" fontAlgn="auto" hangingPunct="1">
              <a:spcBef>
                <a:spcPts val="0"/>
              </a:spcBef>
              <a:spcAft>
                <a:spcPts val="0"/>
              </a:spcAft>
              <a:buFont typeface="+mj-lt"/>
              <a:buAutoNum type="arabicPeriod"/>
              <a:defRPr/>
            </a:pPr>
            <a:r>
              <a:rPr lang="en-US" dirty="0"/>
              <a:t>Press and hold SHIFT and select the dotted rectangle, the small picture, and the large picture on the slide. On the </a:t>
            </a:r>
            <a:r>
              <a:rPr lang="en-US" b="1" dirty="0"/>
              <a:t>Home</a:t>
            </a:r>
            <a:r>
              <a:rPr lang="en-US" dirty="0"/>
              <a:t> tab, in the </a:t>
            </a:r>
            <a:r>
              <a:rPr lang="en-US" b="1" dirty="0"/>
              <a:t>Drawing</a:t>
            </a:r>
            <a:r>
              <a:rPr lang="en-US" dirty="0"/>
              <a:t> group, click </a:t>
            </a:r>
            <a:r>
              <a:rPr lang="en-US" b="1" dirty="0"/>
              <a:t>Arrange</a:t>
            </a:r>
            <a:r>
              <a:rPr lang="en-US" dirty="0"/>
              <a:t>, point to </a:t>
            </a:r>
            <a:r>
              <a:rPr lang="en-US" b="1" dirty="0"/>
              <a:t>Align</a:t>
            </a:r>
            <a:r>
              <a:rPr lang="en-US" dirty="0"/>
              <a:t>, and then do the following:</a:t>
            </a:r>
          </a:p>
          <a:p>
            <a:pPr marL="698830" lvl="1" indent="-232943" defTabSz="931774" eaLnBrk="1" fontAlgn="auto" hangingPunct="1">
              <a:spcBef>
                <a:spcPts val="0"/>
              </a:spcBef>
              <a:spcAft>
                <a:spcPts val="0"/>
              </a:spcAft>
              <a:buFont typeface="Arial" pitchFamily="34" charset="0"/>
              <a:buChar char="•"/>
              <a:defRPr/>
            </a:pPr>
            <a:r>
              <a:rPr lang="en-US" dirty="0"/>
              <a:t>Click </a:t>
            </a:r>
            <a:r>
              <a:rPr lang="en-US" b="1" dirty="0"/>
              <a:t>Align Selected Objects</a:t>
            </a:r>
            <a:r>
              <a:rPr lang="en-US" dirty="0"/>
              <a:t>. </a:t>
            </a:r>
          </a:p>
          <a:p>
            <a:pPr marL="698830" lvl="1" indent="-232943" defTabSz="931774" eaLnBrk="1" fontAlgn="auto" hangingPunct="1">
              <a:spcBef>
                <a:spcPts val="0"/>
              </a:spcBef>
              <a:spcAft>
                <a:spcPts val="0"/>
              </a:spcAft>
              <a:buFont typeface="Arial" pitchFamily="34" charset="0"/>
              <a:buChar char="•"/>
              <a:defRPr/>
            </a:pPr>
            <a:r>
              <a:rPr lang="en-US" dirty="0"/>
              <a:t>Click </a:t>
            </a:r>
            <a:r>
              <a:rPr lang="en-US" b="1" dirty="0"/>
              <a:t>Align Middle</a:t>
            </a:r>
            <a:r>
              <a:rPr lang="en-US" dirty="0"/>
              <a:t>. </a:t>
            </a:r>
          </a:p>
          <a:p>
            <a:pPr marL="232943" indent="-232943" defTabSz="931774" eaLnBrk="1" fontAlgn="auto" hangingPunct="1">
              <a:spcBef>
                <a:spcPts val="0"/>
              </a:spcBef>
              <a:spcAft>
                <a:spcPts val="0"/>
              </a:spcAft>
              <a:buFont typeface="+mj-lt"/>
              <a:buAutoNum type="arabicPeriod"/>
              <a:defRPr/>
            </a:pPr>
            <a:r>
              <a:rPr lang="en-US" dirty="0"/>
              <a:t>On the </a:t>
            </a:r>
            <a:r>
              <a:rPr lang="en-US" b="1" dirty="0"/>
              <a:t>Insert</a:t>
            </a:r>
            <a:r>
              <a:rPr lang="en-US" dirty="0"/>
              <a:t> tab, in the </a:t>
            </a:r>
            <a:r>
              <a:rPr lang="en-US" b="1" dirty="0"/>
              <a:t>Text</a:t>
            </a:r>
            <a:r>
              <a:rPr lang="en-US" dirty="0"/>
              <a:t> group, click </a:t>
            </a:r>
            <a:r>
              <a:rPr lang="en-US" b="1" dirty="0"/>
              <a:t>Text Box</a:t>
            </a:r>
            <a:r>
              <a:rPr lang="en-US" dirty="0"/>
              <a:t>, and then on the slide, drag to draw the text box.</a:t>
            </a:r>
          </a:p>
          <a:p>
            <a:pPr marL="232943" indent="-232943" defTabSz="931774" eaLnBrk="1" fontAlgn="auto" hangingPunct="1">
              <a:spcBef>
                <a:spcPts val="0"/>
              </a:spcBef>
              <a:spcAft>
                <a:spcPts val="0"/>
              </a:spcAft>
              <a:buFont typeface="+mj-lt"/>
              <a:buAutoNum type="arabicPeriod"/>
              <a:defRPr/>
            </a:pPr>
            <a:r>
              <a:rPr lang="en-US" dirty="0"/>
              <a:t>Enter text in the text box, select the text, and then on the </a:t>
            </a:r>
            <a:r>
              <a:rPr lang="en-US" b="1" dirty="0"/>
              <a:t>Home</a:t>
            </a:r>
            <a:r>
              <a:rPr lang="en-US" dirty="0"/>
              <a:t> tab, in the </a:t>
            </a:r>
            <a:r>
              <a:rPr lang="en-US" b="1" dirty="0"/>
              <a:t>Font</a:t>
            </a:r>
            <a:r>
              <a:rPr lang="en-US" dirty="0"/>
              <a:t> group, select </a:t>
            </a:r>
            <a:r>
              <a:rPr lang="en-US" b="1" dirty="0">
                <a:solidFill>
                  <a:schemeClr val="accent6"/>
                </a:solidFill>
                <a:latin typeface="+mn-lt"/>
              </a:rPr>
              <a:t>Gill Sans MT Condensed</a:t>
            </a:r>
            <a:r>
              <a:rPr lang="en-US" b="1" dirty="0"/>
              <a:t> </a:t>
            </a:r>
            <a:r>
              <a:rPr lang="en-US" dirty="0"/>
              <a:t>from the </a:t>
            </a:r>
            <a:r>
              <a:rPr lang="en-US" b="1" dirty="0"/>
              <a:t>Font</a:t>
            </a:r>
            <a:r>
              <a:rPr lang="en-US" dirty="0"/>
              <a:t> list, select </a:t>
            </a:r>
            <a:r>
              <a:rPr lang="en-US" b="1" dirty="0">
                <a:solidFill>
                  <a:schemeClr val="accent6"/>
                </a:solidFill>
                <a:latin typeface="+mn-lt"/>
              </a:rPr>
              <a:t>24</a:t>
            </a:r>
            <a:r>
              <a:rPr lang="en-US" dirty="0"/>
              <a:t> from the </a:t>
            </a:r>
            <a:r>
              <a:rPr lang="en-US" b="1" dirty="0"/>
              <a:t>Font Size </a:t>
            </a:r>
            <a:r>
              <a:rPr lang="en-US" dirty="0"/>
              <a:t>list, click the button next to </a:t>
            </a:r>
            <a:r>
              <a:rPr lang="en-US" b="1" dirty="0"/>
              <a:t>Font Color</a:t>
            </a:r>
            <a:r>
              <a:rPr lang="en-US" dirty="0"/>
              <a:t>, and then under </a:t>
            </a:r>
            <a:r>
              <a:rPr lang="en-US" b="1" dirty="0"/>
              <a:t>Theme Colors </a:t>
            </a:r>
            <a:r>
              <a:rPr lang="en-US" dirty="0"/>
              <a:t>click </a:t>
            </a:r>
            <a:r>
              <a:rPr lang="en-US" b="1" dirty="0"/>
              <a:t>White, Background 1 </a:t>
            </a:r>
            <a:r>
              <a:rPr lang="en-US" dirty="0"/>
              <a:t>(first row, first option from the left).</a:t>
            </a:r>
          </a:p>
          <a:p>
            <a:pPr marL="232943" indent="-232943" defTabSz="931774" eaLnBrk="1" fontAlgn="auto" hangingPunct="1">
              <a:spcBef>
                <a:spcPts val="0"/>
              </a:spcBef>
              <a:spcAft>
                <a:spcPts val="0"/>
              </a:spcAft>
              <a:buFont typeface="+mj-lt"/>
              <a:buAutoNum type="arabicPeriod"/>
              <a:defRPr/>
            </a:pPr>
            <a:r>
              <a:rPr lang="en-US" dirty="0"/>
              <a:t>On the </a:t>
            </a:r>
            <a:r>
              <a:rPr lang="en-US" b="1" dirty="0"/>
              <a:t>Home</a:t>
            </a:r>
            <a:r>
              <a:rPr lang="en-US" dirty="0"/>
              <a:t> tab, in the </a:t>
            </a:r>
            <a:r>
              <a:rPr lang="en-US" b="1" dirty="0"/>
              <a:t>Paragraph</a:t>
            </a:r>
            <a:r>
              <a:rPr lang="en-US" dirty="0"/>
              <a:t> group, click </a:t>
            </a:r>
            <a:r>
              <a:rPr lang="en-US" b="1" dirty="0"/>
              <a:t>Center</a:t>
            </a:r>
            <a:r>
              <a:rPr lang="en-US" dirty="0"/>
              <a:t> to center the text within the text box.</a:t>
            </a:r>
          </a:p>
          <a:p>
            <a:pPr marL="232943" indent="-232943" defTabSz="931774" eaLnBrk="1" fontAlgn="auto" hangingPunct="1">
              <a:spcBef>
                <a:spcPts val="0"/>
              </a:spcBef>
              <a:spcAft>
                <a:spcPts val="0"/>
              </a:spcAft>
              <a:buFont typeface="+mj-lt"/>
              <a:buAutoNum type="arabicPeriod"/>
              <a:defRPr/>
            </a:pPr>
            <a:r>
              <a:rPr lang="en-US" dirty="0"/>
              <a:t>On the slide, drag the text box below the dotted rectangle.</a:t>
            </a:r>
          </a:p>
          <a:p>
            <a:pPr marL="232943" indent="-232943" defTabSz="931774" eaLnBrk="1" fontAlgn="auto" hangingPunct="1">
              <a:spcBef>
                <a:spcPts val="0"/>
              </a:spcBef>
              <a:spcAft>
                <a:spcPts val="0"/>
              </a:spcAft>
              <a:buFont typeface="+mj-lt"/>
              <a:buAutoNum type="arabicPeriod"/>
              <a:defRPr/>
            </a:pPr>
            <a:endParaRPr lang="en-US" dirty="0">
              <a:latin typeface="+mn-lt"/>
            </a:endParaRPr>
          </a:p>
          <a:p>
            <a:endParaRPr lang="en-US" dirty="0">
              <a:latin typeface="+mn-lt"/>
            </a:endParaRPr>
          </a:p>
          <a:p>
            <a:r>
              <a:rPr lang="en-US" dirty="0">
                <a:latin typeface="+mn-lt"/>
              </a:rPr>
              <a:t>To reproduce the background effects on this slide, do the following:</a:t>
            </a:r>
          </a:p>
          <a:p>
            <a:pPr marL="232943" indent="-232943">
              <a:buFont typeface="+mj-lt"/>
              <a:buAutoNum type="arabicPeriod"/>
            </a:pPr>
            <a:r>
              <a:rPr lang="en-US" dirty="0">
                <a:latin typeface="+mn-lt"/>
              </a:rPr>
              <a:t>Right-click the slide background area, and then click </a:t>
            </a:r>
            <a:r>
              <a:rPr lang="en-US" b="1" dirty="0">
                <a:latin typeface="+mn-lt"/>
              </a:rPr>
              <a:t>Format Background</a:t>
            </a:r>
            <a:r>
              <a:rPr lang="en-US" dirty="0">
                <a:latin typeface="+mn-lt"/>
              </a:rPr>
              <a:t>. In the </a:t>
            </a:r>
            <a:r>
              <a:rPr lang="en-US" b="1" dirty="0">
                <a:latin typeface="+mn-lt"/>
              </a:rPr>
              <a:t>Format Background </a:t>
            </a:r>
            <a:r>
              <a:rPr lang="en-US" dirty="0">
                <a:latin typeface="+mn-lt"/>
              </a:rPr>
              <a:t>dialog box, click </a:t>
            </a:r>
            <a:r>
              <a:rPr lang="en-US" b="1" dirty="0">
                <a:latin typeface="+mn-lt"/>
              </a:rPr>
              <a:t>Fill</a:t>
            </a:r>
            <a:r>
              <a:rPr lang="en-US" dirty="0">
                <a:latin typeface="+mn-lt"/>
              </a:rPr>
              <a:t> in the left pane, and then select </a:t>
            </a:r>
            <a:r>
              <a:rPr lang="en-US" b="1" dirty="0">
                <a:latin typeface="+mn-lt"/>
              </a:rPr>
              <a:t>Solid fill</a:t>
            </a:r>
            <a:r>
              <a:rPr lang="en-US" dirty="0">
                <a:latin typeface="+mn-lt"/>
              </a:rPr>
              <a:t> in the </a:t>
            </a:r>
            <a:r>
              <a:rPr lang="en-US" b="1" dirty="0">
                <a:latin typeface="+mn-lt"/>
              </a:rPr>
              <a:t>Fill</a:t>
            </a:r>
            <a:r>
              <a:rPr lang="en-US" dirty="0">
                <a:latin typeface="+mn-lt"/>
              </a:rPr>
              <a:t> pane. </a:t>
            </a:r>
          </a:p>
          <a:p>
            <a:pPr marL="232943" indent="-232943">
              <a:buFont typeface="+mj-lt"/>
              <a:buAutoNum type="arabicPeriod"/>
            </a:pPr>
            <a:r>
              <a:rPr lang="en-US" dirty="0">
                <a:latin typeface="+mn-lt"/>
              </a:rPr>
              <a:t>Also in the </a:t>
            </a:r>
            <a:r>
              <a:rPr lang="en-US" b="1" dirty="0">
                <a:latin typeface="+mn-lt"/>
              </a:rPr>
              <a:t>Fill</a:t>
            </a:r>
            <a:r>
              <a:rPr lang="en-US" dirty="0">
                <a:latin typeface="+mn-lt"/>
              </a:rPr>
              <a:t> pane, click the button next to </a:t>
            </a:r>
            <a:r>
              <a:rPr lang="en-US" b="1" dirty="0">
                <a:latin typeface="+mn-lt"/>
              </a:rPr>
              <a:t>Color</a:t>
            </a:r>
            <a:r>
              <a:rPr lang="en-US" dirty="0">
                <a:latin typeface="+mn-lt"/>
              </a:rPr>
              <a:t>, and then under </a:t>
            </a:r>
            <a:r>
              <a:rPr lang="en-US" b="1" dirty="0">
                <a:latin typeface="+mn-lt"/>
              </a:rPr>
              <a:t>Theme Colors </a:t>
            </a:r>
            <a:r>
              <a:rPr lang="en-US" dirty="0">
                <a:latin typeface="+mn-lt"/>
              </a:rPr>
              <a:t>click </a:t>
            </a:r>
            <a:r>
              <a:rPr lang="en-US" b="1" dirty="0">
                <a:latin typeface="+mn-lt"/>
              </a:rPr>
              <a:t>Black, Text 1, Lighter 15% </a:t>
            </a:r>
            <a:r>
              <a:rPr lang="en-US" dirty="0">
                <a:latin typeface="+mn-lt"/>
              </a:rPr>
              <a:t>(fifth row, second option from the left).</a:t>
            </a:r>
          </a:p>
          <a:p>
            <a:endParaRPr lang="en-US" dirty="0">
              <a:latin typeface="+mn-lt"/>
            </a:endParaRPr>
          </a:p>
          <a:p>
            <a:endParaRPr lang="en-US" dirty="0">
              <a:latin typeface="+mn-lt"/>
            </a:endParaRPr>
          </a:p>
          <a:p>
            <a:r>
              <a:rPr lang="en-US" dirty="0">
                <a:latin typeface="+mn-lt"/>
              </a:rPr>
              <a:t>To reproduce the animation effects on this slide, do the following:</a:t>
            </a:r>
          </a:p>
          <a:p>
            <a:pPr marL="232943" indent="-232943">
              <a:buFont typeface="+mj-lt"/>
              <a:buAutoNum type="arabicPeriod"/>
            </a:pPr>
            <a:r>
              <a:rPr lang="en-US" dirty="0">
                <a:latin typeface="+mn-lt"/>
              </a:rPr>
              <a:t>On the </a:t>
            </a:r>
            <a:r>
              <a:rPr lang="en-US" b="1" dirty="0">
                <a:latin typeface="+mn-lt"/>
              </a:rPr>
              <a:t>View</a:t>
            </a:r>
            <a:r>
              <a:rPr lang="en-US" dirty="0">
                <a:latin typeface="+mn-lt"/>
              </a:rPr>
              <a:t> tab, in the Zoom group, click </a:t>
            </a:r>
            <a:r>
              <a:rPr lang="en-US" b="1" dirty="0">
                <a:latin typeface="+mn-lt"/>
              </a:rPr>
              <a:t>Zoom</a:t>
            </a:r>
            <a:r>
              <a:rPr lang="en-US" dirty="0">
                <a:latin typeface="+mn-lt"/>
              </a:rPr>
              <a:t>, and then in the </a:t>
            </a:r>
            <a:r>
              <a:rPr lang="en-US" b="1" dirty="0">
                <a:latin typeface="+mn-lt"/>
              </a:rPr>
              <a:t>Zoom</a:t>
            </a:r>
            <a:r>
              <a:rPr lang="en-US" dirty="0">
                <a:latin typeface="+mn-lt"/>
              </a:rPr>
              <a:t> dialog box, in the </a:t>
            </a:r>
            <a:r>
              <a:rPr lang="en-US" b="1" dirty="0">
                <a:latin typeface="+mn-lt"/>
              </a:rPr>
              <a:t>Percent</a:t>
            </a:r>
            <a:r>
              <a:rPr lang="en-US" dirty="0">
                <a:latin typeface="+mn-lt"/>
              </a:rPr>
              <a:t> box, enter </a:t>
            </a:r>
            <a:r>
              <a:rPr lang="en-US" b="1" dirty="0">
                <a:latin typeface="+mn-lt"/>
              </a:rPr>
              <a:t>70%</a:t>
            </a:r>
            <a:r>
              <a:rPr lang="en-US" dirty="0">
                <a:latin typeface="+mn-lt"/>
              </a:rPr>
              <a:t>. (</a:t>
            </a:r>
            <a:r>
              <a:rPr lang="en-US" b="1" dirty="0">
                <a:latin typeface="+mn-lt"/>
              </a:rPr>
              <a:t>Note: </a:t>
            </a:r>
            <a:r>
              <a:rPr lang="en-US" dirty="0">
                <a:latin typeface="+mn-lt"/>
              </a:rPr>
              <a:t>Make sure that </a:t>
            </a:r>
            <a:r>
              <a:rPr lang="en-US" b="1" dirty="0">
                <a:latin typeface="+mn-lt"/>
              </a:rPr>
              <a:t>Fit</a:t>
            </a:r>
            <a:r>
              <a:rPr lang="en-US" dirty="0">
                <a:latin typeface="+mn-lt"/>
              </a:rPr>
              <a:t> is not selected in the </a:t>
            </a:r>
            <a:r>
              <a:rPr lang="en-US" b="1" dirty="0">
                <a:latin typeface="+mn-lt"/>
              </a:rPr>
              <a:t>Zoom</a:t>
            </a:r>
            <a:r>
              <a:rPr lang="en-US" dirty="0">
                <a:latin typeface="+mn-lt"/>
              </a:rPr>
              <a:t> dialog box.)</a:t>
            </a:r>
          </a:p>
          <a:p>
            <a:pPr marL="232943" indent="-232943">
              <a:buFont typeface="+mj-lt"/>
              <a:buAutoNum type="arabicPeriod"/>
            </a:pPr>
            <a:r>
              <a:rPr lang="en-US" dirty="0">
                <a:latin typeface="+mn-lt"/>
              </a:rPr>
              <a:t>On the slide, select the dotted rectangle. On the </a:t>
            </a:r>
            <a:r>
              <a:rPr lang="en-US" b="1" dirty="0">
                <a:latin typeface="+mn-lt"/>
              </a:rPr>
              <a:t>Animations</a:t>
            </a:r>
            <a:r>
              <a:rPr lang="en-US" dirty="0">
                <a:latin typeface="+mn-lt"/>
              </a:rPr>
              <a:t> tab, in the </a:t>
            </a:r>
            <a:r>
              <a:rPr lang="en-US" b="1" dirty="0">
                <a:latin typeface="+mn-lt"/>
              </a:rPr>
              <a:t>Advanced Animations</a:t>
            </a:r>
            <a:r>
              <a:rPr lang="en-US" dirty="0">
                <a:latin typeface="+mn-lt"/>
              </a:rPr>
              <a:t> group, click </a:t>
            </a:r>
            <a:r>
              <a:rPr lang="en-US" b="1" dirty="0">
                <a:latin typeface="+mn-lt"/>
              </a:rPr>
              <a:t>Add Animation</a:t>
            </a:r>
            <a:r>
              <a:rPr lang="en-US" dirty="0">
                <a:latin typeface="+mn-lt"/>
              </a:rPr>
              <a:t>, and then, under </a:t>
            </a:r>
            <a:r>
              <a:rPr lang="en-US" b="1" dirty="0">
                <a:latin typeface="+mn-lt"/>
              </a:rPr>
              <a:t>Motion Paths</a:t>
            </a:r>
            <a:r>
              <a:rPr lang="en-US" dirty="0">
                <a:latin typeface="+mn-lt"/>
              </a:rPr>
              <a:t>, click </a:t>
            </a:r>
            <a:r>
              <a:rPr lang="en-US" b="1" dirty="0">
                <a:latin typeface="+mn-lt"/>
              </a:rPr>
              <a:t>Custom Path</a:t>
            </a:r>
            <a:r>
              <a:rPr lang="en-US" dirty="0">
                <a:latin typeface="+mn-lt"/>
              </a:rPr>
              <a:t>.</a:t>
            </a:r>
          </a:p>
          <a:p>
            <a:pPr marL="232943" indent="-232943">
              <a:buFont typeface="+mj-lt"/>
              <a:buAutoNum type="arabicPeriod"/>
            </a:pPr>
            <a:r>
              <a:rPr lang="en-US" dirty="0">
                <a:latin typeface="+mn-lt"/>
              </a:rPr>
              <a:t>Press and hold SHIFT to conform the path to a straight, horizontal line, and then do the following on the slide:</a:t>
            </a:r>
          </a:p>
          <a:p>
            <a:pPr marL="698830" lvl="1" indent="-232943">
              <a:buFont typeface="+mj-lt"/>
              <a:buAutoNum type="arabicPeriod"/>
            </a:pPr>
            <a:r>
              <a:rPr lang="en-US" dirty="0">
                <a:latin typeface="+mn-lt"/>
              </a:rPr>
              <a:t>Click the center of the dotted rectangle to create the first motion-path point.</a:t>
            </a:r>
          </a:p>
          <a:p>
            <a:pPr marL="698830" lvl="1" indent="-232943">
              <a:buFont typeface="+mj-lt"/>
              <a:buAutoNum type="arabicPeriod"/>
            </a:pPr>
            <a:r>
              <a:rPr lang="en-US" dirty="0">
                <a:latin typeface="+mn-lt"/>
              </a:rPr>
              <a:t>Click approximately ½” beyond the right edge of the rectangle to create the second motion-path point. </a:t>
            </a:r>
          </a:p>
          <a:p>
            <a:pPr marL="698830" lvl="1" indent="-232943">
              <a:buFont typeface="+mj-lt"/>
              <a:buAutoNum type="arabicPeriod"/>
            </a:pPr>
            <a:r>
              <a:rPr lang="en-US" dirty="0">
                <a:latin typeface="+mn-lt"/>
              </a:rPr>
              <a:t>Double-click approximately 2” beyond the left edge of the slide to create the third and final motion-path point. </a:t>
            </a:r>
          </a:p>
          <a:p>
            <a:pPr marL="232943" indent="-232943">
              <a:buFont typeface="+mj-lt"/>
              <a:buAutoNum type="arabicPeriod"/>
            </a:pPr>
            <a:r>
              <a:rPr lang="en-US" dirty="0">
                <a:latin typeface="+mn-lt"/>
              </a:rPr>
              <a:t>On the slide, right-click the freeform motion path, and then click </a:t>
            </a:r>
            <a:r>
              <a:rPr lang="en-US" b="1" dirty="0">
                <a:latin typeface="+mn-lt"/>
              </a:rPr>
              <a:t>Reverse Path Direction</a:t>
            </a:r>
            <a:r>
              <a:rPr lang="en-US" dirty="0">
                <a:latin typeface="+mn-lt"/>
              </a:rPr>
              <a:t>. </a:t>
            </a:r>
          </a:p>
          <a:p>
            <a:pPr marL="232943" indent="-232943">
              <a:buFont typeface="+mj-lt"/>
              <a:buAutoNum type="arabicPeriod"/>
            </a:pPr>
            <a:r>
              <a:rPr lang="en-US" dirty="0">
                <a:latin typeface="+mn-lt"/>
              </a:rPr>
              <a:t>On the </a:t>
            </a:r>
            <a:r>
              <a:rPr lang="en-US" b="1" dirty="0">
                <a:latin typeface="+mn-lt"/>
              </a:rPr>
              <a:t>Animations</a:t>
            </a:r>
            <a:r>
              <a:rPr lang="en-US" dirty="0">
                <a:latin typeface="+mn-lt"/>
              </a:rPr>
              <a:t> tab, in the </a:t>
            </a:r>
            <a:r>
              <a:rPr lang="en-US" b="1" dirty="0">
                <a:latin typeface="+mn-lt"/>
              </a:rPr>
              <a:t>Timing</a:t>
            </a:r>
            <a:r>
              <a:rPr lang="en-US" dirty="0">
                <a:latin typeface="+mn-lt"/>
              </a:rPr>
              <a:t> group, in the </a:t>
            </a:r>
            <a:r>
              <a:rPr lang="en-US" b="1" dirty="0">
                <a:latin typeface="+mn-lt"/>
              </a:rPr>
              <a:t>Start</a:t>
            </a:r>
            <a:r>
              <a:rPr lang="en-US" dirty="0">
                <a:latin typeface="+mn-lt"/>
              </a:rPr>
              <a:t> list, select </a:t>
            </a:r>
            <a:r>
              <a:rPr lang="en-US" b="1" dirty="0">
                <a:latin typeface="+mn-lt"/>
              </a:rPr>
              <a:t>With</a:t>
            </a:r>
            <a:r>
              <a:rPr lang="en-US" dirty="0">
                <a:latin typeface="+mn-lt"/>
              </a:rPr>
              <a:t> </a:t>
            </a:r>
            <a:r>
              <a:rPr lang="en-US" b="1" dirty="0">
                <a:latin typeface="+mn-lt"/>
              </a:rPr>
              <a:t>Previous</a:t>
            </a:r>
            <a:r>
              <a:rPr lang="en-US" dirty="0">
                <a:latin typeface="+mn-lt"/>
              </a:rPr>
              <a:t>.</a:t>
            </a:r>
          </a:p>
          <a:p>
            <a:pPr marL="232943" indent="-232943">
              <a:buFont typeface="+mj-lt"/>
              <a:buAutoNum type="arabicPeriod"/>
            </a:pPr>
            <a:r>
              <a:rPr lang="en-US" dirty="0">
                <a:latin typeface="+mn-lt"/>
              </a:rPr>
              <a:t>On the slide, select the gradient-filled rectangle. On the </a:t>
            </a:r>
            <a:r>
              <a:rPr lang="en-US" b="1" dirty="0">
                <a:latin typeface="+mn-lt"/>
              </a:rPr>
              <a:t>Animations</a:t>
            </a:r>
            <a:r>
              <a:rPr lang="en-US" dirty="0">
                <a:latin typeface="+mn-lt"/>
              </a:rPr>
              <a:t> tab, in the </a:t>
            </a:r>
            <a:r>
              <a:rPr lang="en-US" b="1" dirty="0">
                <a:latin typeface="+mn-lt"/>
              </a:rPr>
              <a:t>Advanced Animations </a:t>
            </a:r>
            <a:r>
              <a:rPr lang="en-US" dirty="0">
                <a:latin typeface="+mn-lt"/>
              </a:rPr>
              <a:t>group, click </a:t>
            </a:r>
            <a:r>
              <a:rPr lang="en-US" b="1" dirty="0">
                <a:latin typeface="+mn-lt"/>
              </a:rPr>
              <a:t>Add Effect</a:t>
            </a:r>
            <a:r>
              <a:rPr lang="en-US" dirty="0">
                <a:latin typeface="+mn-lt"/>
              </a:rPr>
              <a:t>, and then click </a:t>
            </a:r>
            <a:r>
              <a:rPr lang="en-US" b="1" dirty="0">
                <a:latin typeface="+mn-lt"/>
              </a:rPr>
              <a:t>More Entrance Effects</a:t>
            </a:r>
            <a:r>
              <a:rPr lang="en-US" dirty="0">
                <a:latin typeface="+mn-lt"/>
              </a:rPr>
              <a:t>. In the </a:t>
            </a:r>
            <a:r>
              <a:rPr lang="en-US" b="1" dirty="0">
                <a:latin typeface="+mn-lt"/>
              </a:rPr>
              <a:t>Add Entrance Effect </a:t>
            </a:r>
            <a:r>
              <a:rPr lang="en-US" dirty="0">
                <a:latin typeface="+mn-lt"/>
              </a:rPr>
              <a:t>dialog box, under </a:t>
            </a:r>
            <a:r>
              <a:rPr lang="en-US" b="1" dirty="0">
                <a:latin typeface="+mn-lt"/>
              </a:rPr>
              <a:t>Subtle</a:t>
            </a:r>
            <a:r>
              <a:rPr lang="en-US" dirty="0">
                <a:latin typeface="+mn-lt"/>
              </a:rPr>
              <a:t>, click </a:t>
            </a:r>
            <a:r>
              <a:rPr lang="en-US" b="1" dirty="0">
                <a:latin typeface="+mn-lt"/>
              </a:rPr>
              <a:t>Fade</a:t>
            </a:r>
            <a:r>
              <a:rPr lang="en-US" dirty="0">
                <a:latin typeface="+mn-lt"/>
              </a:rPr>
              <a:t>, and then click </a:t>
            </a:r>
            <a:r>
              <a:rPr lang="en-US" b="1" dirty="0">
                <a:latin typeface="+mn-lt"/>
              </a:rPr>
              <a:t>OK</a:t>
            </a:r>
            <a:r>
              <a:rPr lang="en-US" dirty="0">
                <a:latin typeface="+mn-lt"/>
              </a:rPr>
              <a:t>. </a:t>
            </a:r>
          </a:p>
          <a:p>
            <a:pPr marL="232943" indent="-232943" defTabSz="931774" eaLnBrk="1" fontAlgn="auto" hangingPunct="1">
              <a:spcBef>
                <a:spcPts val="0"/>
              </a:spcBef>
              <a:spcAft>
                <a:spcPts val="0"/>
              </a:spcAft>
              <a:buFont typeface="+mj-lt"/>
              <a:buAutoNum type="arabicPeriod"/>
              <a:defRPr/>
            </a:pPr>
            <a:r>
              <a:rPr lang="en-US" dirty="0">
                <a:latin typeface="+mn-lt"/>
              </a:rPr>
              <a:t>On the </a:t>
            </a:r>
            <a:r>
              <a:rPr lang="en-US" b="1" dirty="0">
                <a:latin typeface="+mn-lt"/>
              </a:rPr>
              <a:t>Animations</a:t>
            </a:r>
            <a:r>
              <a:rPr lang="en-US" dirty="0">
                <a:latin typeface="+mn-lt"/>
              </a:rPr>
              <a:t> tab, in the </a:t>
            </a:r>
            <a:r>
              <a:rPr lang="en-US" b="1" dirty="0">
                <a:latin typeface="+mn-lt"/>
              </a:rPr>
              <a:t>Timing</a:t>
            </a:r>
            <a:r>
              <a:rPr lang="en-US" dirty="0">
                <a:latin typeface="+mn-lt"/>
              </a:rPr>
              <a:t> group, in the </a:t>
            </a:r>
            <a:r>
              <a:rPr lang="en-US" b="1" dirty="0">
                <a:latin typeface="+mn-lt"/>
              </a:rPr>
              <a:t>Start</a:t>
            </a:r>
            <a:r>
              <a:rPr lang="en-US" dirty="0">
                <a:latin typeface="+mn-lt"/>
              </a:rPr>
              <a:t> list, select </a:t>
            </a:r>
            <a:r>
              <a:rPr lang="en-US" b="1" dirty="0">
                <a:latin typeface="+mn-lt"/>
              </a:rPr>
              <a:t>With</a:t>
            </a:r>
            <a:r>
              <a:rPr lang="en-US" dirty="0">
                <a:latin typeface="+mn-lt"/>
              </a:rPr>
              <a:t> </a:t>
            </a:r>
            <a:r>
              <a:rPr lang="en-US" b="1" dirty="0">
                <a:latin typeface="+mn-lt"/>
              </a:rPr>
              <a:t>Previous</a:t>
            </a:r>
            <a:r>
              <a:rPr lang="en-US" dirty="0">
                <a:latin typeface="+mn-lt"/>
              </a:rPr>
              <a:t>.</a:t>
            </a:r>
          </a:p>
          <a:p>
            <a:pPr marL="232943" indent="-232943" defTabSz="931774" eaLnBrk="1" fontAlgn="auto" hangingPunct="1">
              <a:spcBef>
                <a:spcPts val="0"/>
              </a:spcBef>
              <a:spcAft>
                <a:spcPts val="0"/>
              </a:spcAft>
              <a:buFont typeface="+mj-lt"/>
              <a:buAutoNum type="arabicPeriod"/>
              <a:defRPr/>
            </a:pPr>
            <a:r>
              <a:rPr lang="en-US" dirty="0">
                <a:latin typeface="+mn-lt"/>
              </a:rPr>
              <a:t>On the </a:t>
            </a:r>
            <a:r>
              <a:rPr lang="en-US" b="1" dirty="0">
                <a:latin typeface="+mn-lt"/>
              </a:rPr>
              <a:t>Animations</a:t>
            </a:r>
            <a:r>
              <a:rPr lang="en-US" dirty="0">
                <a:latin typeface="+mn-lt"/>
              </a:rPr>
              <a:t> tab, in the </a:t>
            </a:r>
            <a:r>
              <a:rPr lang="en-US" b="1" dirty="0">
                <a:latin typeface="+mn-lt"/>
              </a:rPr>
              <a:t>Timing</a:t>
            </a:r>
            <a:r>
              <a:rPr lang="en-US" dirty="0">
                <a:latin typeface="+mn-lt"/>
              </a:rPr>
              <a:t> group, in the </a:t>
            </a:r>
            <a:r>
              <a:rPr lang="en-US" b="1" dirty="0">
                <a:latin typeface="+mn-lt"/>
              </a:rPr>
              <a:t>Duration </a:t>
            </a:r>
            <a:r>
              <a:rPr lang="en-US" dirty="0">
                <a:latin typeface="+mn-lt"/>
              </a:rPr>
              <a:t>box, enter </a:t>
            </a:r>
            <a:r>
              <a:rPr lang="en-US" b="1" dirty="0">
                <a:latin typeface="+mn-lt"/>
              </a:rPr>
              <a:t>0.5</a:t>
            </a:r>
            <a:r>
              <a:rPr lang="en-US" dirty="0">
                <a:latin typeface="+mn-lt"/>
              </a:rPr>
              <a:t>. </a:t>
            </a:r>
          </a:p>
          <a:p>
            <a:pPr marL="232943" indent="-232943" defTabSz="931774" eaLnBrk="1" fontAlgn="auto" hangingPunct="1">
              <a:spcBef>
                <a:spcPts val="0"/>
              </a:spcBef>
              <a:spcAft>
                <a:spcPts val="0"/>
              </a:spcAft>
              <a:buFont typeface="+mj-lt"/>
              <a:buAutoNum type="arabicPeriod"/>
              <a:defRPr/>
            </a:pPr>
            <a:r>
              <a:rPr lang="en-US" dirty="0">
                <a:latin typeface="+mn-lt"/>
              </a:rPr>
              <a:t>On the slide, select the gradient-filled rectangle. On the </a:t>
            </a:r>
            <a:r>
              <a:rPr lang="en-US" b="1" dirty="0">
                <a:latin typeface="+mn-lt"/>
              </a:rPr>
              <a:t>Animations</a:t>
            </a:r>
            <a:r>
              <a:rPr lang="en-US" dirty="0">
                <a:latin typeface="+mn-lt"/>
              </a:rPr>
              <a:t> tab, in the </a:t>
            </a:r>
            <a:r>
              <a:rPr lang="en-US" b="1" dirty="0">
                <a:latin typeface="+mn-lt"/>
              </a:rPr>
              <a:t>Advanced Animations </a:t>
            </a:r>
            <a:r>
              <a:rPr lang="en-US" dirty="0">
                <a:latin typeface="+mn-lt"/>
              </a:rPr>
              <a:t>group, click </a:t>
            </a:r>
            <a:r>
              <a:rPr lang="en-US" b="1" dirty="0">
                <a:latin typeface="+mn-lt"/>
              </a:rPr>
              <a:t>Add Effect</a:t>
            </a:r>
            <a:r>
              <a:rPr lang="en-US" dirty="0">
                <a:latin typeface="+mn-lt"/>
              </a:rPr>
              <a:t>, and then click </a:t>
            </a:r>
            <a:r>
              <a:rPr lang="en-US" b="1" dirty="0">
                <a:latin typeface="+mn-lt"/>
              </a:rPr>
              <a:t>More Motion Paths</a:t>
            </a:r>
            <a:r>
              <a:rPr lang="en-US" dirty="0">
                <a:latin typeface="+mn-lt"/>
              </a:rPr>
              <a:t>. In the </a:t>
            </a:r>
            <a:r>
              <a:rPr lang="en-US" b="1" dirty="0">
                <a:latin typeface="+mn-lt"/>
              </a:rPr>
              <a:t>Add Motion Path </a:t>
            </a:r>
            <a:r>
              <a:rPr lang="en-US" dirty="0">
                <a:latin typeface="+mn-lt"/>
              </a:rPr>
              <a:t>dialog box, under </a:t>
            </a:r>
            <a:r>
              <a:rPr lang="en-US" b="1" dirty="0">
                <a:latin typeface="+mn-lt"/>
              </a:rPr>
              <a:t>Lines and Curves</a:t>
            </a:r>
            <a:r>
              <a:rPr lang="en-US" dirty="0">
                <a:latin typeface="+mn-lt"/>
              </a:rPr>
              <a:t>, click </a:t>
            </a:r>
            <a:r>
              <a:rPr lang="en-US" b="1" dirty="0">
                <a:latin typeface="+mn-lt"/>
              </a:rPr>
              <a:t>Down</a:t>
            </a:r>
            <a:r>
              <a:rPr lang="en-US" dirty="0">
                <a:latin typeface="+mn-lt"/>
              </a:rPr>
              <a:t>, and then click </a:t>
            </a:r>
            <a:r>
              <a:rPr lang="en-US" b="1" dirty="0">
                <a:latin typeface="+mn-lt"/>
              </a:rPr>
              <a:t>OK</a:t>
            </a:r>
            <a:r>
              <a:rPr lang="en-US" dirty="0">
                <a:latin typeface="+mn-lt"/>
              </a:rPr>
              <a:t>. </a:t>
            </a:r>
          </a:p>
          <a:p>
            <a:pPr marL="232943" indent="-232943" defTabSz="931774" eaLnBrk="1" fontAlgn="auto" hangingPunct="1">
              <a:spcBef>
                <a:spcPts val="0"/>
              </a:spcBef>
              <a:spcAft>
                <a:spcPts val="0"/>
              </a:spcAft>
              <a:buFont typeface="+mj-lt"/>
              <a:buAutoNum type="arabicPeriod"/>
              <a:defRPr/>
            </a:pPr>
            <a:r>
              <a:rPr lang="en-US" dirty="0">
                <a:latin typeface="+mn-lt"/>
              </a:rPr>
              <a:t>On the </a:t>
            </a:r>
            <a:r>
              <a:rPr lang="en-US" b="1" dirty="0">
                <a:latin typeface="+mn-lt"/>
              </a:rPr>
              <a:t>Animations</a:t>
            </a:r>
            <a:r>
              <a:rPr lang="en-US" dirty="0">
                <a:latin typeface="+mn-lt"/>
              </a:rPr>
              <a:t> tab, in the </a:t>
            </a:r>
            <a:r>
              <a:rPr lang="en-US" b="1" dirty="0">
                <a:latin typeface="+mn-lt"/>
              </a:rPr>
              <a:t>Timing</a:t>
            </a:r>
            <a:r>
              <a:rPr lang="en-US" dirty="0">
                <a:latin typeface="+mn-lt"/>
              </a:rPr>
              <a:t> group, in the </a:t>
            </a:r>
            <a:r>
              <a:rPr lang="en-US" b="1" dirty="0">
                <a:latin typeface="+mn-lt"/>
              </a:rPr>
              <a:t>Start</a:t>
            </a:r>
            <a:r>
              <a:rPr lang="en-US" dirty="0">
                <a:latin typeface="+mn-lt"/>
              </a:rPr>
              <a:t> list, select </a:t>
            </a:r>
            <a:r>
              <a:rPr lang="en-US" b="1" dirty="0">
                <a:latin typeface="+mn-lt"/>
              </a:rPr>
              <a:t>With</a:t>
            </a:r>
            <a:r>
              <a:rPr lang="en-US" dirty="0">
                <a:latin typeface="+mn-lt"/>
              </a:rPr>
              <a:t> </a:t>
            </a:r>
            <a:r>
              <a:rPr lang="en-US" b="1" dirty="0">
                <a:latin typeface="+mn-lt"/>
              </a:rPr>
              <a:t>Previous</a:t>
            </a:r>
            <a:r>
              <a:rPr lang="en-US" dirty="0">
                <a:latin typeface="+mn-lt"/>
              </a:rPr>
              <a:t>.</a:t>
            </a:r>
          </a:p>
          <a:p>
            <a:pPr marL="232943" indent="-232943" defTabSz="931774" eaLnBrk="1" fontAlgn="auto" hangingPunct="1">
              <a:spcBef>
                <a:spcPts val="0"/>
              </a:spcBef>
              <a:spcAft>
                <a:spcPts val="0"/>
              </a:spcAft>
              <a:buFont typeface="+mj-lt"/>
              <a:buAutoNum type="arabicPeriod"/>
              <a:defRPr/>
            </a:pPr>
            <a:r>
              <a:rPr lang="en-US" dirty="0">
                <a:latin typeface="+mn-lt"/>
              </a:rPr>
              <a:t>On the </a:t>
            </a:r>
            <a:r>
              <a:rPr lang="en-US" b="1" dirty="0">
                <a:latin typeface="+mn-lt"/>
              </a:rPr>
              <a:t>Animations</a:t>
            </a:r>
            <a:r>
              <a:rPr lang="en-US" dirty="0">
                <a:latin typeface="+mn-lt"/>
              </a:rPr>
              <a:t> tab, in the </a:t>
            </a:r>
            <a:r>
              <a:rPr lang="en-US" b="1" dirty="0">
                <a:latin typeface="+mn-lt"/>
              </a:rPr>
              <a:t>Timing</a:t>
            </a:r>
            <a:r>
              <a:rPr lang="en-US" dirty="0">
                <a:latin typeface="+mn-lt"/>
              </a:rPr>
              <a:t> group, in the </a:t>
            </a:r>
            <a:r>
              <a:rPr lang="en-US" b="1" dirty="0">
                <a:latin typeface="+mn-lt"/>
              </a:rPr>
              <a:t>Duration </a:t>
            </a:r>
            <a:r>
              <a:rPr lang="en-US" dirty="0">
                <a:latin typeface="+mn-lt"/>
              </a:rPr>
              <a:t>box, enter </a:t>
            </a:r>
            <a:r>
              <a:rPr lang="en-US" b="1" dirty="0">
                <a:latin typeface="+mn-lt"/>
              </a:rPr>
              <a:t>2</a:t>
            </a:r>
            <a:r>
              <a:rPr lang="en-US" dirty="0">
                <a:latin typeface="+mn-lt"/>
              </a:rPr>
              <a:t>. </a:t>
            </a:r>
          </a:p>
          <a:p>
            <a:pPr marL="232943" indent="-232943">
              <a:buFont typeface="+mj-lt"/>
              <a:buAutoNum type="arabicPeriod"/>
            </a:pPr>
            <a:r>
              <a:rPr lang="en-US" dirty="0">
                <a:latin typeface="+mn-lt"/>
              </a:rPr>
              <a:t>On the slide, right-click the down motion path and click </a:t>
            </a:r>
            <a:r>
              <a:rPr lang="en-US" b="1" dirty="0">
                <a:latin typeface="+mn-lt"/>
              </a:rPr>
              <a:t>Reverse</a:t>
            </a:r>
            <a:r>
              <a:rPr lang="en-US" dirty="0">
                <a:latin typeface="+mn-lt"/>
              </a:rPr>
              <a:t> </a:t>
            </a:r>
            <a:r>
              <a:rPr lang="en-US" b="1" dirty="0">
                <a:latin typeface="+mn-lt"/>
              </a:rPr>
              <a:t>Path</a:t>
            </a:r>
            <a:r>
              <a:rPr lang="en-US" dirty="0">
                <a:latin typeface="+mn-lt"/>
              </a:rPr>
              <a:t> </a:t>
            </a:r>
            <a:r>
              <a:rPr lang="en-US" b="1" dirty="0">
                <a:latin typeface="+mn-lt"/>
              </a:rPr>
              <a:t>Direction</a:t>
            </a:r>
            <a:r>
              <a:rPr lang="en-US" dirty="0">
                <a:latin typeface="+mn-lt"/>
              </a:rPr>
              <a:t>.</a:t>
            </a:r>
          </a:p>
          <a:p>
            <a:pPr marL="232943" indent="-232943">
              <a:buFont typeface="+mj-lt"/>
              <a:buAutoNum type="arabicPeriod"/>
            </a:pPr>
            <a:r>
              <a:rPr lang="en-US" dirty="0">
                <a:latin typeface="+mn-lt"/>
              </a:rPr>
              <a:t>On the slide, select the smaller, full-color picture. On the </a:t>
            </a:r>
            <a:r>
              <a:rPr lang="en-US" b="1" dirty="0">
                <a:latin typeface="+mn-lt"/>
              </a:rPr>
              <a:t>Animations</a:t>
            </a:r>
            <a:r>
              <a:rPr lang="en-US" dirty="0">
                <a:latin typeface="+mn-lt"/>
              </a:rPr>
              <a:t> tab, in the </a:t>
            </a:r>
            <a:r>
              <a:rPr lang="en-US" b="1" dirty="0">
                <a:latin typeface="+mn-lt"/>
              </a:rPr>
              <a:t>Advanced Animations </a:t>
            </a:r>
            <a:r>
              <a:rPr lang="en-US" dirty="0">
                <a:latin typeface="+mn-lt"/>
              </a:rPr>
              <a:t>group, click </a:t>
            </a:r>
            <a:r>
              <a:rPr lang="en-US" b="1" dirty="0">
                <a:latin typeface="+mn-lt"/>
              </a:rPr>
              <a:t>Add Effect</a:t>
            </a:r>
            <a:r>
              <a:rPr lang="en-US" dirty="0">
                <a:latin typeface="+mn-lt"/>
              </a:rPr>
              <a:t>, and then click </a:t>
            </a:r>
            <a:r>
              <a:rPr lang="en-US" b="1" dirty="0">
                <a:latin typeface="+mn-lt"/>
              </a:rPr>
              <a:t>More Entrance Effects</a:t>
            </a:r>
            <a:r>
              <a:rPr lang="en-US" dirty="0">
                <a:latin typeface="+mn-lt"/>
              </a:rPr>
              <a:t>. In the </a:t>
            </a:r>
            <a:r>
              <a:rPr lang="en-US" b="1" dirty="0">
                <a:latin typeface="+mn-lt"/>
              </a:rPr>
              <a:t>Add Entrance Effect </a:t>
            </a:r>
            <a:r>
              <a:rPr lang="en-US" dirty="0">
                <a:latin typeface="+mn-lt"/>
              </a:rPr>
              <a:t>dialog box, under </a:t>
            </a:r>
            <a:r>
              <a:rPr lang="en-US" b="1" dirty="0">
                <a:latin typeface="+mn-lt"/>
              </a:rPr>
              <a:t>Subtle</a:t>
            </a:r>
            <a:r>
              <a:rPr lang="en-US" dirty="0">
                <a:latin typeface="+mn-lt"/>
              </a:rPr>
              <a:t>, click </a:t>
            </a:r>
            <a:r>
              <a:rPr lang="en-US" b="1" dirty="0">
                <a:latin typeface="+mn-lt"/>
              </a:rPr>
              <a:t>Fade</a:t>
            </a:r>
            <a:r>
              <a:rPr lang="en-US" dirty="0">
                <a:latin typeface="+mn-lt"/>
              </a:rPr>
              <a:t>, and then click </a:t>
            </a:r>
            <a:r>
              <a:rPr lang="en-US" b="1" dirty="0">
                <a:latin typeface="+mn-lt"/>
              </a:rPr>
              <a:t>OK</a:t>
            </a:r>
            <a:r>
              <a:rPr lang="en-US" dirty="0">
                <a:latin typeface="+mn-lt"/>
              </a:rPr>
              <a:t>. </a:t>
            </a:r>
          </a:p>
          <a:p>
            <a:pPr marL="232943" indent="-232943" defTabSz="931774" eaLnBrk="1" fontAlgn="auto" hangingPunct="1">
              <a:spcBef>
                <a:spcPts val="0"/>
              </a:spcBef>
              <a:spcAft>
                <a:spcPts val="0"/>
              </a:spcAft>
              <a:buFont typeface="+mj-lt"/>
              <a:buAutoNum type="arabicPeriod"/>
              <a:defRPr/>
            </a:pPr>
            <a:r>
              <a:rPr lang="en-US" dirty="0">
                <a:latin typeface="+mn-lt"/>
              </a:rPr>
              <a:t>On the </a:t>
            </a:r>
            <a:r>
              <a:rPr lang="en-US" b="1" dirty="0">
                <a:latin typeface="+mn-lt"/>
              </a:rPr>
              <a:t>Animations</a:t>
            </a:r>
            <a:r>
              <a:rPr lang="en-US" dirty="0">
                <a:latin typeface="+mn-lt"/>
              </a:rPr>
              <a:t> tab, in the </a:t>
            </a:r>
            <a:r>
              <a:rPr lang="en-US" b="1" dirty="0">
                <a:latin typeface="+mn-lt"/>
              </a:rPr>
              <a:t>Timing</a:t>
            </a:r>
            <a:r>
              <a:rPr lang="en-US" dirty="0">
                <a:latin typeface="+mn-lt"/>
              </a:rPr>
              <a:t> group, in the </a:t>
            </a:r>
            <a:r>
              <a:rPr lang="en-US" b="1" dirty="0">
                <a:latin typeface="+mn-lt"/>
              </a:rPr>
              <a:t>Start</a:t>
            </a:r>
            <a:r>
              <a:rPr lang="en-US" dirty="0">
                <a:latin typeface="+mn-lt"/>
              </a:rPr>
              <a:t> list, select </a:t>
            </a:r>
            <a:r>
              <a:rPr lang="en-US" b="1" dirty="0">
                <a:latin typeface="+mn-lt"/>
              </a:rPr>
              <a:t>With</a:t>
            </a:r>
            <a:r>
              <a:rPr lang="en-US" dirty="0">
                <a:latin typeface="+mn-lt"/>
              </a:rPr>
              <a:t> </a:t>
            </a:r>
            <a:r>
              <a:rPr lang="en-US" b="1" dirty="0">
                <a:latin typeface="+mn-lt"/>
              </a:rPr>
              <a:t>Previous</a:t>
            </a:r>
            <a:r>
              <a:rPr lang="en-US" dirty="0">
                <a:latin typeface="+mn-lt"/>
              </a:rPr>
              <a:t>.</a:t>
            </a:r>
          </a:p>
          <a:p>
            <a:pPr marL="232943" indent="-232943" defTabSz="931774" eaLnBrk="1" fontAlgn="auto" hangingPunct="1">
              <a:spcBef>
                <a:spcPts val="0"/>
              </a:spcBef>
              <a:spcAft>
                <a:spcPts val="0"/>
              </a:spcAft>
              <a:buFont typeface="+mj-lt"/>
              <a:buAutoNum type="arabicPeriod"/>
              <a:defRPr/>
            </a:pPr>
            <a:r>
              <a:rPr lang="en-US" dirty="0">
                <a:latin typeface="+mn-lt"/>
              </a:rPr>
              <a:t>On the </a:t>
            </a:r>
            <a:r>
              <a:rPr lang="en-US" b="1" dirty="0">
                <a:latin typeface="+mn-lt"/>
              </a:rPr>
              <a:t>Animations</a:t>
            </a:r>
            <a:r>
              <a:rPr lang="en-US" dirty="0">
                <a:latin typeface="+mn-lt"/>
              </a:rPr>
              <a:t> tab, in the </a:t>
            </a:r>
            <a:r>
              <a:rPr lang="en-US" b="1" dirty="0">
                <a:latin typeface="+mn-lt"/>
              </a:rPr>
              <a:t>Timing</a:t>
            </a:r>
            <a:r>
              <a:rPr lang="en-US" dirty="0">
                <a:latin typeface="+mn-lt"/>
              </a:rPr>
              <a:t> group, in the </a:t>
            </a:r>
            <a:r>
              <a:rPr lang="en-US" b="1" dirty="0">
                <a:latin typeface="+mn-lt"/>
              </a:rPr>
              <a:t>Duration </a:t>
            </a:r>
            <a:r>
              <a:rPr lang="en-US" dirty="0">
                <a:latin typeface="+mn-lt"/>
              </a:rPr>
              <a:t>box, enter </a:t>
            </a:r>
            <a:r>
              <a:rPr lang="en-US" b="1" dirty="0">
                <a:latin typeface="+mn-lt"/>
              </a:rPr>
              <a:t>2</a:t>
            </a:r>
            <a:r>
              <a:rPr lang="en-US" dirty="0">
                <a:latin typeface="+mn-lt"/>
              </a:rPr>
              <a:t>. </a:t>
            </a:r>
          </a:p>
          <a:p>
            <a:pPr marL="232943" indent="-232943" defTabSz="931774" eaLnBrk="1" fontAlgn="auto" hangingPunct="1">
              <a:spcBef>
                <a:spcPts val="0"/>
              </a:spcBef>
              <a:spcAft>
                <a:spcPts val="0"/>
              </a:spcAft>
              <a:buFont typeface="+mj-lt"/>
              <a:buAutoNum type="arabicPeriod"/>
              <a:defRPr/>
            </a:pPr>
            <a:r>
              <a:rPr lang="en-US" dirty="0">
                <a:latin typeface="+mn-lt"/>
              </a:rPr>
              <a:t>On the </a:t>
            </a:r>
            <a:r>
              <a:rPr lang="en-US" b="1" dirty="0">
                <a:latin typeface="+mn-lt"/>
              </a:rPr>
              <a:t>Animations</a:t>
            </a:r>
            <a:r>
              <a:rPr lang="en-US" dirty="0">
                <a:latin typeface="+mn-lt"/>
              </a:rPr>
              <a:t> tab, in the </a:t>
            </a:r>
            <a:r>
              <a:rPr lang="en-US" b="1" dirty="0">
                <a:latin typeface="+mn-lt"/>
              </a:rPr>
              <a:t>Timing</a:t>
            </a:r>
            <a:r>
              <a:rPr lang="en-US" dirty="0">
                <a:latin typeface="+mn-lt"/>
              </a:rPr>
              <a:t> group, in the </a:t>
            </a:r>
            <a:r>
              <a:rPr lang="en-US" b="1" dirty="0">
                <a:latin typeface="+mn-lt"/>
              </a:rPr>
              <a:t>Delay </a:t>
            </a:r>
            <a:r>
              <a:rPr lang="en-US" dirty="0">
                <a:latin typeface="+mn-lt"/>
              </a:rPr>
              <a:t>box, enter </a:t>
            </a:r>
            <a:r>
              <a:rPr lang="en-US" b="1" dirty="0">
                <a:latin typeface="+mn-lt"/>
              </a:rPr>
              <a:t>1.5</a:t>
            </a:r>
            <a:r>
              <a:rPr lang="en-US" dirty="0">
                <a:latin typeface="+mn-lt"/>
              </a:rPr>
              <a:t>. </a:t>
            </a:r>
          </a:p>
          <a:p>
            <a:pPr marL="232943" indent="-232943">
              <a:buFont typeface="+mj-lt"/>
              <a:buAutoNum type="arabicPeriod"/>
            </a:pPr>
            <a:r>
              <a:rPr lang="en-US" dirty="0">
                <a:latin typeface="+mn-lt"/>
              </a:rPr>
              <a:t>On the slide, select the text box. On the </a:t>
            </a:r>
            <a:r>
              <a:rPr lang="en-US" b="1" dirty="0">
                <a:latin typeface="+mn-lt"/>
              </a:rPr>
              <a:t>Animations</a:t>
            </a:r>
            <a:r>
              <a:rPr lang="en-US" dirty="0">
                <a:latin typeface="+mn-lt"/>
              </a:rPr>
              <a:t> tab, in the </a:t>
            </a:r>
            <a:r>
              <a:rPr lang="en-US" b="1" dirty="0">
                <a:latin typeface="+mn-lt"/>
              </a:rPr>
              <a:t>Advanced Animations </a:t>
            </a:r>
            <a:r>
              <a:rPr lang="en-US" dirty="0">
                <a:latin typeface="+mn-lt"/>
              </a:rPr>
              <a:t>group, click </a:t>
            </a:r>
            <a:r>
              <a:rPr lang="en-US" b="1" dirty="0">
                <a:latin typeface="+mn-lt"/>
              </a:rPr>
              <a:t>Add Effect</a:t>
            </a:r>
            <a:r>
              <a:rPr lang="en-US" dirty="0">
                <a:latin typeface="+mn-lt"/>
              </a:rPr>
              <a:t>, and then click </a:t>
            </a:r>
            <a:r>
              <a:rPr lang="en-US" b="1" dirty="0">
                <a:latin typeface="+mn-lt"/>
              </a:rPr>
              <a:t>More Entrance Effects</a:t>
            </a:r>
            <a:r>
              <a:rPr lang="en-US" dirty="0">
                <a:latin typeface="+mn-lt"/>
              </a:rPr>
              <a:t>. In the </a:t>
            </a:r>
            <a:r>
              <a:rPr lang="en-US" b="1" dirty="0">
                <a:latin typeface="+mn-lt"/>
              </a:rPr>
              <a:t>Add Entrance Effect </a:t>
            </a:r>
            <a:r>
              <a:rPr lang="en-US" dirty="0">
                <a:latin typeface="+mn-lt"/>
              </a:rPr>
              <a:t>dialog box, under </a:t>
            </a:r>
            <a:r>
              <a:rPr lang="en-US" b="1" dirty="0">
                <a:latin typeface="+mn-lt"/>
              </a:rPr>
              <a:t>Subtle</a:t>
            </a:r>
            <a:r>
              <a:rPr lang="en-US" dirty="0">
                <a:latin typeface="+mn-lt"/>
              </a:rPr>
              <a:t>, click </a:t>
            </a:r>
            <a:r>
              <a:rPr lang="en-US" b="1" dirty="0">
                <a:latin typeface="+mn-lt"/>
              </a:rPr>
              <a:t>Fade</a:t>
            </a:r>
            <a:r>
              <a:rPr lang="en-US" dirty="0">
                <a:latin typeface="+mn-lt"/>
              </a:rPr>
              <a:t>, and then click </a:t>
            </a:r>
            <a:r>
              <a:rPr lang="en-US" b="1" dirty="0">
                <a:latin typeface="+mn-lt"/>
              </a:rPr>
              <a:t>OK</a:t>
            </a:r>
            <a:r>
              <a:rPr lang="en-US" dirty="0">
                <a:latin typeface="+mn-lt"/>
              </a:rPr>
              <a:t>. </a:t>
            </a:r>
          </a:p>
          <a:p>
            <a:pPr marL="232943" indent="-232943" defTabSz="931774" eaLnBrk="1" fontAlgn="auto" hangingPunct="1">
              <a:spcBef>
                <a:spcPts val="0"/>
              </a:spcBef>
              <a:spcAft>
                <a:spcPts val="0"/>
              </a:spcAft>
              <a:buFont typeface="+mj-lt"/>
              <a:buAutoNum type="arabicPeriod"/>
              <a:defRPr/>
            </a:pPr>
            <a:r>
              <a:rPr lang="en-US" dirty="0">
                <a:latin typeface="+mn-lt"/>
              </a:rPr>
              <a:t>On the </a:t>
            </a:r>
            <a:r>
              <a:rPr lang="en-US" b="1" dirty="0">
                <a:latin typeface="+mn-lt"/>
              </a:rPr>
              <a:t>Animations</a:t>
            </a:r>
            <a:r>
              <a:rPr lang="en-US" dirty="0">
                <a:latin typeface="+mn-lt"/>
              </a:rPr>
              <a:t> tab, in the </a:t>
            </a:r>
            <a:r>
              <a:rPr lang="en-US" b="1" dirty="0">
                <a:latin typeface="+mn-lt"/>
              </a:rPr>
              <a:t>Timing</a:t>
            </a:r>
            <a:r>
              <a:rPr lang="en-US" dirty="0">
                <a:latin typeface="+mn-lt"/>
              </a:rPr>
              <a:t> group, in the </a:t>
            </a:r>
            <a:r>
              <a:rPr lang="en-US" b="1" dirty="0">
                <a:latin typeface="+mn-lt"/>
              </a:rPr>
              <a:t>Start</a:t>
            </a:r>
            <a:r>
              <a:rPr lang="en-US" dirty="0">
                <a:latin typeface="+mn-lt"/>
              </a:rPr>
              <a:t> list, select </a:t>
            </a:r>
            <a:r>
              <a:rPr lang="en-US" b="1" dirty="0">
                <a:latin typeface="+mn-lt"/>
              </a:rPr>
              <a:t>With</a:t>
            </a:r>
            <a:r>
              <a:rPr lang="en-US" dirty="0">
                <a:latin typeface="+mn-lt"/>
              </a:rPr>
              <a:t> </a:t>
            </a:r>
            <a:r>
              <a:rPr lang="en-US" b="1" dirty="0">
                <a:latin typeface="+mn-lt"/>
              </a:rPr>
              <a:t>Previous</a:t>
            </a:r>
            <a:r>
              <a:rPr lang="en-US" dirty="0">
                <a:latin typeface="+mn-lt"/>
              </a:rPr>
              <a:t>.</a:t>
            </a:r>
          </a:p>
          <a:p>
            <a:pPr marL="232943" indent="-232943" defTabSz="931774" eaLnBrk="1" fontAlgn="auto" hangingPunct="1">
              <a:spcBef>
                <a:spcPts val="0"/>
              </a:spcBef>
              <a:spcAft>
                <a:spcPts val="0"/>
              </a:spcAft>
              <a:buFont typeface="+mj-lt"/>
              <a:buAutoNum type="arabicPeriod"/>
              <a:defRPr/>
            </a:pPr>
            <a:r>
              <a:rPr lang="en-US" dirty="0">
                <a:latin typeface="+mn-lt"/>
              </a:rPr>
              <a:t>On the </a:t>
            </a:r>
            <a:r>
              <a:rPr lang="en-US" b="1" dirty="0">
                <a:latin typeface="+mn-lt"/>
              </a:rPr>
              <a:t>Animations</a:t>
            </a:r>
            <a:r>
              <a:rPr lang="en-US" dirty="0">
                <a:latin typeface="+mn-lt"/>
              </a:rPr>
              <a:t> tab, in the </a:t>
            </a:r>
            <a:r>
              <a:rPr lang="en-US" b="1" dirty="0">
                <a:latin typeface="+mn-lt"/>
              </a:rPr>
              <a:t>Timing</a:t>
            </a:r>
            <a:r>
              <a:rPr lang="en-US" dirty="0">
                <a:latin typeface="+mn-lt"/>
              </a:rPr>
              <a:t> group, in the </a:t>
            </a:r>
            <a:r>
              <a:rPr lang="en-US" b="1" dirty="0">
                <a:latin typeface="+mn-lt"/>
              </a:rPr>
              <a:t>Duration </a:t>
            </a:r>
            <a:r>
              <a:rPr lang="en-US" dirty="0">
                <a:latin typeface="+mn-lt"/>
              </a:rPr>
              <a:t>box, enter </a:t>
            </a:r>
            <a:r>
              <a:rPr lang="en-US" b="1" dirty="0">
                <a:latin typeface="+mn-lt"/>
              </a:rPr>
              <a:t>1</a:t>
            </a:r>
            <a:r>
              <a:rPr lang="en-US" dirty="0">
                <a:latin typeface="+mn-lt"/>
              </a:rPr>
              <a:t>. </a:t>
            </a:r>
          </a:p>
          <a:p>
            <a:pPr marL="232943" indent="-232943">
              <a:buFont typeface="+mj-lt"/>
              <a:buAutoNum type="arabicPeriod"/>
            </a:pPr>
            <a:endParaRPr lang="en-US" dirty="0">
              <a:latin typeface="+mn-lt"/>
            </a:endParaRPr>
          </a:p>
        </p:txBody>
      </p:sp>
      <p:sp>
        <p:nvSpPr>
          <p:cNvPr id="6" name="Slide Image Placeholder 5"/>
          <p:cNvSpPr>
            <a:spLocks noGrp="1" noRot="1" noChangeAspect="1"/>
          </p:cNvSpPr>
          <p:nvPr>
            <p:ph type="sldImg"/>
          </p:nvPr>
        </p:nvSpPr>
        <p:spPr>
          <a:xfrm>
            <a:off x="517525" y="471488"/>
            <a:ext cx="3224213" cy="2419350"/>
          </a:xfr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numCol="2" spcCol="186355">
            <a:noAutofit/>
          </a:bodyPr>
          <a:lstStyle/>
          <a:p>
            <a:r>
              <a:rPr lang="en-US" sz="1400" b="1" dirty="0"/>
              <a:t>Animated recolored picture fades in over black and white copy</a:t>
            </a:r>
          </a:p>
          <a:p>
            <a:r>
              <a:rPr lang="en-US" sz="1400" dirty="0"/>
              <a:t>(Advanced)</a:t>
            </a:r>
          </a:p>
          <a:p>
            <a:endParaRPr lang="en-US" dirty="0"/>
          </a:p>
          <a:p>
            <a:endParaRPr lang="en-US" dirty="0"/>
          </a:p>
          <a:p>
            <a:r>
              <a:rPr lang="en-US" dirty="0">
                <a:latin typeface="+mn-lt"/>
              </a:rPr>
              <a:t>To reproduce the picture effects on this slide, do the following:</a:t>
            </a:r>
          </a:p>
          <a:p>
            <a:pPr marL="232943" indent="-232943" defTabSz="931774" eaLnBrk="1" fontAlgn="auto" hangingPunct="1">
              <a:spcBef>
                <a:spcPts val="0"/>
              </a:spcBef>
              <a:spcAft>
                <a:spcPts val="0"/>
              </a:spcAft>
              <a:buFont typeface="+mj-lt"/>
              <a:buAutoNum type="arabicPeriod"/>
              <a:defRPr/>
            </a:pPr>
            <a:r>
              <a:rPr lang="en-US" dirty="0"/>
              <a:t>On the </a:t>
            </a:r>
            <a:r>
              <a:rPr lang="en-US" b="1" dirty="0"/>
              <a:t>Home</a:t>
            </a:r>
            <a:r>
              <a:rPr lang="en-US" dirty="0"/>
              <a:t> tab, in the </a:t>
            </a:r>
            <a:r>
              <a:rPr lang="en-US" b="1" dirty="0"/>
              <a:t>Slides</a:t>
            </a:r>
            <a:r>
              <a:rPr lang="en-US" dirty="0"/>
              <a:t> group, click </a:t>
            </a:r>
            <a:r>
              <a:rPr lang="en-US" b="1" dirty="0"/>
              <a:t>Layout</a:t>
            </a:r>
            <a:r>
              <a:rPr lang="en-US" dirty="0"/>
              <a:t> and then click </a:t>
            </a:r>
            <a:r>
              <a:rPr lang="en-US" b="1" dirty="0"/>
              <a:t>Blank</a:t>
            </a:r>
            <a:r>
              <a:rPr lang="en-US" dirty="0"/>
              <a:t>. </a:t>
            </a:r>
          </a:p>
          <a:p>
            <a:pPr marL="232943" indent="-232943" defTabSz="931774" eaLnBrk="1" fontAlgn="auto" hangingPunct="1">
              <a:spcBef>
                <a:spcPts val="0"/>
              </a:spcBef>
              <a:spcAft>
                <a:spcPts val="0"/>
              </a:spcAft>
              <a:buFont typeface="+mj-lt"/>
              <a:buAutoNum type="arabicPeriod"/>
              <a:defRPr/>
            </a:pPr>
            <a:r>
              <a:rPr lang="en-US" dirty="0"/>
              <a:t>On the </a:t>
            </a:r>
            <a:r>
              <a:rPr lang="en-US" b="1" dirty="0"/>
              <a:t>Insert</a:t>
            </a:r>
            <a:r>
              <a:rPr lang="en-US" dirty="0"/>
              <a:t> tab, in the </a:t>
            </a:r>
            <a:r>
              <a:rPr lang="en-US" b="1" dirty="0"/>
              <a:t>Images </a:t>
            </a:r>
            <a:r>
              <a:rPr lang="en-US" dirty="0"/>
              <a:t>group, click </a:t>
            </a:r>
            <a:r>
              <a:rPr lang="en-US" b="1" dirty="0"/>
              <a:t>Picture</a:t>
            </a:r>
            <a:r>
              <a:rPr lang="en-US" dirty="0"/>
              <a:t>. In the </a:t>
            </a:r>
            <a:r>
              <a:rPr lang="en-US" b="1" dirty="0"/>
              <a:t>Insert Picture </a:t>
            </a:r>
            <a:r>
              <a:rPr lang="en-US" dirty="0"/>
              <a:t>dialog box, select a picture, and then click </a:t>
            </a:r>
            <a:r>
              <a:rPr lang="en-US" b="1" dirty="0"/>
              <a:t>Insert</a:t>
            </a:r>
            <a:r>
              <a:rPr lang="en-US" dirty="0"/>
              <a:t>. </a:t>
            </a:r>
          </a:p>
          <a:p>
            <a:pPr marL="232943" indent="-232943" defTabSz="931774" eaLnBrk="1" fontAlgn="auto" hangingPunct="1">
              <a:spcBef>
                <a:spcPts val="0"/>
              </a:spcBef>
              <a:spcAft>
                <a:spcPts val="0"/>
              </a:spcAft>
              <a:buFont typeface="+mj-lt"/>
              <a:buAutoNum type="arabicPeriod"/>
              <a:defRPr/>
            </a:pPr>
            <a:r>
              <a:rPr lang="en-US" dirty="0">
                <a:latin typeface="+mn-lt"/>
              </a:rPr>
              <a:t>Under </a:t>
            </a:r>
            <a:r>
              <a:rPr lang="en-US" b="1" dirty="0">
                <a:latin typeface="+mn-lt"/>
              </a:rPr>
              <a:t>Picture</a:t>
            </a:r>
            <a:r>
              <a:rPr lang="en-US" dirty="0">
                <a:latin typeface="+mn-lt"/>
              </a:rPr>
              <a:t> </a:t>
            </a:r>
            <a:r>
              <a:rPr lang="en-US" b="1" dirty="0">
                <a:latin typeface="+mn-lt"/>
              </a:rPr>
              <a:t>Tools</a:t>
            </a:r>
            <a:r>
              <a:rPr lang="en-US" dirty="0">
                <a:latin typeface="+mn-lt"/>
              </a:rPr>
              <a:t>, on the </a:t>
            </a:r>
            <a:r>
              <a:rPr lang="en-US" b="1" dirty="0">
                <a:latin typeface="+mn-lt"/>
              </a:rPr>
              <a:t>Format</a:t>
            </a:r>
            <a:r>
              <a:rPr lang="en-US" dirty="0">
                <a:latin typeface="+mn-lt"/>
              </a:rPr>
              <a:t> tab, in the </a:t>
            </a:r>
            <a:r>
              <a:rPr lang="en-US" b="1" dirty="0">
                <a:latin typeface="+mn-lt"/>
              </a:rPr>
              <a:t>Size</a:t>
            </a:r>
            <a:r>
              <a:rPr lang="en-US" dirty="0">
                <a:latin typeface="+mn-lt"/>
              </a:rPr>
              <a:t> group, click the </a:t>
            </a:r>
            <a:r>
              <a:rPr lang="en-US" b="1" dirty="0">
                <a:latin typeface="+mn-lt"/>
              </a:rPr>
              <a:t>Size and Position</a:t>
            </a:r>
            <a:r>
              <a:rPr lang="en-US" dirty="0">
                <a:latin typeface="+mn-lt"/>
              </a:rPr>
              <a:t> dialog box launcher. In the </a:t>
            </a:r>
            <a:r>
              <a:rPr lang="en-US" b="1" dirty="0">
                <a:latin typeface="+mn-lt"/>
              </a:rPr>
              <a:t>Format Picture </a:t>
            </a:r>
            <a:r>
              <a:rPr lang="en-US" dirty="0">
                <a:latin typeface="+mn-lt"/>
              </a:rPr>
              <a:t>dialog box, resize or crop the image so that the height is set to </a:t>
            </a:r>
            <a:r>
              <a:rPr lang="en-US" b="1" dirty="0">
                <a:latin typeface="+mn-lt"/>
              </a:rPr>
              <a:t>3.58”</a:t>
            </a:r>
            <a:r>
              <a:rPr lang="en-US" dirty="0">
                <a:latin typeface="+mn-lt"/>
              </a:rPr>
              <a:t> and the width</a:t>
            </a:r>
            <a:r>
              <a:rPr lang="en-US" b="1" dirty="0">
                <a:latin typeface="+mn-lt"/>
              </a:rPr>
              <a:t> </a:t>
            </a:r>
            <a:r>
              <a:rPr lang="en-US" dirty="0">
                <a:latin typeface="+mn-lt"/>
              </a:rPr>
              <a:t>is set to </a:t>
            </a:r>
            <a:r>
              <a:rPr lang="en-US" b="1" dirty="0">
                <a:latin typeface="+mn-lt"/>
              </a:rPr>
              <a:t>8”</a:t>
            </a:r>
            <a:r>
              <a:rPr lang="en-US" dirty="0">
                <a:latin typeface="+mn-lt"/>
              </a:rPr>
              <a:t>. To crop the picture, click </a:t>
            </a:r>
            <a:r>
              <a:rPr lang="en-US" b="1" dirty="0">
                <a:latin typeface="+mn-lt"/>
              </a:rPr>
              <a:t>Crop</a:t>
            </a:r>
            <a:r>
              <a:rPr lang="en-US" dirty="0">
                <a:latin typeface="+mn-lt"/>
              </a:rPr>
              <a:t> in the left pane, and in the right pane, under </a:t>
            </a:r>
            <a:r>
              <a:rPr lang="en-US" b="1" dirty="0">
                <a:latin typeface="+mn-lt"/>
              </a:rPr>
              <a:t>Crop position</a:t>
            </a:r>
            <a:r>
              <a:rPr lang="en-US" dirty="0">
                <a:latin typeface="+mn-lt"/>
              </a:rPr>
              <a:t>, enter values into the </a:t>
            </a:r>
            <a:r>
              <a:rPr lang="en-US" b="1" dirty="0">
                <a:latin typeface="+mn-lt"/>
              </a:rPr>
              <a:t>Height</a:t>
            </a:r>
            <a:r>
              <a:rPr lang="en-US" dirty="0">
                <a:latin typeface="+mn-lt"/>
              </a:rPr>
              <a:t>, </a:t>
            </a:r>
            <a:r>
              <a:rPr lang="en-US" b="1" dirty="0">
                <a:latin typeface="+mn-lt"/>
              </a:rPr>
              <a:t>Width</a:t>
            </a:r>
            <a:r>
              <a:rPr lang="en-US" dirty="0">
                <a:latin typeface="+mn-lt"/>
              </a:rPr>
              <a:t>, </a:t>
            </a:r>
            <a:r>
              <a:rPr lang="en-US" b="1" dirty="0">
                <a:latin typeface="+mn-lt"/>
              </a:rPr>
              <a:t>Left</a:t>
            </a:r>
            <a:r>
              <a:rPr lang="en-US" dirty="0">
                <a:latin typeface="+mn-lt"/>
              </a:rPr>
              <a:t>, and </a:t>
            </a:r>
            <a:r>
              <a:rPr lang="en-US" b="1" dirty="0">
                <a:latin typeface="+mn-lt"/>
              </a:rPr>
              <a:t>Top</a:t>
            </a:r>
            <a:r>
              <a:rPr lang="en-US" dirty="0">
                <a:latin typeface="+mn-lt"/>
              </a:rPr>
              <a:t> boxes. To resize the picture, click </a:t>
            </a:r>
            <a:r>
              <a:rPr lang="en-US" b="1" dirty="0">
                <a:latin typeface="+mn-lt"/>
              </a:rPr>
              <a:t>Size</a:t>
            </a:r>
            <a:r>
              <a:rPr lang="en-US" dirty="0">
                <a:latin typeface="+mn-lt"/>
              </a:rPr>
              <a:t> in the left pane, and in the right pane, under </a:t>
            </a:r>
            <a:r>
              <a:rPr lang="en-US" b="1" dirty="0">
                <a:latin typeface="+mn-lt"/>
              </a:rPr>
              <a:t>Size and rotate</a:t>
            </a:r>
            <a:r>
              <a:rPr lang="en-US" dirty="0">
                <a:latin typeface="+mn-lt"/>
              </a:rPr>
              <a:t>, enter values into the </a:t>
            </a:r>
            <a:r>
              <a:rPr lang="en-US" b="1" dirty="0">
                <a:latin typeface="+mn-lt"/>
              </a:rPr>
              <a:t>Height</a:t>
            </a:r>
            <a:r>
              <a:rPr lang="en-US" dirty="0">
                <a:latin typeface="+mn-lt"/>
              </a:rPr>
              <a:t> and </a:t>
            </a:r>
            <a:r>
              <a:rPr lang="en-US" b="1" dirty="0">
                <a:latin typeface="+mn-lt"/>
              </a:rPr>
              <a:t>Width</a:t>
            </a:r>
            <a:r>
              <a:rPr lang="en-US" dirty="0">
                <a:latin typeface="+mn-lt"/>
              </a:rPr>
              <a:t> boxes.</a:t>
            </a:r>
            <a:endParaRPr lang="en-US" dirty="0"/>
          </a:p>
          <a:p>
            <a:pPr marL="232943" indent="-232943" defTabSz="931774" eaLnBrk="1" fontAlgn="auto" hangingPunct="1">
              <a:spcBef>
                <a:spcPts val="0"/>
              </a:spcBef>
              <a:spcAft>
                <a:spcPts val="0"/>
              </a:spcAft>
              <a:buFont typeface="+mj-lt"/>
              <a:buAutoNum type="arabicPeriod"/>
              <a:defRPr/>
            </a:pPr>
            <a:r>
              <a:rPr lang="en-US" dirty="0"/>
              <a:t>Under </a:t>
            </a:r>
            <a:r>
              <a:rPr lang="en-US" b="1" dirty="0"/>
              <a:t>Picture Tools</a:t>
            </a:r>
            <a:r>
              <a:rPr lang="en-US" dirty="0"/>
              <a:t>, on the </a:t>
            </a:r>
            <a:r>
              <a:rPr lang="en-US" b="1" dirty="0"/>
              <a:t>Format</a:t>
            </a:r>
            <a:r>
              <a:rPr lang="en-US" dirty="0"/>
              <a:t> tab, in the </a:t>
            </a:r>
            <a:r>
              <a:rPr lang="en-US" b="1" dirty="0"/>
              <a:t>Adjust</a:t>
            </a:r>
            <a:r>
              <a:rPr lang="en-US" dirty="0"/>
              <a:t> group, click </a:t>
            </a:r>
            <a:r>
              <a:rPr lang="en-US" b="1" dirty="0"/>
              <a:t>Color</a:t>
            </a:r>
            <a:r>
              <a:rPr lang="en-US" dirty="0"/>
              <a:t>, and then under </a:t>
            </a:r>
            <a:r>
              <a:rPr lang="en-US" b="1" dirty="0"/>
              <a:t>Recolor </a:t>
            </a:r>
            <a:r>
              <a:rPr lang="en-US" dirty="0"/>
              <a:t>click </a:t>
            </a:r>
            <a:r>
              <a:rPr lang="en-US" b="1" dirty="0"/>
              <a:t>Dark Blue, </a:t>
            </a:r>
            <a:r>
              <a:rPr lang="en-US" b="1" dirty="0">
                <a:latin typeface="+mn-lt"/>
              </a:rPr>
              <a:t>Text color 2 Dark</a:t>
            </a:r>
            <a:r>
              <a:rPr lang="en-US" dirty="0">
                <a:latin typeface="+mn-lt"/>
              </a:rPr>
              <a:t> (second row, first option from the left). </a:t>
            </a:r>
          </a:p>
          <a:p>
            <a:pPr marL="232943" indent="-232943" defTabSz="931774" eaLnBrk="1" fontAlgn="auto" hangingPunct="1">
              <a:spcBef>
                <a:spcPts val="0"/>
              </a:spcBef>
              <a:spcAft>
                <a:spcPts val="0"/>
              </a:spcAft>
              <a:buFont typeface="+mj-lt"/>
              <a:buAutoNum type="arabicPeriod"/>
              <a:defRPr/>
            </a:pPr>
            <a:r>
              <a:rPr lang="en-US" dirty="0"/>
              <a:t>Under </a:t>
            </a:r>
            <a:r>
              <a:rPr lang="en-US" b="1" dirty="0"/>
              <a:t>Picture Tools</a:t>
            </a:r>
            <a:r>
              <a:rPr lang="en-US" dirty="0"/>
              <a:t>, on the </a:t>
            </a:r>
            <a:r>
              <a:rPr lang="en-US" b="1" dirty="0"/>
              <a:t>Format</a:t>
            </a:r>
            <a:r>
              <a:rPr lang="en-US" dirty="0"/>
              <a:t> tab, in the </a:t>
            </a:r>
            <a:r>
              <a:rPr lang="en-US" b="1" dirty="0"/>
              <a:t>Picture Styles </a:t>
            </a:r>
            <a:r>
              <a:rPr lang="en-US" dirty="0"/>
              <a:t>group, click </a:t>
            </a:r>
            <a:r>
              <a:rPr lang="en-US" b="1" dirty="0"/>
              <a:t>Picture Effects</a:t>
            </a:r>
            <a:r>
              <a:rPr lang="en-US" dirty="0"/>
              <a:t>, point to </a:t>
            </a:r>
            <a:r>
              <a:rPr lang="en-US" b="1" dirty="0"/>
              <a:t>Shadow</a:t>
            </a:r>
            <a:r>
              <a:rPr lang="en-US" dirty="0"/>
              <a:t>, and then under </a:t>
            </a:r>
            <a:r>
              <a:rPr lang="en-US" b="1" dirty="0"/>
              <a:t>Inner</a:t>
            </a:r>
            <a:r>
              <a:rPr lang="en-US" dirty="0"/>
              <a:t> click </a:t>
            </a:r>
            <a:r>
              <a:rPr lang="en-US" b="1" dirty="0"/>
              <a:t>Inside Diagonal Top Left </a:t>
            </a:r>
            <a:r>
              <a:rPr lang="en-US" dirty="0"/>
              <a:t>(first row, first option from the left).</a:t>
            </a:r>
          </a:p>
          <a:p>
            <a:pPr marL="232943" indent="-232943" defTabSz="931774" eaLnBrk="1" fontAlgn="auto" hangingPunct="1">
              <a:spcBef>
                <a:spcPts val="0"/>
              </a:spcBef>
              <a:spcAft>
                <a:spcPts val="0"/>
              </a:spcAft>
              <a:buFont typeface="+mj-lt"/>
              <a:buAutoNum type="arabicPeriod"/>
              <a:defRPr/>
            </a:pPr>
            <a:r>
              <a:rPr lang="en-US" dirty="0">
                <a:latin typeface="+mn-lt"/>
              </a:rPr>
              <a:t>Drag the picture so that it is positioned above the middle of the slide. </a:t>
            </a:r>
          </a:p>
          <a:p>
            <a:pPr marL="232943" indent="-232943" defTabSz="931774" eaLnBrk="1" fontAlgn="auto" hangingPunct="1">
              <a:spcBef>
                <a:spcPts val="0"/>
              </a:spcBef>
              <a:spcAft>
                <a:spcPts val="0"/>
              </a:spcAft>
              <a:buFont typeface="+mj-lt"/>
              <a:buAutoNum type="arabicPeriod"/>
              <a:defRPr/>
            </a:pPr>
            <a:r>
              <a:rPr lang="en-US" dirty="0">
                <a:latin typeface="+mn-lt"/>
              </a:rPr>
              <a:t>On the </a:t>
            </a:r>
            <a:r>
              <a:rPr lang="en-US" b="1" dirty="0">
                <a:latin typeface="+mn-lt"/>
              </a:rPr>
              <a:t>Home</a:t>
            </a:r>
            <a:r>
              <a:rPr lang="en-US" dirty="0">
                <a:latin typeface="+mn-lt"/>
              </a:rPr>
              <a:t> tab, in the </a:t>
            </a:r>
            <a:r>
              <a:rPr lang="en-US" b="1" dirty="0">
                <a:latin typeface="+mn-lt"/>
              </a:rPr>
              <a:t>Clipboard</a:t>
            </a:r>
            <a:r>
              <a:rPr lang="en-US" dirty="0">
                <a:latin typeface="+mn-lt"/>
              </a:rPr>
              <a:t> group, click the arrow next to </a:t>
            </a:r>
            <a:r>
              <a:rPr lang="en-US" b="1" dirty="0">
                <a:latin typeface="+mn-lt"/>
              </a:rPr>
              <a:t>Copy</a:t>
            </a:r>
            <a:r>
              <a:rPr lang="en-US" dirty="0">
                <a:latin typeface="+mn-lt"/>
              </a:rPr>
              <a:t>, and then click </a:t>
            </a:r>
            <a:r>
              <a:rPr lang="en-US" b="1" dirty="0">
                <a:latin typeface="+mn-lt"/>
              </a:rPr>
              <a:t>Duplicate</a:t>
            </a:r>
            <a:r>
              <a:rPr lang="en-US" dirty="0">
                <a:latin typeface="+mn-lt"/>
              </a:rPr>
              <a:t>.</a:t>
            </a:r>
          </a:p>
          <a:p>
            <a:pPr marL="232943" indent="-232943" defTabSz="931774" eaLnBrk="1" fontAlgn="auto" hangingPunct="1">
              <a:spcBef>
                <a:spcPts val="0"/>
              </a:spcBef>
              <a:spcAft>
                <a:spcPts val="0"/>
              </a:spcAft>
              <a:buFont typeface="+mj-lt"/>
              <a:buAutoNum type="arabicPeriod"/>
              <a:defRPr/>
            </a:pPr>
            <a:r>
              <a:rPr lang="en-US" dirty="0">
                <a:latin typeface="+mn-lt"/>
              </a:rPr>
              <a:t>Press and hold CTRL and select both pictures on the slide. On the </a:t>
            </a:r>
            <a:r>
              <a:rPr lang="en-US" b="1" dirty="0">
                <a:latin typeface="+mn-lt"/>
              </a:rPr>
              <a:t>Home</a:t>
            </a:r>
            <a:r>
              <a:rPr lang="en-US" dirty="0">
                <a:latin typeface="+mn-lt"/>
              </a:rPr>
              <a:t> tab, in the </a:t>
            </a:r>
            <a:r>
              <a:rPr lang="en-US" b="1" dirty="0">
                <a:latin typeface="+mn-lt"/>
              </a:rPr>
              <a:t>Drawing</a:t>
            </a:r>
            <a:r>
              <a:rPr lang="en-US" dirty="0">
                <a:latin typeface="+mn-lt"/>
              </a:rPr>
              <a:t> group, click </a:t>
            </a:r>
            <a:r>
              <a:rPr lang="en-US" b="1" dirty="0">
                <a:latin typeface="+mn-lt"/>
              </a:rPr>
              <a:t>Arrange</a:t>
            </a:r>
            <a:r>
              <a:rPr lang="en-US" dirty="0">
                <a:latin typeface="+mn-lt"/>
              </a:rPr>
              <a:t>, point to </a:t>
            </a:r>
            <a:r>
              <a:rPr lang="en-US" b="1" dirty="0">
                <a:latin typeface="+mn-lt"/>
              </a:rPr>
              <a:t>Align</a:t>
            </a:r>
            <a:r>
              <a:rPr lang="en-US" dirty="0">
                <a:latin typeface="+mn-lt"/>
              </a:rPr>
              <a:t>, and then do the following:</a:t>
            </a:r>
          </a:p>
          <a:p>
            <a:pPr marL="698830" lvl="1" indent="-232943" defTabSz="931774" eaLnBrk="1" fontAlgn="auto" hangingPunct="1">
              <a:spcBef>
                <a:spcPts val="0"/>
              </a:spcBef>
              <a:spcAft>
                <a:spcPts val="0"/>
              </a:spcAft>
              <a:buFont typeface="+mj-lt"/>
              <a:buAutoNum type="arabicPeriod"/>
              <a:defRPr/>
            </a:pPr>
            <a:r>
              <a:rPr lang="en-US" dirty="0">
                <a:latin typeface="+mn-lt"/>
              </a:rPr>
              <a:t>Click </a:t>
            </a:r>
            <a:r>
              <a:rPr lang="en-US" b="1" dirty="0">
                <a:latin typeface="+mn-lt"/>
              </a:rPr>
              <a:t>Align to Slide</a:t>
            </a:r>
            <a:r>
              <a:rPr lang="en-US" dirty="0">
                <a:latin typeface="+mn-lt"/>
              </a:rPr>
              <a:t>.</a:t>
            </a:r>
          </a:p>
          <a:p>
            <a:pPr marL="698830" lvl="1" indent="-232943" defTabSz="931774" eaLnBrk="1" fontAlgn="auto" hangingPunct="1">
              <a:spcBef>
                <a:spcPts val="0"/>
              </a:spcBef>
              <a:spcAft>
                <a:spcPts val="0"/>
              </a:spcAft>
              <a:buFont typeface="+mj-lt"/>
              <a:buAutoNum type="arabicPeriod"/>
              <a:defRPr/>
            </a:pPr>
            <a:r>
              <a:rPr lang="en-US" dirty="0">
                <a:latin typeface="+mn-lt"/>
              </a:rPr>
              <a:t>Click</a:t>
            </a:r>
            <a:r>
              <a:rPr lang="en-US" b="1" dirty="0">
                <a:latin typeface="+mn-lt"/>
              </a:rPr>
              <a:t> Align Center</a:t>
            </a:r>
            <a:r>
              <a:rPr lang="en-US" dirty="0">
                <a:latin typeface="+mn-lt"/>
              </a:rPr>
              <a:t>. </a:t>
            </a:r>
          </a:p>
          <a:p>
            <a:pPr marL="698830" lvl="1" indent="-232943" defTabSz="931774" eaLnBrk="1" fontAlgn="auto" hangingPunct="1">
              <a:spcBef>
                <a:spcPts val="0"/>
              </a:spcBef>
              <a:spcAft>
                <a:spcPts val="0"/>
              </a:spcAft>
              <a:buFont typeface="+mj-lt"/>
              <a:buAutoNum type="arabicPeriod"/>
              <a:defRPr/>
            </a:pPr>
            <a:r>
              <a:rPr lang="en-US" dirty="0">
                <a:latin typeface="+mn-lt"/>
              </a:rPr>
              <a:t>Click</a:t>
            </a:r>
            <a:r>
              <a:rPr lang="en-US" b="1" dirty="0">
                <a:latin typeface="+mn-lt"/>
              </a:rPr>
              <a:t> Align Selected Objects</a:t>
            </a:r>
            <a:r>
              <a:rPr lang="en-US" dirty="0">
                <a:latin typeface="+mn-lt"/>
              </a:rPr>
              <a:t>. </a:t>
            </a:r>
          </a:p>
          <a:p>
            <a:pPr marL="698830" lvl="1" indent="-232943" defTabSz="931774" eaLnBrk="1" fontAlgn="auto" hangingPunct="1">
              <a:spcBef>
                <a:spcPts val="0"/>
              </a:spcBef>
              <a:spcAft>
                <a:spcPts val="0"/>
              </a:spcAft>
              <a:buFont typeface="+mj-lt"/>
              <a:buAutoNum type="arabicPeriod"/>
              <a:defRPr/>
            </a:pPr>
            <a:r>
              <a:rPr lang="en-US" dirty="0">
                <a:latin typeface="+mn-lt"/>
              </a:rPr>
              <a:t>Click </a:t>
            </a:r>
            <a:r>
              <a:rPr lang="en-US" b="1" dirty="0">
                <a:latin typeface="+mn-lt"/>
              </a:rPr>
              <a:t>Align Middle</a:t>
            </a:r>
            <a:r>
              <a:rPr lang="en-US" dirty="0">
                <a:latin typeface="+mn-lt"/>
              </a:rPr>
              <a:t>. </a:t>
            </a:r>
          </a:p>
          <a:p>
            <a:pPr marL="232943" indent="-232943" defTabSz="931774" eaLnBrk="1" fontAlgn="auto" hangingPunct="1">
              <a:spcBef>
                <a:spcPts val="0"/>
              </a:spcBef>
              <a:spcAft>
                <a:spcPts val="0"/>
              </a:spcAft>
              <a:buFont typeface="+mj-lt"/>
              <a:buAutoNum type="arabicPeriod"/>
              <a:defRPr/>
            </a:pPr>
            <a:r>
              <a:rPr lang="en-US" dirty="0">
                <a:latin typeface="+mn-lt"/>
              </a:rPr>
              <a:t>Select only the duplicate (top) picture. Under </a:t>
            </a:r>
            <a:r>
              <a:rPr lang="en-US" b="1" dirty="0">
                <a:latin typeface="+mn-lt"/>
              </a:rPr>
              <a:t>Picture</a:t>
            </a:r>
            <a:r>
              <a:rPr lang="en-US" dirty="0">
                <a:latin typeface="+mn-lt"/>
              </a:rPr>
              <a:t> </a:t>
            </a:r>
            <a:r>
              <a:rPr lang="en-US" b="1" dirty="0">
                <a:latin typeface="+mn-lt"/>
              </a:rPr>
              <a:t>Tools</a:t>
            </a:r>
            <a:r>
              <a:rPr lang="en-US" dirty="0">
                <a:latin typeface="+mn-lt"/>
              </a:rPr>
              <a:t>, on the </a:t>
            </a:r>
            <a:r>
              <a:rPr lang="en-US" b="1" dirty="0">
                <a:latin typeface="+mn-lt"/>
              </a:rPr>
              <a:t>Format</a:t>
            </a:r>
            <a:r>
              <a:rPr lang="en-US" dirty="0">
                <a:latin typeface="+mn-lt"/>
              </a:rPr>
              <a:t> tab, in the </a:t>
            </a:r>
            <a:r>
              <a:rPr lang="en-US" b="1" dirty="0">
                <a:latin typeface="+mn-lt"/>
              </a:rPr>
              <a:t>Size</a:t>
            </a:r>
            <a:r>
              <a:rPr lang="en-US" dirty="0">
                <a:latin typeface="+mn-lt"/>
              </a:rPr>
              <a:t> group, click the </a:t>
            </a:r>
            <a:r>
              <a:rPr lang="en-US" b="1" dirty="0">
                <a:latin typeface="+mn-lt"/>
              </a:rPr>
              <a:t>Size and Position</a:t>
            </a:r>
            <a:r>
              <a:rPr lang="en-US" dirty="0">
                <a:latin typeface="+mn-lt"/>
              </a:rPr>
              <a:t> dialog box launcher. In the </a:t>
            </a:r>
            <a:r>
              <a:rPr lang="en-US" b="1" dirty="0">
                <a:latin typeface="+mn-lt"/>
              </a:rPr>
              <a:t>Format Picture </a:t>
            </a:r>
            <a:r>
              <a:rPr lang="en-US" dirty="0">
                <a:latin typeface="+mn-lt"/>
              </a:rPr>
              <a:t>dialog box, resize or crop the image so that the width</a:t>
            </a:r>
            <a:r>
              <a:rPr lang="en-US" b="1" dirty="0">
                <a:latin typeface="+mn-lt"/>
              </a:rPr>
              <a:t> </a:t>
            </a:r>
            <a:r>
              <a:rPr lang="en-US" dirty="0">
                <a:latin typeface="+mn-lt"/>
              </a:rPr>
              <a:t>is set to </a:t>
            </a:r>
            <a:r>
              <a:rPr lang="en-US" b="1" dirty="0">
                <a:latin typeface="+mn-lt"/>
              </a:rPr>
              <a:t>2.33”</a:t>
            </a:r>
            <a:r>
              <a:rPr lang="en-US" dirty="0">
                <a:latin typeface="+mn-lt"/>
              </a:rPr>
              <a:t>. To crop the picture, click </a:t>
            </a:r>
            <a:r>
              <a:rPr lang="en-US" b="1" dirty="0">
                <a:latin typeface="+mn-lt"/>
              </a:rPr>
              <a:t>Crop</a:t>
            </a:r>
            <a:r>
              <a:rPr lang="en-US" dirty="0">
                <a:latin typeface="+mn-lt"/>
              </a:rPr>
              <a:t> in the left pane, and in the right pane, under </a:t>
            </a:r>
            <a:r>
              <a:rPr lang="en-US" b="1" dirty="0">
                <a:latin typeface="+mn-lt"/>
              </a:rPr>
              <a:t>Crop position</a:t>
            </a:r>
            <a:r>
              <a:rPr lang="en-US" dirty="0">
                <a:latin typeface="+mn-lt"/>
              </a:rPr>
              <a:t>, enter values into the </a:t>
            </a:r>
            <a:r>
              <a:rPr lang="en-US" b="1" dirty="0">
                <a:latin typeface="+mn-lt"/>
              </a:rPr>
              <a:t>Height</a:t>
            </a:r>
            <a:r>
              <a:rPr lang="en-US" dirty="0">
                <a:latin typeface="+mn-lt"/>
              </a:rPr>
              <a:t>, </a:t>
            </a:r>
            <a:r>
              <a:rPr lang="en-US" b="1" dirty="0">
                <a:latin typeface="+mn-lt"/>
              </a:rPr>
              <a:t>Width</a:t>
            </a:r>
            <a:r>
              <a:rPr lang="en-US" dirty="0">
                <a:latin typeface="+mn-lt"/>
              </a:rPr>
              <a:t>, </a:t>
            </a:r>
            <a:r>
              <a:rPr lang="en-US" b="1" dirty="0">
                <a:latin typeface="+mn-lt"/>
              </a:rPr>
              <a:t>Left</a:t>
            </a:r>
            <a:r>
              <a:rPr lang="en-US" dirty="0">
                <a:latin typeface="+mn-lt"/>
              </a:rPr>
              <a:t>, and </a:t>
            </a:r>
            <a:r>
              <a:rPr lang="en-US" b="1" dirty="0">
                <a:latin typeface="+mn-lt"/>
              </a:rPr>
              <a:t>Top</a:t>
            </a:r>
            <a:r>
              <a:rPr lang="en-US" dirty="0">
                <a:latin typeface="+mn-lt"/>
              </a:rPr>
              <a:t> boxes. To resize the picture, click </a:t>
            </a:r>
            <a:r>
              <a:rPr lang="en-US" b="1" dirty="0">
                <a:latin typeface="+mn-lt"/>
              </a:rPr>
              <a:t>Size</a:t>
            </a:r>
            <a:r>
              <a:rPr lang="en-US" dirty="0">
                <a:latin typeface="+mn-lt"/>
              </a:rPr>
              <a:t> in the left pane, and in the right pane, under </a:t>
            </a:r>
            <a:r>
              <a:rPr lang="en-US" b="1" dirty="0">
                <a:latin typeface="+mn-lt"/>
              </a:rPr>
              <a:t>Size and rotate</a:t>
            </a:r>
            <a:r>
              <a:rPr lang="en-US" dirty="0">
                <a:latin typeface="+mn-lt"/>
              </a:rPr>
              <a:t>, enter values into the </a:t>
            </a:r>
            <a:r>
              <a:rPr lang="en-US" b="1" dirty="0">
                <a:latin typeface="+mn-lt"/>
              </a:rPr>
              <a:t>Height</a:t>
            </a:r>
            <a:r>
              <a:rPr lang="en-US" dirty="0">
                <a:latin typeface="+mn-lt"/>
              </a:rPr>
              <a:t> and </a:t>
            </a:r>
            <a:r>
              <a:rPr lang="en-US" b="1" dirty="0">
                <a:latin typeface="+mn-lt"/>
              </a:rPr>
              <a:t>Width</a:t>
            </a:r>
            <a:r>
              <a:rPr lang="en-US" dirty="0">
                <a:latin typeface="+mn-lt"/>
              </a:rPr>
              <a:t> boxes.</a:t>
            </a:r>
          </a:p>
          <a:p>
            <a:pPr marL="232943" indent="-232943" defTabSz="931774" eaLnBrk="1" fontAlgn="auto" hangingPunct="1">
              <a:spcBef>
                <a:spcPts val="0"/>
              </a:spcBef>
              <a:spcAft>
                <a:spcPts val="0"/>
              </a:spcAft>
              <a:buFont typeface="+mj-lt"/>
              <a:buAutoNum type="arabicPeriod"/>
              <a:defRPr/>
            </a:pPr>
            <a:r>
              <a:rPr lang="en-US" dirty="0">
                <a:latin typeface="+mn-lt"/>
              </a:rPr>
              <a:t>Under </a:t>
            </a:r>
            <a:r>
              <a:rPr lang="en-US" b="1" dirty="0">
                <a:latin typeface="+mn-lt"/>
              </a:rPr>
              <a:t>Picture Tools</a:t>
            </a:r>
            <a:r>
              <a:rPr lang="en-US" dirty="0">
                <a:latin typeface="+mn-lt"/>
              </a:rPr>
              <a:t>, on the </a:t>
            </a:r>
            <a:r>
              <a:rPr lang="en-US" b="1" dirty="0">
                <a:latin typeface="+mn-lt"/>
              </a:rPr>
              <a:t>Format</a:t>
            </a:r>
            <a:r>
              <a:rPr lang="en-US" dirty="0">
                <a:latin typeface="+mn-lt"/>
              </a:rPr>
              <a:t> tab, in the </a:t>
            </a:r>
            <a:r>
              <a:rPr lang="en-US" b="1" dirty="0">
                <a:latin typeface="+mn-lt"/>
              </a:rPr>
              <a:t>Adjust</a:t>
            </a:r>
            <a:r>
              <a:rPr lang="en-US" dirty="0">
                <a:latin typeface="+mn-lt"/>
              </a:rPr>
              <a:t> group, click </a:t>
            </a:r>
            <a:r>
              <a:rPr lang="en-US" b="1" dirty="0">
                <a:latin typeface="+mn-lt"/>
              </a:rPr>
              <a:t>Color</a:t>
            </a:r>
            <a:r>
              <a:rPr lang="en-US" dirty="0">
                <a:latin typeface="+mn-lt"/>
              </a:rPr>
              <a:t>, and then under </a:t>
            </a:r>
            <a:r>
              <a:rPr lang="en-US" b="1" dirty="0">
                <a:latin typeface="+mn-lt"/>
              </a:rPr>
              <a:t>Recolor</a:t>
            </a:r>
            <a:r>
              <a:rPr lang="en-US" dirty="0">
                <a:latin typeface="+mn-lt"/>
              </a:rPr>
              <a:t>, click </a:t>
            </a:r>
            <a:r>
              <a:rPr lang="en-US" b="1" dirty="0">
                <a:latin typeface="+mn-lt"/>
              </a:rPr>
              <a:t>No Recolor</a:t>
            </a:r>
            <a:r>
              <a:rPr lang="en-US" dirty="0">
                <a:latin typeface="+mn-lt"/>
              </a:rPr>
              <a:t>. </a:t>
            </a:r>
          </a:p>
          <a:p>
            <a:pPr marL="232943" indent="-232943" defTabSz="931774" eaLnBrk="1" fontAlgn="auto" hangingPunct="1">
              <a:spcBef>
                <a:spcPts val="0"/>
              </a:spcBef>
              <a:spcAft>
                <a:spcPts val="0"/>
              </a:spcAft>
              <a:buFont typeface="+mj-lt"/>
              <a:buAutoNum type="arabicPeriod"/>
              <a:defRPr/>
            </a:pPr>
            <a:r>
              <a:rPr lang="en-US" dirty="0">
                <a:latin typeface="+mn-lt"/>
              </a:rPr>
              <a:t>On the </a:t>
            </a:r>
            <a:r>
              <a:rPr lang="en-US" b="1" dirty="0">
                <a:latin typeface="+mn-lt"/>
              </a:rPr>
              <a:t>Home</a:t>
            </a:r>
            <a:r>
              <a:rPr lang="en-US" dirty="0">
                <a:latin typeface="+mn-lt"/>
              </a:rPr>
              <a:t> tab, in the </a:t>
            </a:r>
            <a:r>
              <a:rPr lang="en-US" b="1" dirty="0">
                <a:latin typeface="+mn-lt"/>
              </a:rPr>
              <a:t>Drawing</a:t>
            </a:r>
            <a:r>
              <a:rPr lang="en-US" dirty="0">
                <a:latin typeface="+mn-lt"/>
              </a:rPr>
              <a:t> group, click </a:t>
            </a:r>
            <a:r>
              <a:rPr lang="en-US" b="1" dirty="0">
                <a:latin typeface="+mn-lt"/>
              </a:rPr>
              <a:t>Shapes</a:t>
            </a:r>
            <a:r>
              <a:rPr lang="en-US" dirty="0">
                <a:latin typeface="+mn-lt"/>
              </a:rPr>
              <a:t>, and then under </a:t>
            </a:r>
            <a:r>
              <a:rPr lang="en-US" b="1" dirty="0">
                <a:latin typeface="+mn-lt"/>
              </a:rPr>
              <a:t>Rectangles</a:t>
            </a:r>
            <a:r>
              <a:rPr lang="en-US" dirty="0">
                <a:latin typeface="+mn-lt"/>
              </a:rPr>
              <a:t> click </a:t>
            </a:r>
            <a:r>
              <a:rPr lang="en-US" b="1" dirty="0">
                <a:latin typeface="+mn-lt"/>
              </a:rPr>
              <a:t>Rectangle</a:t>
            </a:r>
            <a:r>
              <a:rPr lang="en-US" dirty="0">
                <a:latin typeface="+mn-lt"/>
              </a:rPr>
              <a:t> (first option from the left). On the slide, drag to draw a rectangle. </a:t>
            </a:r>
          </a:p>
          <a:p>
            <a:pPr marL="232943" indent="-232943" defTabSz="931774" eaLnBrk="1" fontAlgn="auto" hangingPunct="1">
              <a:spcBef>
                <a:spcPts val="0"/>
              </a:spcBef>
              <a:spcAft>
                <a:spcPts val="0"/>
              </a:spcAft>
              <a:buFont typeface="+mj-lt"/>
              <a:buAutoNum type="arabicPeriod"/>
              <a:defRPr/>
            </a:pPr>
            <a:r>
              <a:rPr lang="en-US" dirty="0">
                <a:latin typeface="+mn-lt"/>
              </a:rPr>
              <a:t>Select the rectangle. Under </a:t>
            </a:r>
            <a:r>
              <a:rPr lang="en-US" b="1" dirty="0">
                <a:latin typeface="+mn-lt"/>
              </a:rPr>
              <a:t>Drawing Tools</a:t>
            </a:r>
            <a:r>
              <a:rPr lang="en-US" dirty="0">
                <a:latin typeface="+mn-lt"/>
              </a:rPr>
              <a:t>, on the </a:t>
            </a:r>
            <a:r>
              <a:rPr lang="en-US" b="1" dirty="0">
                <a:latin typeface="+mn-lt"/>
              </a:rPr>
              <a:t>Format</a:t>
            </a:r>
            <a:r>
              <a:rPr lang="en-US" dirty="0">
                <a:latin typeface="+mn-lt"/>
              </a:rPr>
              <a:t> tab, in the </a:t>
            </a:r>
            <a:r>
              <a:rPr lang="en-US" b="1" dirty="0">
                <a:latin typeface="+mn-lt"/>
              </a:rPr>
              <a:t>Size</a:t>
            </a:r>
            <a:r>
              <a:rPr lang="en-US" dirty="0">
                <a:latin typeface="+mn-lt"/>
              </a:rPr>
              <a:t> group, do the following:</a:t>
            </a:r>
          </a:p>
          <a:p>
            <a:pPr marL="698830" lvl="1" indent="-232943" defTabSz="931774" eaLnBrk="1" fontAlgn="auto" hangingPunct="1">
              <a:spcBef>
                <a:spcPts val="0"/>
              </a:spcBef>
              <a:spcAft>
                <a:spcPts val="0"/>
              </a:spcAft>
              <a:buFont typeface="Arial" pitchFamily="34" charset="0"/>
              <a:buChar char="•"/>
              <a:defRPr/>
            </a:pPr>
            <a:r>
              <a:rPr lang="en-US" dirty="0">
                <a:latin typeface="+mn-lt"/>
              </a:rPr>
              <a:t>In the </a:t>
            </a:r>
            <a:r>
              <a:rPr lang="en-US" b="1" dirty="0">
                <a:latin typeface="+mn-lt"/>
              </a:rPr>
              <a:t>Shape Height </a:t>
            </a:r>
            <a:r>
              <a:rPr lang="en-US" dirty="0">
                <a:latin typeface="+mn-lt"/>
              </a:rPr>
              <a:t>box, enter </a:t>
            </a:r>
            <a:r>
              <a:rPr lang="en-US" b="1" dirty="0">
                <a:latin typeface="+mn-lt"/>
              </a:rPr>
              <a:t>7.5”</a:t>
            </a:r>
            <a:r>
              <a:rPr lang="en-US" dirty="0">
                <a:latin typeface="+mn-lt"/>
              </a:rPr>
              <a:t>.</a:t>
            </a:r>
          </a:p>
          <a:p>
            <a:pPr marL="698830" lvl="1" indent="-232943" defTabSz="931774" eaLnBrk="1" fontAlgn="auto" hangingPunct="1">
              <a:spcBef>
                <a:spcPts val="0"/>
              </a:spcBef>
              <a:spcAft>
                <a:spcPts val="0"/>
              </a:spcAft>
              <a:buFont typeface="Arial" pitchFamily="34" charset="0"/>
              <a:buChar char="•"/>
              <a:defRPr/>
            </a:pPr>
            <a:r>
              <a:rPr lang="en-US" dirty="0">
                <a:latin typeface="+mn-lt"/>
              </a:rPr>
              <a:t>In the </a:t>
            </a:r>
            <a:r>
              <a:rPr lang="en-US" b="1" dirty="0">
                <a:latin typeface="+mn-lt"/>
              </a:rPr>
              <a:t>Shape Width </a:t>
            </a:r>
            <a:r>
              <a:rPr lang="en-US" dirty="0">
                <a:latin typeface="+mn-lt"/>
              </a:rPr>
              <a:t>box, enter </a:t>
            </a:r>
            <a:r>
              <a:rPr lang="en-US" b="1" dirty="0">
                <a:latin typeface="+mn-lt"/>
              </a:rPr>
              <a:t>2.33”</a:t>
            </a:r>
            <a:r>
              <a:rPr lang="en-US" dirty="0">
                <a:latin typeface="+mn-lt"/>
              </a:rPr>
              <a:t>.</a:t>
            </a:r>
          </a:p>
          <a:p>
            <a:pPr marL="232943" indent="-232943" defTabSz="931774" eaLnBrk="1" fontAlgn="auto" hangingPunct="1">
              <a:spcBef>
                <a:spcPts val="0"/>
              </a:spcBef>
              <a:spcAft>
                <a:spcPts val="0"/>
              </a:spcAft>
              <a:buFont typeface="+mj-lt"/>
              <a:buAutoNum type="arabicPeriod"/>
              <a:defRPr/>
            </a:pPr>
            <a:r>
              <a:rPr lang="en-US" dirty="0">
                <a:latin typeface="+mn-lt"/>
              </a:rPr>
              <a:t>Select the rectangle. Under </a:t>
            </a:r>
            <a:r>
              <a:rPr lang="en-US" b="1" dirty="0">
                <a:latin typeface="+mn-lt"/>
              </a:rPr>
              <a:t>Drawing Tools</a:t>
            </a:r>
            <a:r>
              <a:rPr lang="en-US" dirty="0">
                <a:latin typeface="+mn-lt"/>
              </a:rPr>
              <a:t>, on the </a:t>
            </a:r>
            <a:r>
              <a:rPr lang="en-US" b="1" dirty="0">
                <a:latin typeface="+mn-lt"/>
              </a:rPr>
              <a:t>Format</a:t>
            </a:r>
            <a:r>
              <a:rPr lang="en-US" dirty="0">
                <a:latin typeface="+mn-lt"/>
              </a:rPr>
              <a:t> tab, in the </a:t>
            </a:r>
            <a:r>
              <a:rPr lang="en-US" b="1" dirty="0">
                <a:latin typeface="+mn-lt"/>
              </a:rPr>
              <a:t>Shape Styles </a:t>
            </a:r>
            <a:r>
              <a:rPr lang="en-US" dirty="0">
                <a:latin typeface="+mn-lt"/>
              </a:rPr>
              <a:t>group, click </a:t>
            </a:r>
            <a:r>
              <a:rPr lang="en-US" b="1" dirty="0">
                <a:latin typeface="+mn-lt"/>
              </a:rPr>
              <a:t>Shape Outline</a:t>
            </a:r>
            <a:r>
              <a:rPr lang="en-US" dirty="0">
                <a:latin typeface="+mn-lt"/>
              </a:rPr>
              <a:t>, and then click </a:t>
            </a:r>
            <a:r>
              <a:rPr lang="en-US" b="1" dirty="0">
                <a:latin typeface="+mn-lt"/>
              </a:rPr>
              <a:t>No Outline</a:t>
            </a:r>
            <a:r>
              <a:rPr lang="en-US" dirty="0">
                <a:latin typeface="+mn-lt"/>
              </a:rPr>
              <a:t>.</a:t>
            </a:r>
          </a:p>
          <a:p>
            <a:pPr marL="232943" indent="-232943">
              <a:buFont typeface="+mj-lt"/>
              <a:buAutoNum type="arabicPeriod"/>
            </a:pPr>
            <a:r>
              <a:rPr lang="en-US" dirty="0">
                <a:latin typeface="+mn-lt"/>
              </a:rPr>
              <a:t>Under </a:t>
            </a:r>
            <a:r>
              <a:rPr lang="en-US" b="1" dirty="0">
                <a:latin typeface="+mn-lt"/>
              </a:rPr>
              <a:t>Drawing</a:t>
            </a:r>
            <a:r>
              <a:rPr lang="en-US" dirty="0">
                <a:latin typeface="+mn-lt"/>
              </a:rPr>
              <a:t> </a:t>
            </a:r>
            <a:r>
              <a:rPr lang="en-US" b="1" dirty="0">
                <a:latin typeface="+mn-lt"/>
              </a:rPr>
              <a:t>Tools</a:t>
            </a:r>
            <a:r>
              <a:rPr lang="en-US" dirty="0">
                <a:latin typeface="+mn-lt"/>
              </a:rPr>
              <a:t>, on the </a:t>
            </a:r>
            <a:r>
              <a:rPr lang="en-US" b="1" dirty="0">
                <a:latin typeface="+mn-lt"/>
              </a:rPr>
              <a:t>Format</a:t>
            </a:r>
            <a:r>
              <a:rPr lang="en-US" dirty="0">
                <a:latin typeface="+mn-lt"/>
              </a:rPr>
              <a:t> tab, in the </a:t>
            </a:r>
            <a:r>
              <a:rPr lang="en-US" b="1" dirty="0">
                <a:latin typeface="+mn-lt"/>
              </a:rPr>
              <a:t>Shape</a:t>
            </a:r>
            <a:r>
              <a:rPr lang="en-US" dirty="0">
                <a:latin typeface="+mn-lt"/>
              </a:rPr>
              <a:t> </a:t>
            </a:r>
            <a:r>
              <a:rPr lang="en-US" b="1" dirty="0">
                <a:latin typeface="+mn-lt"/>
              </a:rPr>
              <a:t>Styles</a:t>
            </a:r>
            <a:r>
              <a:rPr lang="en-US" dirty="0">
                <a:latin typeface="+mn-lt"/>
              </a:rPr>
              <a:t> group, click </a:t>
            </a:r>
            <a:r>
              <a:rPr lang="en-US" b="1" dirty="0">
                <a:latin typeface="+mn-lt"/>
              </a:rPr>
              <a:t>Shape</a:t>
            </a:r>
            <a:r>
              <a:rPr lang="en-US" dirty="0">
                <a:latin typeface="+mn-lt"/>
              </a:rPr>
              <a:t> </a:t>
            </a:r>
            <a:r>
              <a:rPr lang="en-US" b="1" dirty="0">
                <a:latin typeface="+mn-lt"/>
              </a:rPr>
              <a:t>Fill</a:t>
            </a:r>
            <a:r>
              <a:rPr lang="en-US" dirty="0">
                <a:latin typeface="+mn-lt"/>
              </a:rPr>
              <a:t>, point to </a:t>
            </a:r>
            <a:r>
              <a:rPr lang="en-US" b="1" dirty="0">
                <a:latin typeface="+mn-lt"/>
              </a:rPr>
              <a:t>Gradient</a:t>
            </a:r>
            <a:r>
              <a:rPr lang="en-US" dirty="0">
                <a:latin typeface="+mn-lt"/>
              </a:rPr>
              <a:t>, and then click </a:t>
            </a:r>
            <a:r>
              <a:rPr lang="en-US" b="1" dirty="0">
                <a:latin typeface="+mn-lt"/>
              </a:rPr>
              <a:t>More</a:t>
            </a:r>
            <a:r>
              <a:rPr lang="en-US" dirty="0">
                <a:latin typeface="+mn-lt"/>
              </a:rPr>
              <a:t> </a:t>
            </a:r>
            <a:r>
              <a:rPr lang="en-US" b="1" dirty="0">
                <a:latin typeface="+mn-lt"/>
              </a:rPr>
              <a:t>Gradients</a:t>
            </a:r>
            <a:r>
              <a:rPr lang="en-US" dirty="0">
                <a:latin typeface="+mn-lt"/>
              </a:rPr>
              <a:t>. In the </a:t>
            </a:r>
            <a:r>
              <a:rPr lang="en-US" b="1" dirty="0">
                <a:latin typeface="+mn-lt"/>
              </a:rPr>
              <a:t>Format Shape</a:t>
            </a:r>
            <a:r>
              <a:rPr lang="en-US" dirty="0">
                <a:latin typeface="+mn-lt"/>
              </a:rPr>
              <a:t> dialog box click </a:t>
            </a:r>
            <a:r>
              <a:rPr lang="en-US" b="1" dirty="0">
                <a:latin typeface="+mn-lt"/>
              </a:rPr>
              <a:t>Fill</a:t>
            </a:r>
            <a:r>
              <a:rPr lang="en-US" dirty="0">
                <a:latin typeface="+mn-lt"/>
              </a:rPr>
              <a:t> in the left pane, select </a:t>
            </a:r>
            <a:r>
              <a:rPr lang="en-US" b="1" dirty="0">
                <a:latin typeface="+mn-lt"/>
              </a:rPr>
              <a:t>Gradient fill </a:t>
            </a:r>
            <a:r>
              <a:rPr lang="en-US" dirty="0">
                <a:latin typeface="+mn-lt"/>
              </a:rPr>
              <a:t>in the </a:t>
            </a:r>
            <a:r>
              <a:rPr lang="en-US" b="1" dirty="0">
                <a:latin typeface="+mn-lt"/>
              </a:rPr>
              <a:t>Fill</a:t>
            </a:r>
            <a:r>
              <a:rPr lang="en-US" dirty="0">
                <a:latin typeface="+mn-lt"/>
              </a:rPr>
              <a:t> pane, and then do the following:</a:t>
            </a:r>
          </a:p>
          <a:p>
            <a:pPr marL="640594" lvl="1" indent="-174708">
              <a:buFont typeface="Arial" pitchFamily="34" charset="0"/>
              <a:buChar char="•"/>
            </a:pPr>
            <a:r>
              <a:rPr lang="en-US" dirty="0">
                <a:latin typeface="+mn-lt"/>
              </a:rPr>
              <a:t>In the </a:t>
            </a:r>
            <a:r>
              <a:rPr lang="en-US" b="1" dirty="0">
                <a:latin typeface="+mn-lt"/>
              </a:rPr>
              <a:t>Type</a:t>
            </a:r>
            <a:r>
              <a:rPr lang="en-US" dirty="0">
                <a:latin typeface="+mn-lt"/>
              </a:rPr>
              <a:t> list, select </a:t>
            </a:r>
            <a:r>
              <a:rPr lang="en-US" b="1" dirty="0">
                <a:latin typeface="+mn-lt"/>
              </a:rPr>
              <a:t>Linear</a:t>
            </a:r>
            <a:r>
              <a:rPr lang="en-US" dirty="0">
                <a:latin typeface="+mn-lt"/>
              </a:rPr>
              <a:t>. </a:t>
            </a:r>
          </a:p>
          <a:p>
            <a:pPr marL="640594" lvl="1" indent="-174708">
              <a:buFont typeface="Arial" pitchFamily="34" charset="0"/>
              <a:buChar char="•"/>
            </a:pPr>
            <a:r>
              <a:rPr lang="en-US" dirty="0">
                <a:latin typeface="+mn-lt"/>
              </a:rPr>
              <a:t>In the </a:t>
            </a:r>
            <a:r>
              <a:rPr lang="en-US" b="1" dirty="0">
                <a:latin typeface="+mn-lt"/>
              </a:rPr>
              <a:t>Angle</a:t>
            </a:r>
            <a:r>
              <a:rPr lang="en-US" dirty="0">
                <a:latin typeface="+mn-lt"/>
              </a:rPr>
              <a:t> box, enter </a:t>
            </a:r>
            <a:r>
              <a:rPr lang="en-US" b="1" dirty="0">
                <a:latin typeface="+mn-lt"/>
              </a:rPr>
              <a:t>90</a:t>
            </a:r>
            <a:r>
              <a:rPr lang="en-US" dirty="0">
                <a:latin typeface="+mn-lt"/>
              </a:rPr>
              <a:t>.</a:t>
            </a:r>
          </a:p>
          <a:p>
            <a:pPr marL="640594" lvl="1" indent="-174708">
              <a:buFont typeface="Arial" pitchFamily="34" charset="0"/>
              <a:buChar char="•"/>
            </a:pPr>
            <a:r>
              <a:rPr lang="en-US" dirty="0">
                <a:latin typeface="+mn-lt"/>
              </a:rPr>
              <a:t>Under </a:t>
            </a:r>
            <a:r>
              <a:rPr lang="en-US" b="1" dirty="0">
                <a:latin typeface="+mn-lt"/>
              </a:rPr>
              <a:t>Gradient stops</a:t>
            </a:r>
            <a:r>
              <a:rPr lang="en-US" dirty="0">
                <a:latin typeface="+mn-lt"/>
              </a:rPr>
              <a:t>, click </a:t>
            </a:r>
            <a:r>
              <a:rPr lang="en-US" b="1" dirty="0">
                <a:latin typeface="+mn-lt"/>
              </a:rPr>
              <a:t>Add gradient stops </a:t>
            </a:r>
            <a:r>
              <a:rPr lang="en-US" dirty="0">
                <a:latin typeface="+mn-lt"/>
              </a:rPr>
              <a:t>or </a:t>
            </a:r>
            <a:r>
              <a:rPr lang="en-US" b="1" dirty="0">
                <a:latin typeface="+mn-lt"/>
              </a:rPr>
              <a:t>Remove gradient stops </a:t>
            </a:r>
            <a:r>
              <a:rPr lang="en-US" dirty="0">
                <a:latin typeface="+mn-lt"/>
              </a:rPr>
              <a:t>until two stops appear in the slider. </a:t>
            </a:r>
          </a:p>
          <a:p>
            <a:pPr marL="232943" indent="-232943">
              <a:buFont typeface="+mj-lt"/>
              <a:buAutoNum type="arabicPeriod"/>
            </a:pPr>
            <a:r>
              <a:rPr lang="en-US" dirty="0">
                <a:latin typeface="+mn-lt"/>
              </a:rPr>
              <a:t> Also under Gradient stops, customize the gradient stops as follows:</a:t>
            </a:r>
          </a:p>
          <a:p>
            <a:pPr marL="640594" lvl="1" indent="-174708">
              <a:buFont typeface="Arial" pitchFamily="34" charset="0"/>
              <a:buChar char="•"/>
            </a:pPr>
            <a:r>
              <a:rPr lang="en-US" dirty="0">
                <a:latin typeface="+mn-lt"/>
              </a:rPr>
              <a:t>Select the first stop in the slider, and then do the following: </a:t>
            </a:r>
          </a:p>
          <a:p>
            <a:pPr marL="1106481" lvl="2" indent="-174708">
              <a:buFont typeface="Arial" pitchFamily="34" charset="0"/>
              <a:buChar char="•"/>
            </a:pPr>
            <a:r>
              <a:rPr lang="en-US" dirty="0">
                <a:latin typeface="+mn-lt"/>
              </a:rPr>
              <a:t>In the </a:t>
            </a:r>
            <a:r>
              <a:rPr lang="en-US" b="1" dirty="0">
                <a:latin typeface="+mn-lt"/>
              </a:rPr>
              <a:t>Position</a:t>
            </a:r>
            <a:r>
              <a:rPr lang="en-US" dirty="0">
                <a:latin typeface="+mn-lt"/>
              </a:rPr>
              <a:t> box, enter </a:t>
            </a:r>
            <a:r>
              <a:rPr lang="en-US" b="1" dirty="0">
                <a:latin typeface="+mn-lt"/>
              </a:rPr>
              <a:t>0%</a:t>
            </a:r>
            <a:r>
              <a:rPr lang="en-US" dirty="0">
                <a:latin typeface="+mn-lt"/>
              </a:rPr>
              <a:t>.</a:t>
            </a:r>
          </a:p>
          <a:p>
            <a:pPr marL="1106481" lvl="2" indent="-174708">
              <a:buFont typeface="Arial" pitchFamily="34" charset="0"/>
              <a:buChar char="•"/>
            </a:pPr>
            <a:r>
              <a:rPr lang="en-US" dirty="0">
                <a:latin typeface="+mn-lt"/>
              </a:rPr>
              <a:t>Click the button next to </a:t>
            </a:r>
            <a:r>
              <a:rPr lang="en-US" b="1" dirty="0">
                <a:latin typeface="+mn-lt"/>
              </a:rPr>
              <a:t>Color</a:t>
            </a:r>
            <a:r>
              <a:rPr lang="en-US" dirty="0">
                <a:latin typeface="+mn-lt"/>
              </a:rPr>
              <a:t>, and then under </a:t>
            </a:r>
            <a:r>
              <a:rPr lang="en-US" b="1" dirty="0">
                <a:latin typeface="+mn-lt"/>
              </a:rPr>
              <a:t>Theme Colors </a:t>
            </a:r>
            <a:r>
              <a:rPr lang="en-US" dirty="0">
                <a:latin typeface="+mn-lt"/>
              </a:rPr>
              <a:t>click </a:t>
            </a:r>
            <a:r>
              <a:rPr lang="en-US" b="1" dirty="0">
                <a:latin typeface="+mn-lt"/>
              </a:rPr>
              <a:t>White, Background 1 </a:t>
            </a:r>
            <a:r>
              <a:rPr lang="en-US" dirty="0">
                <a:latin typeface="+mn-lt"/>
              </a:rPr>
              <a:t>(first row, first option from the left).</a:t>
            </a:r>
          </a:p>
          <a:p>
            <a:pPr marL="1106481" lvl="2" indent="-174708">
              <a:buFont typeface="Arial" pitchFamily="34" charset="0"/>
              <a:buChar char="•"/>
            </a:pPr>
            <a:r>
              <a:rPr lang="en-US" dirty="0">
                <a:latin typeface="+mn-lt"/>
              </a:rPr>
              <a:t>In the Transparency box, enter </a:t>
            </a:r>
            <a:r>
              <a:rPr lang="en-US" b="1" dirty="0">
                <a:latin typeface="+mn-lt"/>
              </a:rPr>
              <a:t>55%</a:t>
            </a:r>
            <a:r>
              <a:rPr lang="en-US" dirty="0">
                <a:latin typeface="+mn-lt"/>
              </a:rPr>
              <a:t>. </a:t>
            </a:r>
          </a:p>
          <a:p>
            <a:pPr marL="640594" lvl="1" indent="-174708">
              <a:buFont typeface="Arial" pitchFamily="34" charset="0"/>
              <a:buChar char="•"/>
            </a:pPr>
            <a:r>
              <a:rPr lang="en-US" b="1" dirty="0">
                <a:latin typeface="+mn-lt"/>
              </a:rPr>
              <a:t> </a:t>
            </a:r>
            <a:r>
              <a:rPr lang="en-US" dirty="0">
                <a:latin typeface="+mn-lt"/>
              </a:rPr>
              <a:t>Select the second stop in the slider, and then do the following: </a:t>
            </a:r>
          </a:p>
          <a:p>
            <a:pPr marL="1106481" lvl="2" indent="-174708">
              <a:buFont typeface="Arial" pitchFamily="34" charset="0"/>
              <a:buChar char="•"/>
            </a:pPr>
            <a:r>
              <a:rPr lang="en-US" dirty="0">
                <a:latin typeface="+mn-lt"/>
              </a:rPr>
              <a:t>In the </a:t>
            </a:r>
            <a:r>
              <a:rPr lang="en-US" b="1" dirty="0">
                <a:latin typeface="+mn-lt"/>
              </a:rPr>
              <a:t>Position</a:t>
            </a:r>
            <a:r>
              <a:rPr lang="en-US" dirty="0">
                <a:latin typeface="+mn-lt"/>
              </a:rPr>
              <a:t> box, enter </a:t>
            </a:r>
            <a:r>
              <a:rPr lang="en-US" b="1" dirty="0">
                <a:latin typeface="+mn-lt"/>
              </a:rPr>
              <a:t>100%</a:t>
            </a:r>
            <a:r>
              <a:rPr lang="en-US" dirty="0">
                <a:latin typeface="+mn-lt"/>
              </a:rPr>
              <a:t>.</a:t>
            </a:r>
          </a:p>
          <a:p>
            <a:pPr marL="1106481" lvl="2" indent="-174708">
              <a:buFont typeface="Arial" pitchFamily="34" charset="0"/>
              <a:buChar char="•"/>
            </a:pPr>
            <a:r>
              <a:rPr lang="en-US" dirty="0">
                <a:latin typeface="+mn-lt"/>
              </a:rPr>
              <a:t>Click the button next to </a:t>
            </a:r>
            <a:r>
              <a:rPr lang="en-US" b="1" dirty="0">
                <a:latin typeface="+mn-lt"/>
              </a:rPr>
              <a:t>Color</a:t>
            </a:r>
            <a:r>
              <a:rPr lang="en-US" dirty="0">
                <a:latin typeface="+mn-lt"/>
              </a:rPr>
              <a:t>, and then under </a:t>
            </a:r>
            <a:r>
              <a:rPr lang="en-US" b="1" dirty="0">
                <a:latin typeface="+mn-lt"/>
              </a:rPr>
              <a:t>Theme Colors </a:t>
            </a:r>
            <a:r>
              <a:rPr lang="en-US" dirty="0">
                <a:latin typeface="+mn-lt"/>
              </a:rPr>
              <a:t>click </a:t>
            </a:r>
            <a:r>
              <a:rPr lang="en-US" b="1" dirty="0">
                <a:latin typeface="+mn-lt"/>
              </a:rPr>
              <a:t>White, Background 1 </a:t>
            </a:r>
            <a:r>
              <a:rPr lang="en-US" dirty="0">
                <a:latin typeface="+mn-lt"/>
              </a:rPr>
              <a:t>(first row, first option from the left).</a:t>
            </a:r>
          </a:p>
          <a:p>
            <a:pPr marL="1106481" lvl="2" indent="-174708">
              <a:buFont typeface="Arial" pitchFamily="34" charset="0"/>
              <a:buChar char="•"/>
            </a:pPr>
            <a:r>
              <a:rPr lang="en-US" dirty="0">
                <a:latin typeface="+mn-lt"/>
              </a:rPr>
              <a:t>In the Transparency box, enter </a:t>
            </a:r>
            <a:r>
              <a:rPr lang="en-US" b="1" dirty="0">
                <a:latin typeface="+mn-lt"/>
              </a:rPr>
              <a:t>100%</a:t>
            </a:r>
            <a:r>
              <a:rPr lang="en-US" dirty="0">
                <a:latin typeface="+mn-lt"/>
              </a:rPr>
              <a:t>. </a:t>
            </a:r>
          </a:p>
          <a:p>
            <a:pPr marL="232943" indent="-232943" defTabSz="931774" eaLnBrk="1" fontAlgn="auto" hangingPunct="1">
              <a:spcBef>
                <a:spcPts val="0"/>
              </a:spcBef>
              <a:spcAft>
                <a:spcPts val="0"/>
              </a:spcAft>
              <a:buFont typeface="+mj-lt"/>
              <a:buAutoNum type="arabicPeriod"/>
              <a:defRPr/>
            </a:pPr>
            <a:r>
              <a:rPr lang="en-US" dirty="0">
                <a:latin typeface="+mn-lt"/>
              </a:rPr>
              <a:t>On the slide, drag the rectangle to cover the duplicate picture. </a:t>
            </a:r>
          </a:p>
          <a:p>
            <a:pPr marL="232943" indent="-232943" defTabSz="931774" eaLnBrk="1" fontAlgn="auto" hangingPunct="1">
              <a:spcBef>
                <a:spcPts val="0"/>
              </a:spcBef>
              <a:spcAft>
                <a:spcPts val="0"/>
              </a:spcAft>
              <a:buFont typeface="+mj-lt"/>
              <a:buAutoNum type="arabicPeriod"/>
              <a:defRPr/>
            </a:pPr>
            <a:r>
              <a:rPr lang="en-US" dirty="0">
                <a:latin typeface="+mn-lt"/>
              </a:rPr>
              <a:t>Select the rectangle. On the </a:t>
            </a:r>
            <a:r>
              <a:rPr lang="en-US" b="1" dirty="0">
                <a:latin typeface="+mn-lt"/>
              </a:rPr>
              <a:t>Home</a:t>
            </a:r>
            <a:r>
              <a:rPr lang="en-US" dirty="0">
                <a:latin typeface="+mn-lt"/>
              </a:rPr>
              <a:t> tab, in the </a:t>
            </a:r>
            <a:r>
              <a:rPr lang="en-US" b="1" dirty="0">
                <a:latin typeface="+mn-lt"/>
              </a:rPr>
              <a:t>Drawing</a:t>
            </a:r>
            <a:r>
              <a:rPr lang="en-US" dirty="0">
                <a:latin typeface="+mn-lt"/>
              </a:rPr>
              <a:t> group, click </a:t>
            </a:r>
            <a:r>
              <a:rPr lang="en-US" b="1" dirty="0">
                <a:latin typeface="+mn-lt"/>
              </a:rPr>
              <a:t>Arrange</a:t>
            </a:r>
            <a:r>
              <a:rPr lang="en-US" dirty="0">
                <a:latin typeface="+mn-lt"/>
              </a:rPr>
              <a:t>, and then do the following:</a:t>
            </a:r>
          </a:p>
          <a:p>
            <a:pPr marL="698830" lvl="1" indent="-232943" defTabSz="931774" eaLnBrk="1" fontAlgn="auto" hangingPunct="1">
              <a:spcBef>
                <a:spcPts val="0"/>
              </a:spcBef>
              <a:spcAft>
                <a:spcPts val="0"/>
              </a:spcAft>
              <a:buFont typeface="+mj-lt"/>
              <a:buAutoNum type="arabicPeriod"/>
              <a:defRPr/>
            </a:pPr>
            <a:r>
              <a:rPr lang="en-US" dirty="0">
                <a:latin typeface="+mn-lt"/>
              </a:rPr>
              <a:t>Point to </a:t>
            </a:r>
            <a:r>
              <a:rPr lang="en-US" b="1" dirty="0">
                <a:latin typeface="+mn-lt"/>
              </a:rPr>
              <a:t>Align</a:t>
            </a:r>
            <a:r>
              <a:rPr lang="en-US" dirty="0">
                <a:latin typeface="+mn-lt"/>
              </a:rPr>
              <a:t>, and then click </a:t>
            </a:r>
            <a:r>
              <a:rPr lang="en-US" b="1" dirty="0">
                <a:latin typeface="+mn-lt"/>
              </a:rPr>
              <a:t>Align to Slide</a:t>
            </a:r>
            <a:r>
              <a:rPr lang="en-US" dirty="0">
                <a:latin typeface="+mn-lt"/>
              </a:rPr>
              <a:t>.</a:t>
            </a:r>
          </a:p>
          <a:p>
            <a:pPr marL="698830" lvl="1" indent="-232943" defTabSz="931774" eaLnBrk="1" fontAlgn="auto" hangingPunct="1">
              <a:spcBef>
                <a:spcPts val="0"/>
              </a:spcBef>
              <a:spcAft>
                <a:spcPts val="0"/>
              </a:spcAft>
              <a:buFont typeface="+mj-lt"/>
              <a:buAutoNum type="arabicPeriod"/>
              <a:defRPr/>
            </a:pPr>
            <a:r>
              <a:rPr lang="en-US" dirty="0">
                <a:latin typeface="+mn-lt"/>
              </a:rPr>
              <a:t>Point to </a:t>
            </a:r>
            <a:r>
              <a:rPr lang="en-US" b="1" dirty="0">
                <a:latin typeface="+mn-lt"/>
              </a:rPr>
              <a:t>Align</a:t>
            </a:r>
            <a:r>
              <a:rPr lang="en-US" dirty="0">
                <a:latin typeface="+mn-lt"/>
              </a:rPr>
              <a:t>, and then click </a:t>
            </a:r>
            <a:r>
              <a:rPr lang="en-US" b="1" dirty="0">
                <a:latin typeface="+mn-lt"/>
              </a:rPr>
              <a:t>Align Middle</a:t>
            </a:r>
            <a:r>
              <a:rPr lang="en-US" dirty="0">
                <a:latin typeface="+mn-lt"/>
              </a:rPr>
              <a:t>. </a:t>
            </a:r>
          </a:p>
          <a:p>
            <a:pPr marL="698830" lvl="1" indent="-232943" defTabSz="931774" eaLnBrk="1" fontAlgn="auto" hangingPunct="1">
              <a:spcBef>
                <a:spcPts val="0"/>
              </a:spcBef>
              <a:spcAft>
                <a:spcPts val="0"/>
              </a:spcAft>
              <a:buFont typeface="+mj-lt"/>
              <a:buAutoNum type="arabicPeriod"/>
              <a:defRPr/>
            </a:pPr>
            <a:r>
              <a:rPr lang="en-US" dirty="0">
                <a:latin typeface="+mn-lt"/>
              </a:rPr>
              <a:t>Click </a:t>
            </a:r>
            <a:r>
              <a:rPr lang="en-US" b="1" dirty="0">
                <a:latin typeface="+mn-lt"/>
              </a:rPr>
              <a:t>Send Backward</a:t>
            </a:r>
            <a:r>
              <a:rPr lang="en-US" dirty="0">
                <a:latin typeface="+mn-lt"/>
              </a:rPr>
              <a:t>. </a:t>
            </a:r>
          </a:p>
          <a:p>
            <a:pPr marL="232943" indent="-232943" defTabSz="931774" eaLnBrk="1" fontAlgn="auto" hangingPunct="1">
              <a:spcBef>
                <a:spcPts val="0"/>
              </a:spcBef>
              <a:spcAft>
                <a:spcPts val="0"/>
              </a:spcAft>
              <a:buFont typeface="+mj-lt"/>
              <a:buAutoNum type="arabicPeriod"/>
              <a:defRPr/>
            </a:pPr>
            <a:r>
              <a:rPr lang="en-US" dirty="0">
                <a:latin typeface="+mn-lt"/>
              </a:rPr>
              <a:t>On the </a:t>
            </a:r>
            <a:r>
              <a:rPr lang="en-US" b="1" dirty="0">
                <a:latin typeface="+mn-lt"/>
              </a:rPr>
              <a:t>Home</a:t>
            </a:r>
            <a:r>
              <a:rPr lang="en-US" dirty="0">
                <a:latin typeface="+mn-lt"/>
              </a:rPr>
              <a:t> tab, in the </a:t>
            </a:r>
            <a:r>
              <a:rPr lang="en-US" b="1" dirty="0">
                <a:latin typeface="+mn-lt"/>
              </a:rPr>
              <a:t>Drawing</a:t>
            </a:r>
            <a:r>
              <a:rPr lang="en-US" dirty="0">
                <a:latin typeface="+mn-lt"/>
              </a:rPr>
              <a:t> group, click </a:t>
            </a:r>
            <a:r>
              <a:rPr lang="en-US" b="1" dirty="0">
                <a:latin typeface="+mn-lt"/>
              </a:rPr>
              <a:t>Shapes</a:t>
            </a:r>
            <a:r>
              <a:rPr lang="en-US" dirty="0">
                <a:latin typeface="+mn-lt"/>
              </a:rPr>
              <a:t>, and then under </a:t>
            </a:r>
            <a:r>
              <a:rPr lang="en-US" b="1" dirty="0">
                <a:latin typeface="+mn-lt"/>
              </a:rPr>
              <a:t>Rectangles</a:t>
            </a:r>
            <a:r>
              <a:rPr lang="en-US" dirty="0">
                <a:latin typeface="+mn-lt"/>
              </a:rPr>
              <a:t> click </a:t>
            </a:r>
            <a:r>
              <a:rPr lang="en-US" b="1" dirty="0">
                <a:latin typeface="+mn-lt"/>
              </a:rPr>
              <a:t>Rectangle</a:t>
            </a:r>
            <a:r>
              <a:rPr lang="en-US" dirty="0">
                <a:latin typeface="+mn-lt"/>
              </a:rPr>
              <a:t> (first option from the left). On the slide, drag to draw another rectangle. </a:t>
            </a:r>
          </a:p>
          <a:p>
            <a:pPr marL="232943" indent="-232943" defTabSz="931774" eaLnBrk="1" fontAlgn="auto" hangingPunct="1">
              <a:spcBef>
                <a:spcPts val="0"/>
              </a:spcBef>
              <a:spcAft>
                <a:spcPts val="0"/>
              </a:spcAft>
              <a:buFont typeface="+mj-lt"/>
              <a:buAutoNum type="arabicPeriod"/>
              <a:defRPr/>
            </a:pPr>
            <a:r>
              <a:rPr lang="en-US" dirty="0">
                <a:latin typeface="+mn-lt"/>
              </a:rPr>
              <a:t>Select the rectangle. Under </a:t>
            </a:r>
            <a:r>
              <a:rPr lang="en-US" b="1" dirty="0">
                <a:latin typeface="+mn-lt"/>
              </a:rPr>
              <a:t>Drawing Tools</a:t>
            </a:r>
            <a:r>
              <a:rPr lang="en-US" dirty="0">
                <a:latin typeface="+mn-lt"/>
              </a:rPr>
              <a:t>, on the </a:t>
            </a:r>
            <a:r>
              <a:rPr lang="en-US" b="1" dirty="0">
                <a:latin typeface="+mn-lt"/>
              </a:rPr>
              <a:t>Format</a:t>
            </a:r>
            <a:r>
              <a:rPr lang="en-US" dirty="0">
                <a:latin typeface="+mn-lt"/>
              </a:rPr>
              <a:t> tab, in the </a:t>
            </a:r>
            <a:r>
              <a:rPr lang="en-US" b="1" dirty="0">
                <a:latin typeface="+mn-lt"/>
              </a:rPr>
              <a:t>Size</a:t>
            </a:r>
            <a:r>
              <a:rPr lang="en-US" dirty="0">
                <a:latin typeface="+mn-lt"/>
              </a:rPr>
              <a:t> group, do the following:</a:t>
            </a:r>
          </a:p>
          <a:p>
            <a:pPr marL="698830" lvl="1" indent="-232943" defTabSz="931774" eaLnBrk="1" fontAlgn="auto" hangingPunct="1">
              <a:spcBef>
                <a:spcPts val="0"/>
              </a:spcBef>
              <a:spcAft>
                <a:spcPts val="0"/>
              </a:spcAft>
              <a:buFont typeface="Arial" pitchFamily="34" charset="0"/>
              <a:buChar char="•"/>
              <a:defRPr/>
            </a:pPr>
            <a:r>
              <a:rPr lang="en-US" dirty="0">
                <a:latin typeface="+mn-lt"/>
              </a:rPr>
              <a:t>In the </a:t>
            </a:r>
            <a:r>
              <a:rPr lang="en-US" b="1" dirty="0">
                <a:latin typeface="+mn-lt"/>
              </a:rPr>
              <a:t>Shape Height </a:t>
            </a:r>
            <a:r>
              <a:rPr lang="en-US" dirty="0">
                <a:latin typeface="+mn-lt"/>
              </a:rPr>
              <a:t>box, enter </a:t>
            </a:r>
            <a:r>
              <a:rPr lang="en-US" b="1" dirty="0">
                <a:latin typeface="+mn-lt"/>
              </a:rPr>
              <a:t>4”</a:t>
            </a:r>
            <a:r>
              <a:rPr lang="en-US" dirty="0">
                <a:latin typeface="+mn-lt"/>
              </a:rPr>
              <a:t>.</a:t>
            </a:r>
          </a:p>
          <a:p>
            <a:pPr marL="698830" lvl="1" indent="-232943" defTabSz="931774" eaLnBrk="1" fontAlgn="auto" hangingPunct="1">
              <a:spcBef>
                <a:spcPts val="0"/>
              </a:spcBef>
              <a:spcAft>
                <a:spcPts val="0"/>
              </a:spcAft>
              <a:buFont typeface="Arial" pitchFamily="34" charset="0"/>
              <a:buChar char="•"/>
              <a:defRPr/>
            </a:pPr>
            <a:r>
              <a:rPr lang="en-US" dirty="0">
                <a:latin typeface="+mn-lt"/>
              </a:rPr>
              <a:t>In the </a:t>
            </a:r>
            <a:r>
              <a:rPr lang="en-US" b="1" dirty="0">
                <a:latin typeface="+mn-lt"/>
              </a:rPr>
              <a:t>Shape Width </a:t>
            </a:r>
            <a:r>
              <a:rPr lang="en-US" dirty="0">
                <a:latin typeface="+mn-lt"/>
              </a:rPr>
              <a:t>box, enter </a:t>
            </a:r>
            <a:r>
              <a:rPr lang="en-US" b="1" dirty="0">
                <a:latin typeface="+mn-lt"/>
              </a:rPr>
              <a:t>2.67”</a:t>
            </a:r>
            <a:r>
              <a:rPr lang="en-US" dirty="0">
                <a:latin typeface="+mn-lt"/>
              </a:rPr>
              <a:t>.</a:t>
            </a:r>
          </a:p>
          <a:p>
            <a:pPr marL="232943" indent="-232943" defTabSz="931774" eaLnBrk="1" fontAlgn="auto" hangingPunct="1">
              <a:spcBef>
                <a:spcPts val="0"/>
              </a:spcBef>
              <a:spcAft>
                <a:spcPts val="0"/>
              </a:spcAft>
              <a:buFont typeface="+mj-lt"/>
              <a:buAutoNum type="arabicPeriod"/>
              <a:defRPr/>
            </a:pPr>
            <a:r>
              <a:rPr lang="en-US" dirty="0">
                <a:latin typeface="+mn-lt"/>
              </a:rPr>
              <a:t>Under </a:t>
            </a:r>
            <a:r>
              <a:rPr lang="en-US" b="1" dirty="0">
                <a:latin typeface="+mn-lt"/>
              </a:rPr>
              <a:t>Drawing Tools</a:t>
            </a:r>
            <a:r>
              <a:rPr lang="en-US" dirty="0">
                <a:latin typeface="+mn-lt"/>
              </a:rPr>
              <a:t>, on the </a:t>
            </a:r>
            <a:r>
              <a:rPr lang="en-US" b="1" dirty="0">
                <a:latin typeface="+mn-lt"/>
              </a:rPr>
              <a:t>Format</a:t>
            </a:r>
            <a:r>
              <a:rPr lang="en-US" dirty="0">
                <a:latin typeface="+mn-lt"/>
              </a:rPr>
              <a:t> tab, in the </a:t>
            </a:r>
            <a:r>
              <a:rPr lang="en-US" b="1" dirty="0">
                <a:latin typeface="+mn-lt"/>
              </a:rPr>
              <a:t>Shape Styles </a:t>
            </a:r>
            <a:r>
              <a:rPr lang="en-US" dirty="0">
                <a:latin typeface="+mn-lt"/>
              </a:rPr>
              <a:t>group, click </a:t>
            </a:r>
            <a:r>
              <a:rPr lang="en-US" b="1" dirty="0">
                <a:latin typeface="+mn-lt"/>
              </a:rPr>
              <a:t>Shape Fill</a:t>
            </a:r>
            <a:r>
              <a:rPr lang="en-US" dirty="0">
                <a:latin typeface="+mn-lt"/>
              </a:rPr>
              <a:t>, point to </a:t>
            </a:r>
            <a:r>
              <a:rPr lang="en-US" b="1" dirty="0">
                <a:latin typeface="+mn-lt"/>
              </a:rPr>
              <a:t>Gradient</a:t>
            </a:r>
            <a:r>
              <a:rPr lang="en-US" dirty="0">
                <a:latin typeface="+mn-lt"/>
              </a:rPr>
              <a:t>, and then click </a:t>
            </a:r>
            <a:r>
              <a:rPr lang="en-US" b="1" dirty="0">
                <a:latin typeface="+mn-lt"/>
              </a:rPr>
              <a:t>No fill</a:t>
            </a:r>
            <a:r>
              <a:rPr lang="en-US" dirty="0">
                <a:latin typeface="+mn-lt"/>
              </a:rPr>
              <a:t>. </a:t>
            </a:r>
          </a:p>
          <a:p>
            <a:pPr marL="232943" indent="-232943" defTabSz="931774" eaLnBrk="1" fontAlgn="auto" hangingPunct="1">
              <a:spcBef>
                <a:spcPts val="0"/>
              </a:spcBef>
              <a:spcAft>
                <a:spcPts val="0"/>
              </a:spcAft>
              <a:buFont typeface="+mj-lt"/>
              <a:buAutoNum type="arabicPeriod"/>
              <a:defRPr/>
            </a:pPr>
            <a:r>
              <a:rPr lang="en-US" dirty="0">
                <a:latin typeface="+mn-lt"/>
              </a:rPr>
              <a:t>Under </a:t>
            </a:r>
            <a:r>
              <a:rPr lang="en-US" b="1" dirty="0">
                <a:latin typeface="+mn-lt"/>
              </a:rPr>
              <a:t>Drawing Tools</a:t>
            </a:r>
            <a:r>
              <a:rPr lang="en-US" dirty="0">
                <a:latin typeface="+mn-lt"/>
              </a:rPr>
              <a:t>, on the </a:t>
            </a:r>
            <a:r>
              <a:rPr lang="en-US" b="1" dirty="0">
                <a:latin typeface="+mn-lt"/>
              </a:rPr>
              <a:t>Format</a:t>
            </a:r>
            <a:r>
              <a:rPr lang="en-US" dirty="0">
                <a:latin typeface="+mn-lt"/>
              </a:rPr>
              <a:t> tab, in the </a:t>
            </a:r>
            <a:r>
              <a:rPr lang="en-US" b="1" dirty="0">
                <a:latin typeface="+mn-lt"/>
              </a:rPr>
              <a:t>Shape Styles </a:t>
            </a:r>
            <a:r>
              <a:rPr lang="en-US" dirty="0">
                <a:latin typeface="+mn-lt"/>
              </a:rPr>
              <a:t>group, click the </a:t>
            </a:r>
            <a:r>
              <a:rPr lang="en-US" b="1" dirty="0">
                <a:latin typeface="+mn-lt"/>
              </a:rPr>
              <a:t>Format Shape </a:t>
            </a:r>
            <a:r>
              <a:rPr lang="en-US" dirty="0">
                <a:latin typeface="+mn-lt"/>
              </a:rPr>
              <a:t>dialog box launcher. In the </a:t>
            </a:r>
            <a:r>
              <a:rPr lang="en-US" b="1" dirty="0">
                <a:latin typeface="+mn-lt"/>
              </a:rPr>
              <a:t>Format Shape </a:t>
            </a:r>
            <a:r>
              <a:rPr lang="en-US" dirty="0">
                <a:latin typeface="+mn-lt"/>
              </a:rPr>
              <a:t>dialog box, click </a:t>
            </a:r>
            <a:r>
              <a:rPr lang="en-US" b="1" dirty="0">
                <a:latin typeface="+mn-lt"/>
              </a:rPr>
              <a:t>Line Color </a:t>
            </a:r>
            <a:r>
              <a:rPr lang="en-US" dirty="0">
                <a:latin typeface="+mn-lt"/>
              </a:rPr>
              <a:t>in the left pane, select </a:t>
            </a:r>
            <a:r>
              <a:rPr lang="en-US" b="1" dirty="0">
                <a:latin typeface="+mn-lt"/>
              </a:rPr>
              <a:t>Solid line </a:t>
            </a:r>
            <a:r>
              <a:rPr lang="en-US" dirty="0">
                <a:latin typeface="+mn-lt"/>
              </a:rPr>
              <a:t>in the </a:t>
            </a:r>
            <a:r>
              <a:rPr lang="en-US" b="1" dirty="0">
                <a:latin typeface="+mn-lt"/>
              </a:rPr>
              <a:t>Line Color </a:t>
            </a:r>
            <a:r>
              <a:rPr lang="en-US" dirty="0">
                <a:latin typeface="+mn-lt"/>
              </a:rPr>
              <a:t>pane, and then do the following:</a:t>
            </a:r>
          </a:p>
          <a:p>
            <a:pPr marL="698830" lvl="1" indent="-232943" defTabSz="931774" eaLnBrk="1" fontAlgn="auto" hangingPunct="1">
              <a:spcBef>
                <a:spcPts val="0"/>
              </a:spcBef>
              <a:spcAft>
                <a:spcPts val="0"/>
              </a:spcAft>
              <a:buFont typeface="Arial" pitchFamily="34" charset="0"/>
              <a:buChar char="•"/>
              <a:defRPr/>
            </a:pPr>
            <a:r>
              <a:rPr lang="en-US" dirty="0">
                <a:latin typeface="+mn-lt"/>
              </a:rPr>
              <a:t>Click the button next to </a:t>
            </a:r>
            <a:r>
              <a:rPr lang="en-US" b="1" dirty="0">
                <a:latin typeface="+mn-lt"/>
              </a:rPr>
              <a:t>Color</a:t>
            </a:r>
            <a:r>
              <a:rPr lang="en-US" dirty="0">
                <a:latin typeface="+mn-lt"/>
              </a:rPr>
              <a:t>, and then under </a:t>
            </a:r>
            <a:r>
              <a:rPr lang="en-US" b="1" dirty="0">
                <a:latin typeface="+mn-lt"/>
              </a:rPr>
              <a:t>Theme Colors </a:t>
            </a:r>
            <a:r>
              <a:rPr lang="en-US" dirty="0">
                <a:latin typeface="+mn-lt"/>
              </a:rPr>
              <a:t>click </a:t>
            </a:r>
            <a:r>
              <a:rPr lang="en-US" b="1" dirty="0">
                <a:latin typeface="+mn-lt"/>
              </a:rPr>
              <a:t>White, Background 1 </a:t>
            </a:r>
            <a:r>
              <a:rPr lang="en-US" dirty="0">
                <a:latin typeface="+mn-lt"/>
              </a:rPr>
              <a:t>(first row, first option from the left). </a:t>
            </a:r>
          </a:p>
          <a:p>
            <a:pPr marL="698830" lvl="1" indent="-232943" defTabSz="931774" eaLnBrk="1" fontAlgn="auto" hangingPunct="1">
              <a:spcBef>
                <a:spcPts val="0"/>
              </a:spcBef>
              <a:spcAft>
                <a:spcPts val="0"/>
              </a:spcAft>
              <a:buFont typeface="Arial" pitchFamily="34" charset="0"/>
              <a:buChar char="•"/>
              <a:defRPr/>
            </a:pPr>
            <a:r>
              <a:rPr lang="en-US" dirty="0">
                <a:latin typeface="+mn-lt"/>
              </a:rPr>
              <a:t>In the </a:t>
            </a:r>
            <a:r>
              <a:rPr lang="en-US" b="1" dirty="0">
                <a:latin typeface="+mn-lt"/>
              </a:rPr>
              <a:t>Transparency</a:t>
            </a:r>
            <a:r>
              <a:rPr lang="en-US" dirty="0">
                <a:latin typeface="+mn-lt"/>
              </a:rPr>
              <a:t> box, enter </a:t>
            </a:r>
            <a:r>
              <a:rPr lang="en-US" b="1" dirty="0">
                <a:latin typeface="+mn-lt"/>
              </a:rPr>
              <a:t>70%</a:t>
            </a:r>
            <a:r>
              <a:rPr lang="en-US" dirty="0">
                <a:latin typeface="+mn-lt"/>
              </a:rPr>
              <a:t>.</a:t>
            </a:r>
          </a:p>
          <a:p>
            <a:pPr marL="232943" indent="-232943" defTabSz="931774" eaLnBrk="1" fontAlgn="auto" hangingPunct="1">
              <a:spcBef>
                <a:spcPts val="0"/>
              </a:spcBef>
              <a:spcAft>
                <a:spcPts val="0"/>
              </a:spcAft>
              <a:buFont typeface="+mj-lt"/>
              <a:buAutoNum type="arabicPeriod"/>
              <a:defRPr/>
            </a:pPr>
            <a:r>
              <a:rPr lang="en-US" dirty="0">
                <a:latin typeface="+mn-lt"/>
              </a:rPr>
              <a:t>Also in the </a:t>
            </a:r>
            <a:r>
              <a:rPr lang="en-US" b="1" dirty="0">
                <a:latin typeface="+mn-lt"/>
              </a:rPr>
              <a:t>Format Shape </a:t>
            </a:r>
            <a:r>
              <a:rPr lang="en-US" dirty="0">
                <a:latin typeface="+mn-lt"/>
              </a:rPr>
              <a:t>dialog box, click </a:t>
            </a:r>
            <a:r>
              <a:rPr lang="en-US" b="1" dirty="0">
                <a:latin typeface="+mn-lt"/>
              </a:rPr>
              <a:t>Line Style </a:t>
            </a:r>
            <a:r>
              <a:rPr lang="en-US" dirty="0">
                <a:latin typeface="+mn-lt"/>
              </a:rPr>
              <a:t>in the left pane, and then do the following in the </a:t>
            </a:r>
            <a:r>
              <a:rPr lang="en-US" b="1" dirty="0">
                <a:latin typeface="+mn-lt"/>
              </a:rPr>
              <a:t>Line Style </a:t>
            </a:r>
            <a:r>
              <a:rPr lang="en-US" dirty="0">
                <a:latin typeface="+mn-lt"/>
              </a:rPr>
              <a:t>pane:</a:t>
            </a:r>
          </a:p>
          <a:p>
            <a:pPr marL="698830" lvl="1" indent="-232943" defTabSz="931774" eaLnBrk="1" fontAlgn="auto" hangingPunct="1">
              <a:spcBef>
                <a:spcPts val="0"/>
              </a:spcBef>
              <a:spcAft>
                <a:spcPts val="0"/>
              </a:spcAft>
              <a:buFont typeface="Arial" pitchFamily="34" charset="0"/>
              <a:buChar char="•"/>
              <a:defRPr/>
            </a:pPr>
            <a:r>
              <a:rPr lang="en-US" dirty="0">
                <a:latin typeface="+mn-lt"/>
              </a:rPr>
              <a:t>In the </a:t>
            </a:r>
            <a:r>
              <a:rPr lang="en-US" b="1" dirty="0">
                <a:latin typeface="+mn-lt"/>
              </a:rPr>
              <a:t>Width</a:t>
            </a:r>
            <a:r>
              <a:rPr lang="en-US" dirty="0">
                <a:latin typeface="+mn-lt"/>
              </a:rPr>
              <a:t> box, enter </a:t>
            </a:r>
            <a:r>
              <a:rPr lang="en-US" b="1" dirty="0">
                <a:latin typeface="+mn-lt"/>
              </a:rPr>
              <a:t>0.75 pt</a:t>
            </a:r>
            <a:r>
              <a:rPr lang="en-US" dirty="0">
                <a:latin typeface="+mn-lt"/>
              </a:rPr>
              <a:t>. </a:t>
            </a:r>
          </a:p>
          <a:p>
            <a:pPr marL="698830" lvl="1" indent="-232943" defTabSz="931774" eaLnBrk="1" fontAlgn="auto" hangingPunct="1">
              <a:spcBef>
                <a:spcPts val="0"/>
              </a:spcBef>
              <a:spcAft>
                <a:spcPts val="0"/>
              </a:spcAft>
              <a:buFont typeface="Arial" pitchFamily="34" charset="0"/>
              <a:buChar char="•"/>
              <a:defRPr/>
            </a:pPr>
            <a:r>
              <a:rPr lang="en-US" dirty="0">
                <a:latin typeface="+mn-lt"/>
              </a:rPr>
              <a:t>Click the button next to </a:t>
            </a:r>
            <a:r>
              <a:rPr lang="en-US" b="1" dirty="0">
                <a:latin typeface="+mn-lt"/>
              </a:rPr>
              <a:t>Dash type</a:t>
            </a:r>
            <a:r>
              <a:rPr lang="en-US" dirty="0">
                <a:latin typeface="+mn-lt"/>
              </a:rPr>
              <a:t>, and then click </a:t>
            </a:r>
            <a:r>
              <a:rPr lang="en-US" b="1" dirty="0">
                <a:latin typeface="+mn-lt"/>
              </a:rPr>
              <a:t>Square Dot </a:t>
            </a:r>
            <a:r>
              <a:rPr lang="en-US" dirty="0">
                <a:latin typeface="+mn-lt"/>
              </a:rPr>
              <a:t>(third option from the top).</a:t>
            </a:r>
          </a:p>
          <a:p>
            <a:pPr marL="232943" indent="-232943" defTabSz="931774" eaLnBrk="1" fontAlgn="auto" hangingPunct="1">
              <a:spcBef>
                <a:spcPts val="0"/>
              </a:spcBef>
              <a:spcAft>
                <a:spcPts val="0"/>
              </a:spcAft>
              <a:buFont typeface="+mj-lt"/>
              <a:buAutoNum type="arabicPeriod"/>
              <a:defRPr/>
            </a:pPr>
            <a:r>
              <a:rPr lang="en-US" dirty="0"/>
              <a:t>Drag the dotted rectangle on top of the small, full-color picture. </a:t>
            </a:r>
          </a:p>
          <a:p>
            <a:pPr marL="232943" indent="-232943" defTabSz="931774" eaLnBrk="1" fontAlgn="auto" hangingPunct="1">
              <a:spcBef>
                <a:spcPts val="0"/>
              </a:spcBef>
              <a:spcAft>
                <a:spcPts val="0"/>
              </a:spcAft>
              <a:buFont typeface="+mj-lt"/>
              <a:buAutoNum type="arabicPeriod"/>
              <a:defRPr/>
            </a:pPr>
            <a:r>
              <a:rPr lang="en-US" dirty="0"/>
              <a:t>Press and hold SHIFT and select the dotted rectangle, the small picture, and the large picture on the slide. On the </a:t>
            </a:r>
            <a:r>
              <a:rPr lang="en-US" b="1" dirty="0"/>
              <a:t>Home</a:t>
            </a:r>
            <a:r>
              <a:rPr lang="en-US" dirty="0"/>
              <a:t> tab, in the </a:t>
            </a:r>
            <a:r>
              <a:rPr lang="en-US" b="1" dirty="0"/>
              <a:t>Drawing</a:t>
            </a:r>
            <a:r>
              <a:rPr lang="en-US" dirty="0"/>
              <a:t> group, click </a:t>
            </a:r>
            <a:r>
              <a:rPr lang="en-US" b="1" dirty="0"/>
              <a:t>Arrange</a:t>
            </a:r>
            <a:r>
              <a:rPr lang="en-US" dirty="0"/>
              <a:t>, point to </a:t>
            </a:r>
            <a:r>
              <a:rPr lang="en-US" b="1" dirty="0"/>
              <a:t>Align</a:t>
            </a:r>
            <a:r>
              <a:rPr lang="en-US" dirty="0"/>
              <a:t>, and then do the following:</a:t>
            </a:r>
          </a:p>
          <a:p>
            <a:pPr marL="698830" lvl="1" indent="-232943" defTabSz="931774" eaLnBrk="1" fontAlgn="auto" hangingPunct="1">
              <a:spcBef>
                <a:spcPts val="0"/>
              </a:spcBef>
              <a:spcAft>
                <a:spcPts val="0"/>
              </a:spcAft>
              <a:buFont typeface="Arial" pitchFamily="34" charset="0"/>
              <a:buChar char="•"/>
              <a:defRPr/>
            </a:pPr>
            <a:r>
              <a:rPr lang="en-US" dirty="0"/>
              <a:t>Click </a:t>
            </a:r>
            <a:r>
              <a:rPr lang="en-US" b="1" dirty="0"/>
              <a:t>Align Selected Objects</a:t>
            </a:r>
            <a:r>
              <a:rPr lang="en-US" dirty="0"/>
              <a:t>. </a:t>
            </a:r>
          </a:p>
          <a:p>
            <a:pPr marL="698830" lvl="1" indent="-232943" defTabSz="931774" eaLnBrk="1" fontAlgn="auto" hangingPunct="1">
              <a:spcBef>
                <a:spcPts val="0"/>
              </a:spcBef>
              <a:spcAft>
                <a:spcPts val="0"/>
              </a:spcAft>
              <a:buFont typeface="Arial" pitchFamily="34" charset="0"/>
              <a:buChar char="•"/>
              <a:defRPr/>
            </a:pPr>
            <a:r>
              <a:rPr lang="en-US" dirty="0"/>
              <a:t>Click </a:t>
            </a:r>
            <a:r>
              <a:rPr lang="en-US" b="1" dirty="0"/>
              <a:t>Align Middle</a:t>
            </a:r>
            <a:r>
              <a:rPr lang="en-US" dirty="0"/>
              <a:t>. </a:t>
            </a:r>
          </a:p>
          <a:p>
            <a:pPr marL="232943" indent="-232943" defTabSz="931774" eaLnBrk="1" fontAlgn="auto" hangingPunct="1">
              <a:spcBef>
                <a:spcPts val="0"/>
              </a:spcBef>
              <a:spcAft>
                <a:spcPts val="0"/>
              </a:spcAft>
              <a:buFont typeface="+mj-lt"/>
              <a:buAutoNum type="arabicPeriod"/>
              <a:defRPr/>
            </a:pPr>
            <a:r>
              <a:rPr lang="en-US" dirty="0"/>
              <a:t>On the </a:t>
            </a:r>
            <a:r>
              <a:rPr lang="en-US" b="1" dirty="0"/>
              <a:t>Insert</a:t>
            </a:r>
            <a:r>
              <a:rPr lang="en-US" dirty="0"/>
              <a:t> tab, in the </a:t>
            </a:r>
            <a:r>
              <a:rPr lang="en-US" b="1" dirty="0"/>
              <a:t>Text</a:t>
            </a:r>
            <a:r>
              <a:rPr lang="en-US" dirty="0"/>
              <a:t> group, click </a:t>
            </a:r>
            <a:r>
              <a:rPr lang="en-US" b="1" dirty="0"/>
              <a:t>Text Box</a:t>
            </a:r>
            <a:r>
              <a:rPr lang="en-US" dirty="0"/>
              <a:t>, and then on the slide, drag to draw the text box.</a:t>
            </a:r>
          </a:p>
          <a:p>
            <a:pPr marL="232943" indent="-232943" defTabSz="931774" eaLnBrk="1" fontAlgn="auto" hangingPunct="1">
              <a:spcBef>
                <a:spcPts val="0"/>
              </a:spcBef>
              <a:spcAft>
                <a:spcPts val="0"/>
              </a:spcAft>
              <a:buFont typeface="+mj-lt"/>
              <a:buAutoNum type="arabicPeriod"/>
              <a:defRPr/>
            </a:pPr>
            <a:r>
              <a:rPr lang="en-US" dirty="0"/>
              <a:t>Enter text in the text box, select the text, and then on the </a:t>
            </a:r>
            <a:r>
              <a:rPr lang="en-US" b="1" dirty="0"/>
              <a:t>Home</a:t>
            </a:r>
            <a:r>
              <a:rPr lang="en-US" dirty="0"/>
              <a:t> tab, in the </a:t>
            </a:r>
            <a:r>
              <a:rPr lang="en-US" b="1" dirty="0"/>
              <a:t>Font</a:t>
            </a:r>
            <a:r>
              <a:rPr lang="en-US" dirty="0"/>
              <a:t> group, select </a:t>
            </a:r>
            <a:r>
              <a:rPr lang="en-US" b="1" dirty="0">
                <a:solidFill>
                  <a:schemeClr val="accent6"/>
                </a:solidFill>
                <a:latin typeface="+mn-lt"/>
              </a:rPr>
              <a:t>Gill Sans MT Condensed</a:t>
            </a:r>
            <a:r>
              <a:rPr lang="en-US" b="1" dirty="0"/>
              <a:t> </a:t>
            </a:r>
            <a:r>
              <a:rPr lang="en-US" dirty="0"/>
              <a:t>from the </a:t>
            </a:r>
            <a:r>
              <a:rPr lang="en-US" b="1" dirty="0"/>
              <a:t>Font</a:t>
            </a:r>
            <a:r>
              <a:rPr lang="en-US" dirty="0"/>
              <a:t> list, select </a:t>
            </a:r>
            <a:r>
              <a:rPr lang="en-US" b="1" dirty="0">
                <a:solidFill>
                  <a:schemeClr val="accent6"/>
                </a:solidFill>
                <a:latin typeface="+mn-lt"/>
              </a:rPr>
              <a:t>24</a:t>
            </a:r>
            <a:r>
              <a:rPr lang="en-US" dirty="0"/>
              <a:t> from the </a:t>
            </a:r>
            <a:r>
              <a:rPr lang="en-US" b="1" dirty="0"/>
              <a:t>Font Size </a:t>
            </a:r>
            <a:r>
              <a:rPr lang="en-US" dirty="0"/>
              <a:t>list, click the button next to </a:t>
            </a:r>
            <a:r>
              <a:rPr lang="en-US" b="1" dirty="0"/>
              <a:t>Font Color</a:t>
            </a:r>
            <a:r>
              <a:rPr lang="en-US" dirty="0"/>
              <a:t>, and then under </a:t>
            </a:r>
            <a:r>
              <a:rPr lang="en-US" b="1" dirty="0"/>
              <a:t>Theme Colors </a:t>
            </a:r>
            <a:r>
              <a:rPr lang="en-US" dirty="0"/>
              <a:t>click </a:t>
            </a:r>
            <a:r>
              <a:rPr lang="en-US" b="1" dirty="0"/>
              <a:t>White, Background 1 </a:t>
            </a:r>
            <a:r>
              <a:rPr lang="en-US" dirty="0"/>
              <a:t>(first row, first option from the left).</a:t>
            </a:r>
          </a:p>
          <a:p>
            <a:pPr marL="232943" indent="-232943" defTabSz="931774" eaLnBrk="1" fontAlgn="auto" hangingPunct="1">
              <a:spcBef>
                <a:spcPts val="0"/>
              </a:spcBef>
              <a:spcAft>
                <a:spcPts val="0"/>
              </a:spcAft>
              <a:buFont typeface="+mj-lt"/>
              <a:buAutoNum type="arabicPeriod"/>
              <a:defRPr/>
            </a:pPr>
            <a:r>
              <a:rPr lang="en-US" dirty="0"/>
              <a:t>On the </a:t>
            </a:r>
            <a:r>
              <a:rPr lang="en-US" b="1" dirty="0"/>
              <a:t>Home</a:t>
            </a:r>
            <a:r>
              <a:rPr lang="en-US" dirty="0"/>
              <a:t> tab, in the </a:t>
            </a:r>
            <a:r>
              <a:rPr lang="en-US" b="1" dirty="0"/>
              <a:t>Paragraph</a:t>
            </a:r>
            <a:r>
              <a:rPr lang="en-US" dirty="0"/>
              <a:t> group, click </a:t>
            </a:r>
            <a:r>
              <a:rPr lang="en-US" b="1" dirty="0"/>
              <a:t>Center</a:t>
            </a:r>
            <a:r>
              <a:rPr lang="en-US" dirty="0"/>
              <a:t> to center the text within the text box.</a:t>
            </a:r>
          </a:p>
          <a:p>
            <a:pPr marL="232943" indent="-232943" defTabSz="931774" eaLnBrk="1" fontAlgn="auto" hangingPunct="1">
              <a:spcBef>
                <a:spcPts val="0"/>
              </a:spcBef>
              <a:spcAft>
                <a:spcPts val="0"/>
              </a:spcAft>
              <a:buFont typeface="+mj-lt"/>
              <a:buAutoNum type="arabicPeriod"/>
              <a:defRPr/>
            </a:pPr>
            <a:r>
              <a:rPr lang="en-US" dirty="0"/>
              <a:t>On the slide, drag the text box below the dotted rectangle.</a:t>
            </a:r>
          </a:p>
          <a:p>
            <a:pPr marL="232943" indent="-232943" defTabSz="931774" eaLnBrk="1" fontAlgn="auto" hangingPunct="1">
              <a:spcBef>
                <a:spcPts val="0"/>
              </a:spcBef>
              <a:spcAft>
                <a:spcPts val="0"/>
              </a:spcAft>
              <a:buFont typeface="+mj-lt"/>
              <a:buAutoNum type="arabicPeriod"/>
              <a:defRPr/>
            </a:pPr>
            <a:endParaRPr lang="en-US" dirty="0">
              <a:latin typeface="+mn-lt"/>
            </a:endParaRPr>
          </a:p>
          <a:p>
            <a:endParaRPr lang="en-US" dirty="0">
              <a:latin typeface="+mn-lt"/>
            </a:endParaRPr>
          </a:p>
          <a:p>
            <a:r>
              <a:rPr lang="en-US" dirty="0">
                <a:latin typeface="+mn-lt"/>
              </a:rPr>
              <a:t>To reproduce the background effects on this slide, do the following:</a:t>
            </a:r>
          </a:p>
          <a:p>
            <a:pPr marL="232943" indent="-232943">
              <a:buFont typeface="+mj-lt"/>
              <a:buAutoNum type="arabicPeriod"/>
            </a:pPr>
            <a:r>
              <a:rPr lang="en-US" dirty="0">
                <a:latin typeface="+mn-lt"/>
              </a:rPr>
              <a:t>Right-click the slide background area, and then click </a:t>
            </a:r>
            <a:r>
              <a:rPr lang="en-US" b="1" dirty="0">
                <a:latin typeface="+mn-lt"/>
              </a:rPr>
              <a:t>Format Background</a:t>
            </a:r>
            <a:r>
              <a:rPr lang="en-US" dirty="0">
                <a:latin typeface="+mn-lt"/>
              </a:rPr>
              <a:t>. In the </a:t>
            </a:r>
            <a:r>
              <a:rPr lang="en-US" b="1" dirty="0">
                <a:latin typeface="+mn-lt"/>
              </a:rPr>
              <a:t>Format Background </a:t>
            </a:r>
            <a:r>
              <a:rPr lang="en-US" dirty="0">
                <a:latin typeface="+mn-lt"/>
              </a:rPr>
              <a:t>dialog box, click </a:t>
            </a:r>
            <a:r>
              <a:rPr lang="en-US" b="1" dirty="0">
                <a:latin typeface="+mn-lt"/>
              </a:rPr>
              <a:t>Fill</a:t>
            </a:r>
            <a:r>
              <a:rPr lang="en-US" dirty="0">
                <a:latin typeface="+mn-lt"/>
              </a:rPr>
              <a:t> in the left pane, and then select </a:t>
            </a:r>
            <a:r>
              <a:rPr lang="en-US" b="1" dirty="0">
                <a:latin typeface="+mn-lt"/>
              </a:rPr>
              <a:t>Solid fill</a:t>
            </a:r>
            <a:r>
              <a:rPr lang="en-US" dirty="0">
                <a:latin typeface="+mn-lt"/>
              </a:rPr>
              <a:t> in the </a:t>
            </a:r>
            <a:r>
              <a:rPr lang="en-US" b="1" dirty="0">
                <a:latin typeface="+mn-lt"/>
              </a:rPr>
              <a:t>Fill</a:t>
            </a:r>
            <a:r>
              <a:rPr lang="en-US" dirty="0">
                <a:latin typeface="+mn-lt"/>
              </a:rPr>
              <a:t> pane. </a:t>
            </a:r>
          </a:p>
          <a:p>
            <a:pPr marL="232943" indent="-232943">
              <a:buFont typeface="+mj-lt"/>
              <a:buAutoNum type="arabicPeriod"/>
            </a:pPr>
            <a:r>
              <a:rPr lang="en-US" dirty="0">
                <a:latin typeface="+mn-lt"/>
              </a:rPr>
              <a:t>Also in the </a:t>
            </a:r>
            <a:r>
              <a:rPr lang="en-US" b="1" dirty="0">
                <a:latin typeface="+mn-lt"/>
              </a:rPr>
              <a:t>Fill</a:t>
            </a:r>
            <a:r>
              <a:rPr lang="en-US" dirty="0">
                <a:latin typeface="+mn-lt"/>
              </a:rPr>
              <a:t> pane, click the button next to </a:t>
            </a:r>
            <a:r>
              <a:rPr lang="en-US" b="1" dirty="0">
                <a:latin typeface="+mn-lt"/>
              </a:rPr>
              <a:t>Color</a:t>
            </a:r>
            <a:r>
              <a:rPr lang="en-US" dirty="0">
                <a:latin typeface="+mn-lt"/>
              </a:rPr>
              <a:t>, and then under </a:t>
            </a:r>
            <a:r>
              <a:rPr lang="en-US" b="1" dirty="0">
                <a:latin typeface="+mn-lt"/>
              </a:rPr>
              <a:t>Theme Colors </a:t>
            </a:r>
            <a:r>
              <a:rPr lang="en-US" dirty="0">
                <a:latin typeface="+mn-lt"/>
              </a:rPr>
              <a:t>click </a:t>
            </a:r>
            <a:r>
              <a:rPr lang="en-US" b="1" dirty="0">
                <a:latin typeface="+mn-lt"/>
              </a:rPr>
              <a:t>Black, Text 1, Lighter 15% </a:t>
            </a:r>
            <a:r>
              <a:rPr lang="en-US" dirty="0">
                <a:latin typeface="+mn-lt"/>
              </a:rPr>
              <a:t>(fifth row, second option from the left).</a:t>
            </a:r>
          </a:p>
          <a:p>
            <a:endParaRPr lang="en-US" dirty="0">
              <a:latin typeface="+mn-lt"/>
            </a:endParaRPr>
          </a:p>
          <a:p>
            <a:endParaRPr lang="en-US" dirty="0">
              <a:latin typeface="+mn-lt"/>
            </a:endParaRPr>
          </a:p>
          <a:p>
            <a:r>
              <a:rPr lang="en-US" dirty="0">
                <a:latin typeface="+mn-lt"/>
              </a:rPr>
              <a:t>To reproduce the animation effects on this slide, do the following:</a:t>
            </a:r>
          </a:p>
          <a:p>
            <a:pPr marL="232943" indent="-232943">
              <a:buFont typeface="+mj-lt"/>
              <a:buAutoNum type="arabicPeriod"/>
            </a:pPr>
            <a:r>
              <a:rPr lang="en-US" dirty="0">
                <a:latin typeface="+mn-lt"/>
              </a:rPr>
              <a:t>On the </a:t>
            </a:r>
            <a:r>
              <a:rPr lang="en-US" b="1" dirty="0">
                <a:latin typeface="+mn-lt"/>
              </a:rPr>
              <a:t>View</a:t>
            </a:r>
            <a:r>
              <a:rPr lang="en-US" dirty="0">
                <a:latin typeface="+mn-lt"/>
              </a:rPr>
              <a:t> tab, in the Zoom group, click </a:t>
            </a:r>
            <a:r>
              <a:rPr lang="en-US" b="1" dirty="0">
                <a:latin typeface="+mn-lt"/>
              </a:rPr>
              <a:t>Zoom</a:t>
            </a:r>
            <a:r>
              <a:rPr lang="en-US" dirty="0">
                <a:latin typeface="+mn-lt"/>
              </a:rPr>
              <a:t>, and then in the </a:t>
            </a:r>
            <a:r>
              <a:rPr lang="en-US" b="1" dirty="0">
                <a:latin typeface="+mn-lt"/>
              </a:rPr>
              <a:t>Zoom</a:t>
            </a:r>
            <a:r>
              <a:rPr lang="en-US" dirty="0">
                <a:latin typeface="+mn-lt"/>
              </a:rPr>
              <a:t> dialog box, in the </a:t>
            </a:r>
            <a:r>
              <a:rPr lang="en-US" b="1" dirty="0">
                <a:latin typeface="+mn-lt"/>
              </a:rPr>
              <a:t>Percent</a:t>
            </a:r>
            <a:r>
              <a:rPr lang="en-US" dirty="0">
                <a:latin typeface="+mn-lt"/>
              </a:rPr>
              <a:t> box, enter </a:t>
            </a:r>
            <a:r>
              <a:rPr lang="en-US" b="1" dirty="0">
                <a:latin typeface="+mn-lt"/>
              </a:rPr>
              <a:t>70%</a:t>
            </a:r>
            <a:r>
              <a:rPr lang="en-US" dirty="0">
                <a:latin typeface="+mn-lt"/>
              </a:rPr>
              <a:t>. (</a:t>
            </a:r>
            <a:r>
              <a:rPr lang="en-US" b="1" dirty="0">
                <a:latin typeface="+mn-lt"/>
              </a:rPr>
              <a:t>Note: </a:t>
            </a:r>
            <a:r>
              <a:rPr lang="en-US" dirty="0">
                <a:latin typeface="+mn-lt"/>
              </a:rPr>
              <a:t>Make sure that </a:t>
            </a:r>
            <a:r>
              <a:rPr lang="en-US" b="1" dirty="0">
                <a:latin typeface="+mn-lt"/>
              </a:rPr>
              <a:t>Fit</a:t>
            </a:r>
            <a:r>
              <a:rPr lang="en-US" dirty="0">
                <a:latin typeface="+mn-lt"/>
              </a:rPr>
              <a:t> is not selected in the </a:t>
            </a:r>
            <a:r>
              <a:rPr lang="en-US" b="1" dirty="0">
                <a:latin typeface="+mn-lt"/>
              </a:rPr>
              <a:t>Zoom</a:t>
            </a:r>
            <a:r>
              <a:rPr lang="en-US" dirty="0">
                <a:latin typeface="+mn-lt"/>
              </a:rPr>
              <a:t> dialog box.)</a:t>
            </a:r>
          </a:p>
          <a:p>
            <a:pPr marL="232943" indent="-232943">
              <a:buFont typeface="+mj-lt"/>
              <a:buAutoNum type="arabicPeriod"/>
            </a:pPr>
            <a:r>
              <a:rPr lang="en-US" dirty="0">
                <a:latin typeface="+mn-lt"/>
              </a:rPr>
              <a:t>On the slide, select the dotted rectangle. On the </a:t>
            </a:r>
            <a:r>
              <a:rPr lang="en-US" b="1" dirty="0">
                <a:latin typeface="+mn-lt"/>
              </a:rPr>
              <a:t>Animations</a:t>
            </a:r>
            <a:r>
              <a:rPr lang="en-US" dirty="0">
                <a:latin typeface="+mn-lt"/>
              </a:rPr>
              <a:t> tab, in the </a:t>
            </a:r>
            <a:r>
              <a:rPr lang="en-US" b="1" dirty="0">
                <a:latin typeface="+mn-lt"/>
              </a:rPr>
              <a:t>Advanced Animations</a:t>
            </a:r>
            <a:r>
              <a:rPr lang="en-US" dirty="0">
                <a:latin typeface="+mn-lt"/>
              </a:rPr>
              <a:t> group, click </a:t>
            </a:r>
            <a:r>
              <a:rPr lang="en-US" b="1" dirty="0">
                <a:latin typeface="+mn-lt"/>
              </a:rPr>
              <a:t>Add Animation</a:t>
            </a:r>
            <a:r>
              <a:rPr lang="en-US" dirty="0">
                <a:latin typeface="+mn-lt"/>
              </a:rPr>
              <a:t>, and then, under </a:t>
            </a:r>
            <a:r>
              <a:rPr lang="en-US" b="1" dirty="0">
                <a:latin typeface="+mn-lt"/>
              </a:rPr>
              <a:t>Motion Paths</a:t>
            </a:r>
            <a:r>
              <a:rPr lang="en-US" dirty="0">
                <a:latin typeface="+mn-lt"/>
              </a:rPr>
              <a:t>, click </a:t>
            </a:r>
            <a:r>
              <a:rPr lang="en-US" b="1" dirty="0">
                <a:latin typeface="+mn-lt"/>
              </a:rPr>
              <a:t>Custom Path</a:t>
            </a:r>
            <a:r>
              <a:rPr lang="en-US" dirty="0">
                <a:latin typeface="+mn-lt"/>
              </a:rPr>
              <a:t>.</a:t>
            </a:r>
          </a:p>
          <a:p>
            <a:pPr marL="232943" indent="-232943">
              <a:buFont typeface="+mj-lt"/>
              <a:buAutoNum type="arabicPeriod"/>
            </a:pPr>
            <a:r>
              <a:rPr lang="en-US" dirty="0">
                <a:latin typeface="+mn-lt"/>
              </a:rPr>
              <a:t>Press and hold SHIFT to conform the path to a straight, horizontal line, and then do the following on the slide:</a:t>
            </a:r>
          </a:p>
          <a:p>
            <a:pPr marL="698830" lvl="1" indent="-232943">
              <a:buFont typeface="+mj-lt"/>
              <a:buAutoNum type="arabicPeriod"/>
            </a:pPr>
            <a:r>
              <a:rPr lang="en-US" dirty="0">
                <a:latin typeface="+mn-lt"/>
              </a:rPr>
              <a:t>Click the center of the dotted rectangle to create the first motion-path point.</a:t>
            </a:r>
          </a:p>
          <a:p>
            <a:pPr marL="698830" lvl="1" indent="-232943">
              <a:buFont typeface="+mj-lt"/>
              <a:buAutoNum type="arabicPeriod"/>
            </a:pPr>
            <a:r>
              <a:rPr lang="en-US" dirty="0">
                <a:latin typeface="+mn-lt"/>
              </a:rPr>
              <a:t>Click approximately ½” beyond the right edge of the rectangle to create the second motion-path point. </a:t>
            </a:r>
          </a:p>
          <a:p>
            <a:pPr marL="698830" lvl="1" indent="-232943">
              <a:buFont typeface="+mj-lt"/>
              <a:buAutoNum type="arabicPeriod"/>
            </a:pPr>
            <a:r>
              <a:rPr lang="en-US" dirty="0">
                <a:latin typeface="+mn-lt"/>
              </a:rPr>
              <a:t>Double-click approximately 2” beyond the left edge of the slide to create the third and final motion-path point. </a:t>
            </a:r>
          </a:p>
          <a:p>
            <a:pPr marL="232943" indent="-232943">
              <a:buFont typeface="+mj-lt"/>
              <a:buAutoNum type="arabicPeriod"/>
            </a:pPr>
            <a:r>
              <a:rPr lang="en-US" dirty="0">
                <a:latin typeface="+mn-lt"/>
              </a:rPr>
              <a:t>On the slide, right-click the freeform motion path, and then click </a:t>
            </a:r>
            <a:r>
              <a:rPr lang="en-US" b="1" dirty="0">
                <a:latin typeface="+mn-lt"/>
              </a:rPr>
              <a:t>Reverse Path Direction</a:t>
            </a:r>
            <a:r>
              <a:rPr lang="en-US" dirty="0">
                <a:latin typeface="+mn-lt"/>
              </a:rPr>
              <a:t>. </a:t>
            </a:r>
          </a:p>
          <a:p>
            <a:pPr marL="232943" indent="-232943">
              <a:buFont typeface="+mj-lt"/>
              <a:buAutoNum type="arabicPeriod"/>
            </a:pPr>
            <a:r>
              <a:rPr lang="en-US" dirty="0">
                <a:latin typeface="+mn-lt"/>
              </a:rPr>
              <a:t>On the </a:t>
            </a:r>
            <a:r>
              <a:rPr lang="en-US" b="1" dirty="0">
                <a:latin typeface="+mn-lt"/>
              </a:rPr>
              <a:t>Animations</a:t>
            </a:r>
            <a:r>
              <a:rPr lang="en-US" dirty="0">
                <a:latin typeface="+mn-lt"/>
              </a:rPr>
              <a:t> tab, in the </a:t>
            </a:r>
            <a:r>
              <a:rPr lang="en-US" b="1" dirty="0">
                <a:latin typeface="+mn-lt"/>
              </a:rPr>
              <a:t>Timing</a:t>
            </a:r>
            <a:r>
              <a:rPr lang="en-US" dirty="0">
                <a:latin typeface="+mn-lt"/>
              </a:rPr>
              <a:t> group, in the </a:t>
            </a:r>
            <a:r>
              <a:rPr lang="en-US" b="1" dirty="0">
                <a:latin typeface="+mn-lt"/>
              </a:rPr>
              <a:t>Start</a:t>
            </a:r>
            <a:r>
              <a:rPr lang="en-US" dirty="0">
                <a:latin typeface="+mn-lt"/>
              </a:rPr>
              <a:t> list, select </a:t>
            </a:r>
            <a:r>
              <a:rPr lang="en-US" b="1" dirty="0">
                <a:latin typeface="+mn-lt"/>
              </a:rPr>
              <a:t>With</a:t>
            </a:r>
            <a:r>
              <a:rPr lang="en-US" dirty="0">
                <a:latin typeface="+mn-lt"/>
              </a:rPr>
              <a:t> </a:t>
            </a:r>
            <a:r>
              <a:rPr lang="en-US" b="1" dirty="0">
                <a:latin typeface="+mn-lt"/>
              </a:rPr>
              <a:t>Previous</a:t>
            </a:r>
            <a:r>
              <a:rPr lang="en-US" dirty="0">
                <a:latin typeface="+mn-lt"/>
              </a:rPr>
              <a:t>.</a:t>
            </a:r>
          </a:p>
          <a:p>
            <a:pPr marL="232943" indent="-232943">
              <a:buFont typeface="+mj-lt"/>
              <a:buAutoNum type="arabicPeriod"/>
            </a:pPr>
            <a:r>
              <a:rPr lang="en-US" dirty="0">
                <a:latin typeface="+mn-lt"/>
              </a:rPr>
              <a:t>On the slide, select the gradient-filled rectangle. On the </a:t>
            </a:r>
            <a:r>
              <a:rPr lang="en-US" b="1" dirty="0">
                <a:latin typeface="+mn-lt"/>
              </a:rPr>
              <a:t>Animations</a:t>
            </a:r>
            <a:r>
              <a:rPr lang="en-US" dirty="0">
                <a:latin typeface="+mn-lt"/>
              </a:rPr>
              <a:t> tab, in the </a:t>
            </a:r>
            <a:r>
              <a:rPr lang="en-US" b="1" dirty="0">
                <a:latin typeface="+mn-lt"/>
              </a:rPr>
              <a:t>Advanced Animations </a:t>
            </a:r>
            <a:r>
              <a:rPr lang="en-US" dirty="0">
                <a:latin typeface="+mn-lt"/>
              </a:rPr>
              <a:t>group, click </a:t>
            </a:r>
            <a:r>
              <a:rPr lang="en-US" b="1" dirty="0">
                <a:latin typeface="+mn-lt"/>
              </a:rPr>
              <a:t>Add Effect</a:t>
            </a:r>
            <a:r>
              <a:rPr lang="en-US" dirty="0">
                <a:latin typeface="+mn-lt"/>
              </a:rPr>
              <a:t>, and then click </a:t>
            </a:r>
            <a:r>
              <a:rPr lang="en-US" b="1" dirty="0">
                <a:latin typeface="+mn-lt"/>
              </a:rPr>
              <a:t>More Entrance Effects</a:t>
            </a:r>
            <a:r>
              <a:rPr lang="en-US" dirty="0">
                <a:latin typeface="+mn-lt"/>
              </a:rPr>
              <a:t>. In the </a:t>
            </a:r>
            <a:r>
              <a:rPr lang="en-US" b="1" dirty="0">
                <a:latin typeface="+mn-lt"/>
              </a:rPr>
              <a:t>Add Entrance Effect </a:t>
            </a:r>
            <a:r>
              <a:rPr lang="en-US" dirty="0">
                <a:latin typeface="+mn-lt"/>
              </a:rPr>
              <a:t>dialog box, under </a:t>
            </a:r>
            <a:r>
              <a:rPr lang="en-US" b="1" dirty="0">
                <a:latin typeface="+mn-lt"/>
              </a:rPr>
              <a:t>Subtle</a:t>
            </a:r>
            <a:r>
              <a:rPr lang="en-US" dirty="0">
                <a:latin typeface="+mn-lt"/>
              </a:rPr>
              <a:t>, click </a:t>
            </a:r>
            <a:r>
              <a:rPr lang="en-US" b="1" dirty="0">
                <a:latin typeface="+mn-lt"/>
              </a:rPr>
              <a:t>Fade</a:t>
            </a:r>
            <a:r>
              <a:rPr lang="en-US" dirty="0">
                <a:latin typeface="+mn-lt"/>
              </a:rPr>
              <a:t>, and then click </a:t>
            </a:r>
            <a:r>
              <a:rPr lang="en-US" b="1" dirty="0">
                <a:latin typeface="+mn-lt"/>
              </a:rPr>
              <a:t>OK</a:t>
            </a:r>
            <a:r>
              <a:rPr lang="en-US" dirty="0">
                <a:latin typeface="+mn-lt"/>
              </a:rPr>
              <a:t>. </a:t>
            </a:r>
          </a:p>
          <a:p>
            <a:pPr marL="232943" indent="-232943" defTabSz="931774" eaLnBrk="1" fontAlgn="auto" hangingPunct="1">
              <a:spcBef>
                <a:spcPts val="0"/>
              </a:spcBef>
              <a:spcAft>
                <a:spcPts val="0"/>
              </a:spcAft>
              <a:buFont typeface="+mj-lt"/>
              <a:buAutoNum type="arabicPeriod"/>
              <a:defRPr/>
            </a:pPr>
            <a:r>
              <a:rPr lang="en-US" dirty="0">
                <a:latin typeface="+mn-lt"/>
              </a:rPr>
              <a:t>On the </a:t>
            </a:r>
            <a:r>
              <a:rPr lang="en-US" b="1" dirty="0">
                <a:latin typeface="+mn-lt"/>
              </a:rPr>
              <a:t>Animations</a:t>
            </a:r>
            <a:r>
              <a:rPr lang="en-US" dirty="0">
                <a:latin typeface="+mn-lt"/>
              </a:rPr>
              <a:t> tab, in the </a:t>
            </a:r>
            <a:r>
              <a:rPr lang="en-US" b="1" dirty="0">
                <a:latin typeface="+mn-lt"/>
              </a:rPr>
              <a:t>Timing</a:t>
            </a:r>
            <a:r>
              <a:rPr lang="en-US" dirty="0">
                <a:latin typeface="+mn-lt"/>
              </a:rPr>
              <a:t> group, in the </a:t>
            </a:r>
            <a:r>
              <a:rPr lang="en-US" b="1" dirty="0">
                <a:latin typeface="+mn-lt"/>
              </a:rPr>
              <a:t>Start</a:t>
            </a:r>
            <a:r>
              <a:rPr lang="en-US" dirty="0">
                <a:latin typeface="+mn-lt"/>
              </a:rPr>
              <a:t> list, select </a:t>
            </a:r>
            <a:r>
              <a:rPr lang="en-US" b="1" dirty="0">
                <a:latin typeface="+mn-lt"/>
              </a:rPr>
              <a:t>With</a:t>
            </a:r>
            <a:r>
              <a:rPr lang="en-US" dirty="0">
                <a:latin typeface="+mn-lt"/>
              </a:rPr>
              <a:t> </a:t>
            </a:r>
            <a:r>
              <a:rPr lang="en-US" b="1" dirty="0">
                <a:latin typeface="+mn-lt"/>
              </a:rPr>
              <a:t>Previous</a:t>
            </a:r>
            <a:r>
              <a:rPr lang="en-US" dirty="0">
                <a:latin typeface="+mn-lt"/>
              </a:rPr>
              <a:t>.</a:t>
            </a:r>
          </a:p>
          <a:p>
            <a:pPr marL="232943" indent="-232943" defTabSz="931774" eaLnBrk="1" fontAlgn="auto" hangingPunct="1">
              <a:spcBef>
                <a:spcPts val="0"/>
              </a:spcBef>
              <a:spcAft>
                <a:spcPts val="0"/>
              </a:spcAft>
              <a:buFont typeface="+mj-lt"/>
              <a:buAutoNum type="arabicPeriod"/>
              <a:defRPr/>
            </a:pPr>
            <a:r>
              <a:rPr lang="en-US" dirty="0">
                <a:latin typeface="+mn-lt"/>
              </a:rPr>
              <a:t>On the </a:t>
            </a:r>
            <a:r>
              <a:rPr lang="en-US" b="1" dirty="0">
                <a:latin typeface="+mn-lt"/>
              </a:rPr>
              <a:t>Animations</a:t>
            </a:r>
            <a:r>
              <a:rPr lang="en-US" dirty="0">
                <a:latin typeface="+mn-lt"/>
              </a:rPr>
              <a:t> tab, in the </a:t>
            </a:r>
            <a:r>
              <a:rPr lang="en-US" b="1" dirty="0">
                <a:latin typeface="+mn-lt"/>
              </a:rPr>
              <a:t>Timing</a:t>
            </a:r>
            <a:r>
              <a:rPr lang="en-US" dirty="0">
                <a:latin typeface="+mn-lt"/>
              </a:rPr>
              <a:t> group, in the </a:t>
            </a:r>
            <a:r>
              <a:rPr lang="en-US" b="1" dirty="0">
                <a:latin typeface="+mn-lt"/>
              </a:rPr>
              <a:t>Duration </a:t>
            </a:r>
            <a:r>
              <a:rPr lang="en-US" dirty="0">
                <a:latin typeface="+mn-lt"/>
              </a:rPr>
              <a:t>box, enter </a:t>
            </a:r>
            <a:r>
              <a:rPr lang="en-US" b="1" dirty="0">
                <a:latin typeface="+mn-lt"/>
              </a:rPr>
              <a:t>0.5</a:t>
            </a:r>
            <a:r>
              <a:rPr lang="en-US" dirty="0">
                <a:latin typeface="+mn-lt"/>
              </a:rPr>
              <a:t>. </a:t>
            </a:r>
          </a:p>
          <a:p>
            <a:pPr marL="232943" indent="-232943" defTabSz="931774" eaLnBrk="1" fontAlgn="auto" hangingPunct="1">
              <a:spcBef>
                <a:spcPts val="0"/>
              </a:spcBef>
              <a:spcAft>
                <a:spcPts val="0"/>
              </a:spcAft>
              <a:buFont typeface="+mj-lt"/>
              <a:buAutoNum type="arabicPeriod"/>
              <a:defRPr/>
            </a:pPr>
            <a:r>
              <a:rPr lang="en-US" dirty="0">
                <a:latin typeface="+mn-lt"/>
              </a:rPr>
              <a:t>On the slide, select the gradient-filled rectangle. On the </a:t>
            </a:r>
            <a:r>
              <a:rPr lang="en-US" b="1" dirty="0">
                <a:latin typeface="+mn-lt"/>
              </a:rPr>
              <a:t>Animations</a:t>
            </a:r>
            <a:r>
              <a:rPr lang="en-US" dirty="0">
                <a:latin typeface="+mn-lt"/>
              </a:rPr>
              <a:t> tab, in the </a:t>
            </a:r>
            <a:r>
              <a:rPr lang="en-US" b="1" dirty="0">
                <a:latin typeface="+mn-lt"/>
              </a:rPr>
              <a:t>Advanced Animations </a:t>
            </a:r>
            <a:r>
              <a:rPr lang="en-US" dirty="0">
                <a:latin typeface="+mn-lt"/>
              </a:rPr>
              <a:t>group, click </a:t>
            </a:r>
            <a:r>
              <a:rPr lang="en-US" b="1" dirty="0">
                <a:latin typeface="+mn-lt"/>
              </a:rPr>
              <a:t>Add Effect</a:t>
            </a:r>
            <a:r>
              <a:rPr lang="en-US" dirty="0">
                <a:latin typeface="+mn-lt"/>
              </a:rPr>
              <a:t>, and then click </a:t>
            </a:r>
            <a:r>
              <a:rPr lang="en-US" b="1" dirty="0">
                <a:latin typeface="+mn-lt"/>
              </a:rPr>
              <a:t>More Motion Paths</a:t>
            </a:r>
            <a:r>
              <a:rPr lang="en-US" dirty="0">
                <a:latin typeface="+mn-lt"/>
              </a:rPr>
              <a:t>. In the </a:t>
            </a:r>
            <a:r>
              <a:rPr lang="en-US" b="1" dirty="0">
                <a:latin typeface="+mn-lt"/>
              </a:rPr>
              <a:t>Add Motion Path </a:t>
            </a:r>
            <a:r>
              <a:rPr lang="en-US" dirty="0">
                <a:latin typeface="+mn-lt"/>
              </a:rPr>
              <a:t>dialog box, under </a:t>
            </a:r>
            <a:r>
              <a:rPr lang="en-US" b="1" dirty="0">
                <a:latin typeface="+mn-lt"/>
              </a:rPr>
              <a:t>Lines and Curves</a:t>
            </a:r>
            <a:r>
              <a:rPr lang="en-US" dirty="0">
                <a:latin typeface="+mn-lt"/>
              </a:rPr>
              <a:t>, click </a:t>
            </a:r>
            <a:r>
              <a:rPr lang="en-US" b="1" dirty="0">
                <a:latin typeface="+mn-lt"/>
              </a:rPr>
              <a:t>Down</a:t>
            </a:r>
            <a:r>
              <a:rPr lang="en-US" dirty="0">
                <a:latin typeface="+mn-lt"/>
              </a:rPr>
              <a:t>, and then click </a:t>
            </a:r>
            <a:r>
              <a:rPr lang="en-US" b="1" dirty="0">
                <a:latin typeface="+mn-lt"/>
              </a:rPr>
              <a:t>OK</a:t>
            </a:r>
            <a:r>
              <a:rPr lang="en-US" dirty="0">
                <a:latin typeface="+mn-lt"/>
              </a:rPr>
              <a:t>. </a:t>
            </a:r>
          </a:p>
          <a:p>
            <a:pPr marL="232943" indent="-232943" defTabSz="931774" eaLnBrk="1" fontAlgn="auto" hangingPunct="1">
              <a:spcBef>
                <a:spcPts val="0"/>
              </a:spcBef>
              <a:spcAft>
                <a:spcPts val="0"/>
              </a:spcAft>
              <a:buFont typeface="+mj-lt"/>
              <a:buAutoNum type="arabicPeriod"/>
              <a:defRPr/>
            </a:pPr>
            <a:r>
              <a:rPr lang="en-US" dirty="0">
                <a:latin typeface="+mn-lt"/>
              </a:rPr>
              <a:t>On the </a:t>
            </a:r>
            <a:r>
              <a:rPr lang="en-US" b="1" dirty="0">
                <a:latin typeface="+mn-lt"/>
              </a:rPr>
              <a:t>Animations</a:t>
            </a:r>
            <a:r>
              <a:rPr lang="en-US" dirty="0">
                <a:latin typeface="+mn-lt"/>
              </a:rPr>
              <a:t> tab, in the </a:t>
            </a:r>
            <a:r>
              <a:rPr lang="en-US" b="1" dirty="0">
                <a:latin typeface="+mn-lt"/>
              </a:rPr>
              <a:t>Timing</a:t>
            </a:r>
            <a:r>
              <a:rPr lang="en-US" dirty="0">
                <a:latin typeface="+mn-lt"/>
              </a:rPr>
              <a:t> group, in the </a:t>
            </a:r>
            <a:r>
              <a:rPr lang="en-US" b="1" dirty="0">
                <a:latin typeface="+mn-lt"/>
              </a:rPr>
              <a:t>Start</a:t>
            </a:r>
            <a:r>
              <a:rPr lang="en-US" dirty="0">
                <a:latin typeface="+mn-lt"/>
              </a:rPr>
              <a:t> list, select </a:t>
            </a:r>
            <a:r>
              <a:rPr lang="en-US" b="1" dirty="0">
                <a:latin typeface="+mn-lt"/>
              </a:rPr>
              <a:t>With</a:t>
            </a:r>
            <a:r>
              <a:rPr lang="en-US" dirty="0">
                <a:latin typeface="+mn-lt"/>
              </a:rPr>
              <a:t> </a:t>
            </a:r>
            <a:r>
              <a:rPr lang="en-US" b="1" dirty="0">
                <a:latin typeface="+mn-lt"/>
              </a:rPr>
              <a:t>Previous</a:t>
            </a:r>
            <a:r>
              <a:rPr lang="en-US" dirty="0">
                <a:latin typeface="+mn-lt"/>
              </a:rPr>
              <a:t>.</a:t>
            </a:r>
          </a:p>
          <a:p>
            <a:pPr marL="232943" indent="-232943" defTabSz="931774" eaLnBrk="1" fontAlgn="auto" hangingPunct="1">
              <a:spcBef>
                <a:spcPts val="0"/>
              </a:spcBef>
              <a:spcAft>
                <a:spcPts val="0"/>
              </a:spcAft>
              <a:buFont typeface="+mj-lt"/>
              <a:buAutoNum type="arabicPeriod"/>
              <a:defRPr/>
            </a:pPr>
            <a:r>
              <a:rPr lang="en-US" dirty="0">
                <a:latin typeface="+mn-lt"/>
              </a:rPr>
              <a:t>On the </a:t>
            </a:r>
            <a:r>
              <a:rPr lang="en-US" b="1" dirty="0">
                <a:latin typeface="+mn-lt"/>
              </a:rPr>
              <a:t>Animations</a:t>
            </a:r>
            <a:r>
              <a:rPr lang="en-US" dirty="0">
                <a:latin typeface="+mn-lt"/>
              </a:rPr>
              <a:t> tab, in the </a:t>
            </a:r>
            <a:r>
              <a:rPr lang="en-US" b="1" dirty="0">
                <a:latin typeface="+mn-lt"/>
              </a:rPr>
              <a:t>Timing</a:t>
            </a:r>
            <a:r>
              <a:rPr lang="en-US" dirty="0">
                <a:latin typeface="+mn-lt"/>
              </a:rPr>
              <a:t> group, in the </a:t>
            </a:r>
            <a:r>
              <a:rPr lang="en-US" b="1" dirty="0">
                <a:latin typeface="+mn-lt"/>
              </a:rPr>
              <a:t>Duration </a:t>
            </a:r>
            <a:r>
              <a:rPr lang="en-US" dirty="0">
                <a:latin typeface="+mn-lt"/>
              </a:rPr>
              <a:t>box, enter </a:t>
            </a:r>
            <a:r>
              <a:rPr lang="en-US" b="1" dirty="0">
                <a:latin typeface="+mn-lt"/>
              </a:rPr>
              <a:t>2</a:t>
            </a:r>
            <a:r>
              <a:rPr lang="en-US" dirty="0">
                <a:latin typeface="+mn-lt"/>
              </a:rPr>
              <a:t>. </a:t>
            </a:r>
          </a:p>
          <a:p>
            <a:pPr marL="232943" indent="-232943">
              <a:buFont typeface="+mj-lt"/>
              <a:buAutoNum type="arabicPeriod"/>
            </a:pPr>
            <a:r>
              <a:rPr lang="en-US" dirty="0">
                <a:latin typeface="+mn-lt"/>
              </a:rPr>
              <a:t>On the slide, right-click the down motion path and click </a:t>
            </a:r>
            <a:r>
              <a:rPr lang="en-US" b="1" dirty="0">
                <a:latin typeface="+mn-lt"/>
              </a:rPr>
              <a:t>Reverse</a:t>
            </a:r>
            <a:r>
              <a:rPr lang="en-US" dirty="0">
                <a:latin typeface="+mn-lt"/>
              </a:rPr>
              <a:t> </a:t>
            </a:r>
            <a:r>
              <a:rPr lang="en-US" b="1" dirty="0">
                <a:latin typeface="+mn-lt"/>
              </a:rPr>
              <a:t>Path</a:t>
            </a:r>
            <a:r>
              <a:rPr lang="en-US" dirty="0">
                <a:latin typeface="+mn-lt"/>
              </a:rPr>
              <a:t> </a:t>
            </a:r>
            <a:r>
              <a:rPr lang="en-US" b="1" dirty="0">
                <a:latin typeface="+mn-lt"/>
              </a:rPr>
              <a:t>Direction</a:t>
            </a:r>
            <a:r>
              <a:rPr lang="en-US" dirty="0">
                <a:latin typeface="+mn-lt"/>
              </a:rPr>
              <a:t>.</a:t>
            </a:r>
          </a:p>
          <a:p>
            <a:pPr marL="232943" indent="-232943">
              <a:buFont typeface="+mj-lt"/>
              <a:buAutoNum type="arabicPeriod"/>
            </a:pPr>
            <a:r>
              <a:rPr lang="en-US" dirty="0">
                <a:latin typeface="+mn-lt"/>
              </a:rPr>
              <a:t>On the slide, select the smaller, full-color picture. On the </a:t>
            </a:r>
            <a:r>
              <a:rPr lang="en-US" b="1" dirty="0">
                <a:latin typeface="+mn-lt"/>
              </a:rPr>
              <a:t>Animations</a:t>
            </a:r>
            <a:r>
              <a:rPr lang="en-US" dirty="0">
                <a:latin typeface="+mn-lt"/>
              </a:rPr>
              <a:t> tab, in the </a:t>
            </a:r>
            <a:r>
              <a:rPr lang="en-US" b="1" dirty="0">
                <a:latin typeface="+mn-lt"/>
              </a:rPr>
              <a:t>Advanced Animations </a:t>
            </a:r>
            <a:r>
              <a:rPr lang="en-US" dirty="0">
                <a:latin typeface="+mn-lt"/>
              </a:rPr>
              <a:t>group, click </a:t>
            </a:r>
            <a:r>
              <a:rPr lang="en-US" b="1" dirty="0">
                <a:latin typeface="+mn-lt"/>
              </a:rPr>
              <a:t>Add Effect</a:t>
            </a:r>
            <a:r>
              <a:rPr lang="en-US" dirty="0">
                <a:latin typeface="+mn-lt"/>
              </a:rPr>
              <a:t>, and then click </a:t>
            </a:r>
            <a:r>
              <a:rPr lang="en-US" b="1" dirty="0">
                <a:latin typeface="+mn-lt"/>
              </a:rPr>
              <a:t>More Entrance Effects</a:t>
            </a:r>
            <a:r>
              <a:rPr lang="en-US" dirty="0">
                <a:latin typeface="+mn-lt"/>
              </a:rPr>
              <a:t>. In the </a:t>
            </a:r>
            <a:r>
              <a:rPr lang="en-US" b="1" dirty="0">
                <a:latin typeface="+mn-lt"/>
              </a:rPr>
              <a:t>Add Entrance Effect </a:t>
            </a:r>
            <a:r>
              <a:rPr lang="en-US" dirty="0">
                <a:latin typeface="+mn-lt"/>
              </a:rPr>
              <a:t>dialog box, under </a:t>
            </a:r>
            <a:r>
              <a:rPr lang="en-US" b="1" dirty="0">
                <a:latin typeface="+mn-lt"/>
              </a:rPr>
              <a:t>Subtle</a:t>
            </a:r>
            <a:r>
              <a:rPr lang="en-US" dirty="0">
                <a:latin typeface="+mn-lt"/>
              </a:rPr>
              <a:t>, click </a:t>
            </a:r>
            <a:r>
              <a:rPr lang="en-US" b="1" dirty="0">
                <a:latin typeface="+mn-lt"/>
              </a:rPr>
              <a:t>Fade</a:t>
            </a:r>
            <a:r>
              <a:rPr lang="en-US" dirty="0">
                <a:latin typeface="+mn-lt"/>
              </a:rPr>
              <a:t>, and then click </a:t>
            </a:r>
            <a:r>
              <a:rPr lang="en-US" b="1" dirty="0">
                <a:latin typeface="+mn-lt"/>
              </a:rPr>
              <a:t>OK</a:t>
            </a:r>
            <a:r>
              <a:rPr lang="en-US" dirty="0">
                <a:latin typeface="+mn-lt"/>
              </a:rPr>
              <a:t>. </a:t>
            </a:r>
          </a:p>
          <a:p>
            <a:pPr marL="232943" indent="-232943" defTabSz="931774" eaLnBrk="1" fontAlgn="auto" hangingPunct="1">
              <a:spcBef>
                <a:spcPts val="0"/>
              </a:spcBef>
              <a:spcAft>
                <a:spcPts val="0"/>
              </a:spcAft>
              <a:buFont typeface="+mj-lt"/>
              <a:buAutoNum type="arabicPeriod"/>
              <a:defRPr/>
            </a:pPr>
            <a:r>
              <a:rPr lang="en-US" dirty="0">
                <a:latin typeface="+mn-lt"/>
              </a:rPr>
              <a:t>On the </a:t>
            </a:r>
            <a:r>
              <a:rPr lang="en-US" b="1" dirty="0">
                <a:latin typeface="+mn-lt"/>
              </a:rPr>
              <a:t>Animations</a:t>
            </a:r>
            <a:r>
              <a:rPr lang="en-US" dirty="0">
                <a:latin typeface="+mn-lt"/>
              </a:rPr>
              <a:t> tab, in the </a:t>
            </a:r>
            <a:r>
              <a:rPr lang="en-US" b="1" dirty="0">
                <a:latin typeface="+mn-lt"/>
              </a:rPr>
              <a:t>Timing</a:t>
            </a:r>
            <a:r>
              <a:rPr lang="en-US" dirty="0">
                <a:latin typeface="+mn-lt"/>
              </a:rPr>
              <a:t> group, in the </a:t>
            </a:r>
            <a:r>
              <a:rPr lang="en-US" b="1" dirty="0">
                <a:latin typeface="+mn-lt"/>
              </a:rPr>
              <a:t>Start</a:t>
            </a:r>
            <a:r>
              <a:rPr lang="en-US" dirty="0">
                <a:latin typeface="+mn-lt"/>
              </a:rPr>
              <a:t> list, select </a:t>
            </a:r>
            <a:r>
              <a:rPr lang="en-US" b="1" dirty="0">
                <a:latin typeface="+mn-lt"/>
              </a:rPr>
              <a:t>With</a:t>
            </a:r>
            <a:r>
              <a:rPr lang="en-US" dirty="0">
                <a:latin typeface="+mn-lt"/>
              </a:rPr>
              <a:t> </a:t>
            </a:r>
            <a:r>
              <a:rPr lang="en-US" b="1" dirty="0">
                <a:latin typeface="+mn-lt"/>
              </a:rPr>
              <a:t>Previous</a:t>
            </a:r>
            <a:r>
              <a:rPr lang="en-US" dirty="0">
                <a:latin typeface="+mn-lt"/>
              </a:rPr>
              <a:t>.</a:t>
            </a:r>
          </a:p>
          <a:p>
            <a:pPr marL="232943" indent="-232943" defTabSz="931774" eaLnBrk="1" fontAlgn="auto" hangingPunct="1">
              <a:spcBef>
                <a:spcPts val="0"/>
              </a:spcBef>
              <a:spcAft>
                <a:spcPts val="0"/>
              </a:spcAft>
              <a:buFont typeface="+mj-lt"/>
              <a:buAutoNum type="arabicPeriod"/>
              <a:defRPr/>
            </a:pPr>
            <a:r>
              <a:rPr lang="en-US" dirty="0">
                <a:latin typeface="+mn-lt"/>
              </a:rPr>
              <a:t>On the </a:t>
            </a:r>
            <a:r>
              <a:rPr lang="en-US" b="1" dirty="0">
                <a:latin typeface="+mn-lt"/>
              </a:rPr>
              <a:t>Animations</a:t>
            </a:r>
            <a:r>
              <a:rPr lang="en-US" dirty="0">
                <a:latin typeface="+mn-lt"/>
              </a:rPr>
              <a:t> tab, in the </a:t>
            </a:r>
            <a:r>
              <a:rPr lang="en-US" b="1" dirty="0">
                <a:latin typeface="+mn-lt"/>
              </a:rPr>
              <a:t>Timing</a:t>
            </a:r>
            <a:r>
              <a:rPr lang="en-US" dirty="0">
                <a:latin typeface="+mn-lt"/>
              </a:rPr>
              <a:t> group, in the </a:t>
            </a:r>
            <a:r>
              <a:rPr lang="en-US" b="1" dirty="0">
                <a:latin typeface="+mn-lt"/>
              </a:rPr>
              <a:t>Duration </a:t>
            </a:r>
            <a:r>
              <a:rPr lang="en-US" dirty="0">
                <a:latin typeface="+mn-lt"/>
              </a:rPr>
              <a:t>box, enter </a:t>
            </a:r>
            <a:r>
              <a:rPr lang="en-US" b="1" dirty="0">
                <a:latin typeface="+mn-lt"/>
              </a:rPr>
              <a:t>2</a:t>
            </a:r>
            <a:r>
              <a:rPr lang="en-US" dirty="0">
                <a:latin typeface="+mn-lt"/>
              </a:rPr>
              <a:t>. </a:t>
            </a:r>
          </a:p>
          <a:p>
            <a:pPr marL="232943" indent="-232943" defTabSz="931774" eaLnBrk="1" fontAlgn="auto" hangingPunct="1">
              <a:spcBef>
                <a:spcPts val="0"/>
              </a:spcBef>
              <a:spcAft>
                <a:spcPts val="0"/>
              </a:spcAft>
              <a:buFont typeface="+mj-lt"/>
              <a:buAutoNum type="arabicPeriod"/>
              <a:defRPr/>
            </a:pPr>
            <a:r>
              <a:rPr lang="en-US" dirty="0">
                <a:latin typeface="+mn-lt"/>
              </a:rPr>
              <a:t>On the </a:t>
            </a:r>
            <a:r>
              <a:rPr lang="en-US" b="1" dirty="0">
                <a:latin typeface="+mn-lt"/>
              </a:rPr>
              <a:t>Animations</a:t>
            </a:r>
            <a:r>
              <a:rPr lang="en-US" dirty="0">
                <a:latin typeface="+mn-lt"/>
              </a:rPr>
              <a:t> tab, in the </a:t>
            </a:r>
            <a:r>
              <a:rPr lang="en-US" b="1" dirty="0">
                <a:latin typeface="+mn-lt"/>
              </a:rPr>
              <a:t>Timing</a:t>
            </a:r>
            <a:r>
              <a:rPr lang="en-US" dirty="0">
                <a:latin typeface="+mn-lt"/>
              </a:rPr>
              <a:t> group, in the </a:t>
            </a:r>
            <a:r>
              <a:rPr lang="en-US" b="1" dirty="0">
                <a:latin typeface="+mn-lt"/>
              </a:rPr>
              <a:t>Delay </a:t>
            </a:r>
            <a:r>
              <a:rPr lang="en-US" dirty="0">
                <a:latin typeface="+mn-lt"/>
              </a:rPr>
              <a:t>box, enter </a:t>
            </a:r>
            <a:r>
              <a:rPr lang="en-US" b="1" dirty="0">
                <a:latin typeface="+mn-lt"/>
              </a:rPr>
              <a:t>1.5</a:t>
            </a:r>
            <a:r>
              <a:rPr lang="en-US" dirty="0">
                <a:latin typeface="+mn-lt"/>
              </a:rPr>
              <a:t>. </a:t>
            </a:r>
          </a:p>
          <a:p>
            <a:pPr marL="232943" indent="-232943">
              <a:buFont typeface="+mj-lt"/>
              <a:buAutoNum type="arabicPeriod"/>
            </a:pPr>
            <a:r>
              <a:rPr lang="en-US" dirty="0">
                <a:latin typeface="+mn-lt"/>
              </a:rPr>
              <a:t>On the slide, select the text box. On the </a:t>
            </a:r>
            <a:r>
              <a:rPr lang="en-US" b="1" dirty="0">
                <a:latin typeface="+mn-lt"/>
              </a:rPr>
              <a:t>Animations</a:t>
            </a:r>
            <a:r>
              <a:rPr lang="en-US" dirty="0">
                <a:latin typeface="+mn-lt"/>
              </a:rPr>
              <a:t> tab, in the </a:t>
            </a:r>
            <a:r>
              <a:rPr lang="en-US" b="1" dirty="0">
                <a:latin typeface="+mn-lt"/>
              </a:rPr>
              <a:t>Advanced Animations </a:t>
            </a:r>
            <a:r>
              <a:rPr lang="en-US" dirty="0">
                <a:latin typeface="+mn-lt"/>
              </a:rPr>
              <a:t>group, click </a:t>
            </a:r>
            <a:r>
              <a:rPr lang="en-US" b="1" dirty="0">
                <a:latin typeface="+mn-lt"/>
              </a:rPr>
              <a:t>Add Effect</a:t>
            </a:r>
            <a:r>
              <a:rPr lang="en-US" dirty="0">
                <a:latin typeface="+mn-lt"/>
              </a:rPr>
              <a:t>, and then click </a:t>
            </a:r>
            <a:r>
              <a:rPr lang="en-US" b="1" dirty="0">
                <a:latin typeface="+mn-lt"/>
              </a:rPr>
              <a:t>More Entrance Effects</a:t>
            </a:r>
            <a:r>
              <a:rPr lang="en-US" dirty="0">
                <a:latin typeface="+mn-lt"/>
              </a:rPr>
              <a:t>. In the </a:t>
            </a:r>
            <a:r>
              <a:rPr lang="en-US" b="1" dirty="0">
                <a:latin typeface="+mn-lt"/>
              </a:rPr>
              <a:t>Add Entrance Effect </a:t>
            </a:r>
            <a:r>
              <a:rPr lang="en-US" dirty="0">
                <a:latin typeface="+mn-lt"/>
              </a:rPr>
              <a:t>dialog box, under </a:t>
            </a:r>
            <a:r>
              <a:rPr lang="en-US" b="1" dirty="0">
                <a:latin typeface="+mn-lt"/>
              </a:rPr>
              <a:t>Subtle</a:t>
            </a:r>
            <a:r>
              <a:rPr lang="en-US" dirty="0">
                <a:latin typeface="+mn-lt"/>
              </a:rPr>
              <a:t>, click </a:t>
            </a:r>
            <a:r>
              <a:rPr lang="en-US" b="1" dirty="0">
                <a:latin typeface="+mn-lt"/>
              </a:rPr>
              <a:t>Fade</a:t>
            </a:r>
            <a:r>
              <a:rPr lang="en-US" dirty="0">
                <a:latin typeface="+mn-lt"/>
              </a:rPr>
              <a:t>, and then click </a:t>
            </a:r>
            <a:r>
              <a:rPr lang="en-US" b="1" dirty="0">
                <a:latin typeface="+mn-lt"/>
              </a:rPr>
              <a:t>OK</a:t>
            </a:r>
            <a:r>
              <a:rPr lang="en-US" dirty="0">
                <a:latin typeface="+mn-lt"/>
              </a:rPr>
              <a:t>. </a:t>
            </a:r>
          </a:p>
          <a:p>
            <a:pPr marL="232943" indent="-232943" defTabSz="931774" eaLnBrk="1" fontAlgn="auto" hangingPunct="1">
              <a:spcBef>
                <a:spcPts val="0"/>
              </a:spcBef>
              <a:spcAft>
                <a:spcPts val="0"/>
              </a:spcAft>
              <a:buFont typeface="+mj-lt"/>
              <a:buAutoNum type="arabicPeriod"/>
              <a:defRPr/>
            </a:pPr>
            <a:r>
              <a:rPr lang="en-US" dirty="0">
                <a:latin typeface="+mn-lt"/>
              </a:rPr>
              <a:t>On the </a:t>
            </a:r>
            <a:r>
              <a:rPr lang="en-US" b="1" dirty="0">
                <a:latin typeface="+mn-lt"/>
              </a:rPr>
              <a:t>Animations</a:t>
            </a:r>
            <a:r>
              <a:rPr lang="en-US" dirty="0">
                <a:latin typeface="+mn-lt"/>
              </a:rPr>
              <a:t> tab, in the </a:t>
            </a:r>
            <a:r>
              <a:rPr lang="en-US" b="1" dirty="0">
                <a:latin typeface="+mn-lt"/>
              </a:rPr>
              <a:t>Timing</a:t>
            </a:r>
            <a:r>
              <a:rPr lang="en-US" dirty="0">
                <a:latin typeface="+mn-lt"/>
              </a:rPr>
              <a:t> group, in the </a:t>
            </a:r>
            <a:r>
              <a:rPr lang="en-US" b="1" dirty="0">
                <a:latin typeface="+mn-lt"/>
              </a:rPr>
              <a:t>Start</a:t>
            </a:r>
            <a:r>
              <a:rPr lang="en-US" dirty="0">
                <a:latin typeface="+mn-lt"/>
              </a:rPr>
              <a:t> list, select </a:t>
            </a:r>
            <a:r>
              <a:rPr lang="en-US" b="1" dirty="0">
                <a:latin typeface="+mn-lt"/>
              </a:rPr>
              <a:t>With</a:t>
            </a:r>
            <a:r>
              <a:rPr lang="en-US" dirty="0">
                <a:latin typeface="+mn-lt"/>
              </a:rPr>
              <a:t> </a:t>
            </a:r>
            <a:r>
              <a:rPr lang="en-US" b="1" dirty="0">
                <a:latin typeface="+mn-lt"/>
              </a:rPr>
              <a:t>Previous</a:t>
            </a:r>
            <a:r>
              <a:rPr lang="en-US" dirty="0">
                <a:latin typeface="+mn-lt"/>
              </a:rPr>
              <a:t>.</a:t>
            </a:r>
          </a:p>
          <a:p>
            <a:pPr marL="232943" indent="-232943" defTabSz="931774" eaLnBrk="1" fontAlgn="auto" hangingPunct="1">
              <a:spcBef>
                <a:spcPts val="0"/>
              </a:spcBef>
              <a:spcAft>
                <a:spcPts val="0"/>
              </a:spcAft>
              <a:buFont typeface="+mj-lt"/>
              <a:buAutoNum type="arabicPeriod"/>
              <a:defRPr/>
            </a:pPr>
            <a:r>
              <a:rPr lang="en-US" dirty="0">
                <a:latin typeface="+mn-lt"/>
              </a:rPr>
              <a:t>On the </a:t>
            </a:r>
            <a:r>
              <a:rPr lang="en-US" b="1" dirty="0">
                <a:latin typeface="+mn-lt"/>
              </a:rPr>
              <a:t>Animations</a:t>
            </a:r>
            <a:r>
              <a:rPr lang="en-US" dirty="0">
                <a:latin typeface="+mn-lt"/>
              </a:rPr>
              <a:t> tab, in the </a:t>
            </a:r>
            <a:r>
              <a:rPr lang="en-US" b="1" dirty="0">
                <a:latin typeface="+mn-lt"/>
              </a:rPr>
              <a:t>Timing</a:t>
            </a:r>
            <a:r>
              <a:rPr lang="en-US" dirty="0">
                <a:latin typeface="+mn-lt"/>
              </a:rPr>
              <a:t> group, in the </a:t>
            </a:r>
            <a:r>
              <a:rPr lang="en-US" b="1" dirty="0">
                <a:latin typeface="+mn-lt"/>
              </a:rPr>
              <a:t>Duration </a:t>
            </a:r>
            <a:r>
              <a:rPr lang="en-US" dirty="0">
                <a:latin typeface="+mn-lt"/>
              </a:rPr>
              <a:t>box, enter </a:t>
            </a:r>
            <a:r>
              <a:rPr lang="en-US" b="1" dirty="0">
                <a:latin typeface="+mn-lt"/>
              </a:rPr>
              <a:t>1</a:t>
            </a:r>
            <a:r>
              <a:rPr lang="en-US" dirty="0">
                <a:latin typeface="+mn-lt"/>
              </a:rPr>
              <a:t>. </a:t>
            </a:r>
          </a:p>
          <a:p>
            <a:pPr marL="232943" indent="-232943">
              <a:buFont typeface="+mj-lt"/>
              <a:buAutoNum type="arabicPeriod"/>
            </a:pPr>
            <a:endParaRPr lang="en-US" dirty="0">
              <a:latin typeface="+mn-lt"/>
            </a:endParaRPr>
          </a:p>
        </p:txBody>
      </p:sp>
      <p:sp>
        <p:nvSpPr>
          <p:cNvPr id="6" name="Slide Image Placeholder 5"/>
          <p:cNvSpPr>
            <a:spLocks noGrp="1" noRot="1" noChangeAspect="1"/>
          </p:cNvSpPr>
          <p:nvPr>
            <p:ph type="sldImg"/>
          </p:nvPr>
        </p:nvSpPr>
        <p:spPr>
          <a:xfrm>
            <a:off x="517525" y="471488"/>
            <a:ext cx="3224213" cy="2419350"/>
          </a:xfr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numCol="2" spcCol="186355">
            <a:noAutofit/>
          </a:bodyPr>
          <a:lstStyle/>
          <a:p>
            <a:r>
              <a:rPr lang="en-US" sz="1400" b="1" dirty="0"/>
              <a:t>Animated recolored picture fades in over black and white copy</a:t>
            </a:r>
          </a:p>
          <a:p>
            <a:r>
              <a:rPr lang="en-US" sz="1400" dirty="0"/>
              <a:t>(Advanced)</a:t>
            </a:r>
          </a:p>
          <a:p>
            <a:endParaRPr lang="en-US" dirty="0"/>
          </a:p>
          <a:p>
            <a:endParaRPr lang="en-US" dirty="0"/>
          </a:p>
          <a:p>
            <a:r>
              <a:rPr lang="en-US" dirty="0">
                <a:latin typeface="+mn-lt"/>
              </a:rPr>
              <a:t>To reproduce the picture effects on this slide, do the following:</a:t>
            </a:r>
          </a:p>
          <a:p>
            <a:pPr marL="232943" indent="-232943" defTabSz="931774" eaLnBrk="1" fontAlgn="auto" hangingPunct="1">
              <a:spcBef>
                <a:spcPts val="0"/>
              </a:spcBef>
              <a:spcAft>
                <a:spcPts val="0"/>
              </a:spcAft>
              <a:buFont typeface="+mj-lt"/>
              <a:buAutoNum type="arabicPeriod"/>
              <a:defRPr/>
            </a:pPr>
            <a:r>
              <a:rPr lang="en-US" dirty="0"/>
              <a:t>On the </a:t>
            </a:r>
            <a:r>
              <a:rPr lang="en-US" b="1" dirty="0"/>
              <a:t>Home</a:t>
            </a:r>
            <a:r>
              <a:rPr lang="en-US" dirty="0"/>
              <a:t> tab, in the </a:t>
            </a:r>
            <a:r>
              <a:rPr lang="en-US" b="1" dirty="0"/>
              <a:t>Slides</a:t>
            </a:r>
            <a:r>
              <a:rPr lang="en-US" dirty="0"/>
              <a:t> group, click </a:t>
            </a:r>
            <a:r>
              <a:rPr lang="en-US" b="1" dirty="0"/>
              <a:t>Layout</a:t>
            </a:r>
            <a:r>
              <a:rPr lang="en-US" dirty="0"/>
              <a:t> and then click </a:t>
            </a:r>
            <a:r>
              <a:rPr lang="en-US" b="1" dirty="0"/>
              <a:t>Blank</a:t>
            </a:r>
            <a:r>
              <a:rPr lang="en-US" dirty="0"/>
              <a:t>. </a:t>
            </a:r>
          </a:p>
          <a:p>
            <a:pPr marL="232943" indent="-232943" defTabSz="931774" eaLnBrk="1" fontAlgn="auto" hangingPunct="1">
              <a:spcBef>
                <a:spcPts val="0"/>
              </a:spcBef>
              <a:spcAft>
                <a:spcPts val="0"/>
              </a:spcAft>
              <a:buFont typeface="+mj-lt"/>
              <a:buAutoNum type="arabicPeriod"/>
              <a:defRPr/>
            </a:pPr>
            <a:r>
              <a:rPr lang="en-US" dirty="0"/>
              <a:t>On the </a:t>
            </a:r>
            <a:r>
              <a:rPr lang="en-US" b="1" dirty="0"/>
              <a:t>Insert</a:t>
            </a:r>
            <a:r>
              <a:rPr lang="en-US" dirty="0"/>
              <a:t> tab, in the </a:t>
            </a:r>
            <a:r>
              <a:rPr lang="en-US" b="1" dirty="0"/>
              <a:t>Images </a:t>
            </a:r>
            <a:r>
              <a:rPr lang="en-US" dirty="0"/>
              <a:t>group, click </a:t>
            </a:r>
            <a:r>
              <a:rPr lang="en-US" b="1" dirty="0"/>
              <a:t>Picture</a:t>
            </a:r>
            <a:r>
              <a:rPr lang="en-US" dirty="0"/>
              <a:t>. In the </a:t>
            </a:r>
            <a:r>
              <a:rPr lang="en-US" b="1" dirty="0"/>
              <a:t>Insert Picture </a:t>
            </a:r>
            <a:r>
              <a:rPr lang="en-US" dirty="0"/>
              <a:t>dialog box, select a picture, and then click </a:t>
            </a:r>
            <a:r>
              <a:rPr lang="en-US" b="1" dirty="0"/>
              <a:t>Insert</a:t>
            </a:r>
            <a:r>
              <a:rPr lang="en-US" dirty="0"/>
              <a:t>. </a:t>
            </a:r>
          </a:p>
          <a:p>
            <a:pPr marL="232943" indent="-232943" defTabSz="931774" eaLnBrk="1" fontAlgn="auto" hangingPunct="1">
              <a:spcBef>
                <a:spcPts val="0"/>
              </a:spcBef>
              <a:spcAft>
                <a:spcPts val="0"/>
              </a:spcAft>
              <a:buFont typeface="+mj-lt"/>
              <a:buAutoNum type="arabicPeriod"/>
              <a:defRPr/>
            </a:pPr>
            <a:r>
              <a:rPr lang="en-US" dirty="0">
                <a:latin typeface="+mn-lt"/>
              </a:rPr>
              <a:t>Under </a:t>
            </a:r>
            <a:r>
              <a:rPr lang="en-US" b="1" dirty="0">
                <a:latin typeface="+mn-lt"/>
              </a:rPr>
              <a:t>Picture</a:t>
            </a:r>
            <a:r>
              <a:rPr lang="en-US" dirty="0">
                <a:latin typeface="+mn-lt"/>
              </a:rPr>
              <a:t> </a:t>
            </a:r>
            <a:r>
              <a:rPr lang="en-US" b="1" dirty="0">
                <a:latin typeface="+mn-lt"/>
              </a:rPr>
              <a:t>Tools</a:t>
            </a:r>
            <a:r>
              <a:rPr lang="en-US" dirty="0">
                <a:latin typeface="+mn-lt"/>
              </a:rPr>
              <a:t>, on the </a:t>
            </a:r>
            <a:r>
              <a:rPr lang="en-US" b="1" dirty="0">
                <a:latin typeface="+mn-lt"/>
              </a:rPr>
              <a:t>Format</a:t>
            </a:r>
            <a:r>
              <a:rPr lang="en-US" dirty="0">
                <a:latin typeface="+mn-lt"/>
              </a:rPr>
              <a:t> tab, in the </a:t>
            </a:r>
            <a:r>
              <a:rPr lang="en-US" b="1" dirty="0">
                <a:latin typeface="+mn-lt"/>
              </a:rPr>
              <a:t>Size</a:t>
            </a:r>
            <a:r>
              <a:rPr lang="en-US" dirty="0">
                <a:latin typeface="+mn-lt"/>
              </a:rPr>
              <a:t> group, click the </a:t>
            </a:r>
            <a:r>
              <a:rPr lang="en-US" b="1" dirty="0">
                <a:latin typeface="+mn-lt"/>
              </a:rPr>
              <a:t>Size and Position</a:t>
            </a:r>
            <a:r>
              <a:rPr lang="en-US" dirty="0">
                <a:latin typeface="+mn-lt"/>
              </a:rPr>
              <a:t> dialog box launcher. In the </a:t>
            </a:r>
            <a:r>
              <a:rPr lang="en-US" b="1" dirty="0">
                <a:latin typeface="+mn-lt"/>
              </a:rPr>
              <a:t>Format Picture </a:t>
            </a:r>
            <a:r>
              <a:rPr lang="en-US" dirty="0">
                <a:latin typeface="+mn-lt"/>
              </a:rPr>
              <a:t>dialog box, resize or crop the image so that the height is set to </a:t>
            </a:r>
            <a:r>
              <a:rPr lang="en-US" b="1" dirty="0">
                <a:latin typeface="+mn-lt"/>
              </a:rPr>
              <a:t>3.58”</a:t>
            </a:r>
            <a:r>
              <a:rPr lang="en-US" dirty="0">
                <a:latin typeface="+mn-lt"/>
              </a:rPr>
              <a:t> and the width</a:t>
            </a:r>
            <a:r>
              <a:rPr lang="en-US" b="1" dirty="0">
                <a:latin typeface="+mn-lt"/>
              </a:rPr>
              <a:t> </a:t>
            </a:r>
            <a:r>
              <a:rPr lang="en-US" dirty="0">
                <a:latin typeface="+mn-lt"/>
              </a:rPr>
              <a:t>is set to </a:t>
            </a:r>
            <a:r>
              <a:rPr lang="en-US" b="1" dirty="0">
                <a:latin typeface="+mn-lt"/>
              </a:rPr>
              <a:t>8”</a:t>
            </a:r>
            <a:r>
              <a:rPr lang="en-US" dirty="0">
                <a:latin typeface="+mn-lt"/>
              </a:rPr>
              <a:t>. To crop the picture, click </a:t>
            </a:r>
            <a:r>
              <a:rPr lang="en-US" b="1" dirty="0">
                <a:latin typeface="+mn-lt"/>
              </a:rPr>
              <a:t>Crop</a:t>
            </a:r>
            <a:r>
              <a:rPr lang="en-US" dirty="0">
                <a:latin typeface="+mn-lt"/>
              </a:rPr>
              <a:t> in the left pane, and in the right pane, under </a:t>
            </a:r>
            <a:r>
              <a:rPr lang="en-US" b="1" dirty="0">
                <a:latin typeface="+mn-lt"/>
              </a:rPr>
              <a:t>Crop position</a:t>
            </a:r>
            <a:r>
              <a:rPr lang="en-US" dirty="0">
                <a:latin typeface="+mn-lt"/>
              </a:rPr>
              <a:t>, enter values into the </a:t>
            </a:r>
            <a:r>
              <a:rPr lang="en-US" b="1" dirty="0">
                <a:latin typeface="+mn-lt"/>
              </a:rPr>
              <a:t>Height</a:t>
            </a:r>
            <a:r>
              <a:rPr lang="en-US" dirty="0">
                <a:latin typeface="+mn-lt"/>
              </a:rPr>
              <a:t>, </a:t>
            </a:r>
            <a:r>
              <a:rPr lang="en-US" b="1" dirty="0">
                <a:latin typeface="+mn-lt"/>
              </a:rPr>
              <a:t>Width</a:t>
            </a:r>
            <a:r>
              <a:rPr lang="en-US" dirty="0">
                <a:latin typeface="+mn-lt"/>
              </a:rPr>
              <a:t>, </a:t>
            </a:r>
            <a:r>
              <a:rPr lang="en-US" b="1" dirty="0">
                <a:latin typeface="+mn-lt"/>
              </a:rPr>
              <a:t>Left</a:t>
            </a:r>
            <a:r>
              <a:rPr lang="en-US" dirty="0">
                <a:latin typeface="+mn-lt"/>
              </a:rPr>
              <a:t>, and </a:t>
            </a:r>
            <a:r>
              <a:rPr lang="en-US" b="1" dirty="0">
                <a:latin typeface="+mn-lt"/>
              </a:rPr>
              <a:t>Top</a:t>
            </a:r>
            <a:r>
              <a:rPr lang="en-US" dirty="0">
                <a:latin typeface="+mn-lt"/>
              </a:rPr>
              <a:t> boxes. To resize the picture, click </a:t>
            </a:r>
            <a:r>
              <a:rPr lang="en-US" b="1" dirty="0">
                <a:latin typeface="+mn-lt"/>
              </a:rPr>
              <a:t>Size</a:t>
            </a:r>
            <a:r>
              <a:rPr lang="en-US" dirty="0">
                <a:latin typeface="+mn-lt"/>
              </a:rPr>
              <a:t> in the left pane, and in the right pane, under </a:t>
            </a:r>
            <a:r>
              <a:rPr lang="en-US" b="1" dirty="0">
                <a:latin typeface="+mn-lt"/>
              </a:rPr>
              <a:t>Size and rotate</a:t>
            </a:r>
            <a:r>
              <a:rPr lang="en-US" dirty="0">
                <a:latin typeface="+mn-lt"/>
              </a:rPr>
              <a:t>, enter values into the </a:t>
            </a:r>
            <a:r>
              <a:rPr lang="en-US" b="1" dirty="0">
                <a:latin typeface="+mn-lt"/>
              </a:rPr>
              <a:t>Height</a:t>
            </a:r>
            <a:r>
              <a:rPr lang="en-US" dirty="0">
                <a:latin typeface="+mn-lt"/>
              </a:rPr>
              <a:t> and </a:t>
            </a:r>
            <a:r>
              <a:rPr lang="en-US" b="1" dirty="0">
                <a:latin typeface="+mn-lt"/>
              </a:rPr>
              <a:t>Width</a:t>
            </a:r>
            <a:r>
              <a:rPr lang="en-US" dirty="0">
                <a:latin typeface="+mn-lt"/>
              </a:rPr>
              <a:t> boxes.</a:t>
            </a:r>
            <a:endParaRPr lang="en-US" dirty="0"/>
          </a:p>
          <a:p>
            <a:pPr marL="232943" indent="-232943" defTabSz="931774" eaLnBrk="1" fontAlgn="auto" hangingPunct="1">
              <a:spcBef>
                <a:spcPts val="0"/>
              </a:spcBef>
              <a:spcAft>
                <a:spcPts val="0"/>
              </a:spcAft>
              <a:buFont typeface="+mj-lt"/>
              <a:buAutoNum type="arabicPeriod"/>
              <a:defRPr/>
            </a:pPr>
            <a:r>
              <a:rPr lang="en-US" dirty="0"/>
              <a:t>Under </a:t>
            </a:r>
            <a:r>
              <a:rPr lang="en-US" b="1" dirty="0"/>
              <a:t>Picture Tools</a:t>
            </a:r>
            <a:r>
              <a:rPr lang="en-US" dirty="0"/>
              <a:t>, on the </a:t>
            </a:r>
            <a:r>
              <a:rPr lang="en-US" b="1" dirty="0"/>
              <a:t>Format</a:t>
            </a:r>
            <a:r>
              <a:rPr lang="en-US" dirty="0"/>
              <a:t> tab, in the </a:t>
            </a:r>
            <a:r>
              <a:rPr lang="en-US" b="1" dirty="0"/>
              <a:t>Adjust</a:t>
            </a:r>
            <a:r>
              <a:rPr lang="en-US" dirty="0"/>
              <a:t> group, click </a:t>
            </a:r>
            <a:r>
              <a:rPr lang="en-US" b="1" dirty="0"/>
              <a:t>Color</a:t>
            </a:r>
            <a:r>
              <a:rPr lang="en-US" dirty="0"/>
              <a:t>, and then under </a:t>
            </a:r>
            <a:r>
              <a:rPr lang="en-US" b="1" dirty="0"/>
              <a:t>Recolor </a:t>
            </a:r>
            <a:r>
              <a:rPr lang="en-US" dirty="0"/>
              <a:t>click </a:t>
            </a:r>
            <a:r>
              <a:rPr lang="en-US" b="1" dirty="0"/>
              <a:t>Dark Blue, </a:t>
            </a:r>
            <a:r>
              <a:rPr lang="en-US" b="1" dirty="0">
                <a:latin typeface="+mn-lt"/>
              </a:rPr>
              <a:t>Text color 2 Dark</a:t>
            </a:r>
            <a:r>
              <a:rPr lang="en-US" dirty="0">
                <a:latin typeface="+mn-lt"/>
              </a:rPr>
              <a:t> (second row, first option from the left). </a:t>
            </a:r>
          </a:p>
          <a:p>
            <a:pPr marL="232943" indent="-232943" defTabSz="931774" eaLnBrk="1" fontAlgn="auto" hangingPunct="1">
              <a:spcBef>
                <a:spcPts val="0"/>
              </a:spcBef>
              <a:spcAft>
                <a:spcPts val="0"/>
              </a:spcAft>
              <a:buFont typeface="+mj-lt"/>
              <a:buAutoNum type="arabicPeriod"/>
              <a:defRPr/>
            </a:pPr>
            <a:r>
              <a:rPr lang="en-US" dirty="0"/>
              <a:t>Under </a:t>
            </a:r>
            <a:r>
              <a:rPr lang="en-US" b="1" dirty="0"/>
              <a:t>Picture Tools</a:t>
            </a:r>
            <a:r>
              <a:rPr lang="en-US" dirty="0"/>
              <a:t>, on the </a:t>
            </a:r>
            <a:r>
              <a:rPr lang="en-US" b="1" dirty="0"/>
              <a:t>Format</a:t>
            </a:r>
            <a:r>
              <a:rPr lang="en-US" dirty="0"/>
              <a:t> tab, in the </a:t>
            </a:r>
            <a:r>
              <a:rPr lang="en-US" b="1" dirty="0"/>
              <a:t>Picture Styles </a:t>
            </a:r>
            <a:r>
              <a:rPr lang="en-US" dirty="0"/>
              <a:t>group, click </a:t>
            </a:r>
            <a:r>
              <a:rPr lang="en-US" b="1" dirty="0"/>
              <a:t>Picture Effects</a:t>
            </a:r>
            <a:r>
              <a:rPr lang="en-US" dirty="0"/>
              <a:t>, point to </a:t>
            </a:r>
            <a:r>
              <a:rPr lang="en-US" b="1" dirty="0"/>
              <a:t>Shadow</a:t>
            </a:r>
            <a:r>
              <a:rPr lang="en-US" dirty="0"/>
              <a:t>, and then under </a:t>
            </a:r>
            <a:r>
              <a:rPr lang="en-US" b="1" dirty="0"/>
              <a:t>Inner</a:t>
            </a:r>
            <a:r>
              <a:rPr lang="en-US" dirty="0"/>
              <a:t> click </a:t>
            </a:r>
            <a:r>
              <a:rPr lang="en-US" b="1" dirty="0"/>
              <a:t>Inside Diagonal Top Left </a:t>
            </a:r>
            <a:r>
              <a:rPr lang="en-US" dirty="0"/>
              <a:t>(first row, first option from the left).</a:t>
            </a:r>
          </a:p>
          <a:p>
            <a:pPr marL="232943" indent="-232943" defTabSz="931774" eaLnBrk="1" fontAlgn="auto" hangingPunct="1">
              <a:spcBef>
                <a:spcPts val="0"/>
              </a:spcBef>
              <a:spcAft>
                <a:spcPts val="0"/>
              </a:spcAft>
              <a:buFont typeface="+mj-lt"/>
              <a:buAutoNum type="arabicPeriod"/>
              <a:defRPr/>
            </a:pPr>
            <a:r>
              <a:rPr lang="en-US" dirty="0">
                <a:latin typeface="+mn-lt"/>
              </a:rPr>
              <a:t>Drag the picture so that it is positioned above the middle of the slide. </a:t>
            </a:r>
          </a:p>
          <a:p>
            <a:pPr marL="232943" indent="-232943" defTabSz="931774" eaLnBrk="1" fontAlgn="auto" hangingPunct="1">
              <a:spcBef>
                <a:spcPts val="0"/>
              </a:spcBef>
              <a:spcAft>
                <a:spcPts val="0"/>
              </a:spcAft>
              <a:buFont typeface="+mj-lt"/>
              <a:buAutoNum type="arabicPeriod"/>
              <a:defRPr/>
            </a:pPr>
            <a:r>
              <a:rPr lang="en-US" dirty="0">
                <a:latin typeface="+mn-lt"/>
              </a:rPr>
              <a:t>On the </a:t>
            </a:r>
            <a:r>
              <a:rPr lang="en-US" b="1" dirty="0">
                <a:latin typeface="+mn-lt"/>
              </a:rPr>
              <a:t>Home</a:t>
            </a:r>
            <a:r>
              <a:rPr lang="en-US" dirty="0">
                <a:latin typeface="+mn-lt"/>
              </a:rPr>
              <a:t> tab, in the </a:t>
            </a:r>
            <a:r>
              <a:rPr lang="en-US" b="1" dirty="0">
                <a:latin typeface="+mn-lt"/>
              </a:rPr>
              <a:t>Clipboard</a:t>
            </a:r>
            <a:r>
              <a:rPr lang="en-US" dirty="0">
                <a:latin typeface="+mn-lt"/>
              </a:rPr>
              <a:t> group, click the arrow next to </a:t>
            </a:r>
            <a:r>
              <a:rPr lang="en-US" b="1" dirty="0">
                <a:latin typeface="+mn-lt"/>
              </a:rPr>
              <a:t>Copy</a:t>
            </a:r>
            <a:r>
              <a:rPr lang="en-US" dirty="0">
                <a:latin typeface="+mn-lt"/>
              </a:rPr>
              <a:t>, and then click </a:t>
            </a:r>
            <a:r>
              <a:rPr lang="en-US" b="1" dirty="0">
                <a:latin typeface="+mn-lt"/>
              </a:rPr>
              <a:t>Duplicate</a:t>
            </a:r>
            <a:r>
              <a:rPr lang="en-US" dirty="0">
                <a:latin typeface="+mn-lt"/>
              </a:rPr>
              <a:t>.</a:t>
            </a:r>
          </a:p>
          <a:p>
            <a:pPr marL="232943" indent="-232943" defTabSz="931774" eaLnBrk="1" fontAlgn="auto" hangingPunct="1">
              <a:spcBef>
                <a:spcPts val="0"/>
              </a:spcBef>
              <a:spcAft>
                <a:spcPts val="0"/>
              </a:spcAft>
              <a:buFont typeface="+mj-lt"/>
              <a:buAutoNum type="arabicPeriod"/>
              <a:defRPr/>
            </a:pPr>
            <a:r>
              <a:rPr lang="en-US" dirty="0">
                <a:latin typeface="+mn-lt"/>
              </a:rPr>
              <a:t>Press and hold CTRL and select both pictures on the slide. On the </a:t>
            </a:r>
            <a:r>
              <a:rPr lang="en-US" b="1" dirty="0">
                <a:latin typeface="+mn-lt"/>
              </a:rPr>
              <a:t>Home</a:t>
            </a:r>
            <a:r>
              <a:rPr lang="en-US" dirty="0">
                <a:latin typeface="+mn-lt"/>
              </a:rPr>
              <a:t> tab, in the </a:t>
            </a:r>
            <a:r>
              <a:rPr lang="en-US" b="1" dirty="0">
                <a:latin typeface="+mn-lt"/>
              </a:rPr>
              <a:t>Drawing</a:t>
            </a:r>
            <a:r>
              <a:rPr lang="en-US" dirty="0">
                <a:latin typeface="+mn-lt"/>
              </a:rPr>
              <a:t> group, click </a:t>
            </a:r>
            <a:r>
              <a:rPr lang="en-US" b="1" dirty="0">
                <a:latin typeface="+mn-lt"/>
              </a:rPr>
              <a:t>Arrange</a:t>
            </a:r>
            <a:r>
              <a:rPr lang="en-US" dirty="0">
                <a:latin typeface="+mn-lt"/>
              </a:rPr>
              <a:t>, point to </a:t>
            </a:r>
            <a:r>
              <a:rPr lang="en-US" b="1" dirty="0">
                <a:latin typeface="+mn-lt"/>
              </a:rPr>
              <a:t>Align</a:t>
            </a:r>
            <a:r>
              <a:rPr lang="en-US" dirty="0">
                <a:latin typeface="+mn-lt"/>
              </a:rPr>
              <a:t>, and then do the following:</a:t>
            </a:r>
          </a:p>
          <a:p>
            <a:pPr marL="698830" lvl="1" indent="-232943" defTabSz="931774" eaLnBrk="1" fontAlgn="auto" hangingPunct="1">
              <a:spcBef>
                <a:spcPts val="0"/>
              </a:spcBef>
              <a:spcAft>
                <a:spcPts val="0"/>
              </a:spcAft>
              <a:buFont typeface="+mj-lt"/>
              <a:buAutoNum type="arabicPeriod"/>
              <a:defRPr/>
            </a:pPr>
            <a:r>
              <a:rPr lang="en-US" dirty="0">
                <a:latin typeface="+mn-lt"/>
              </a:rPr>
              <a:t>Click </a:t>
            </a:r>
            <a:r>
              <a:rPr lang="en-US" b="1" dirty="0">
                <a:latin typeface="+mn-lt"/>
              </a:rPr>
              <a:t>Align to Slide</a:t>
            </a:r>
            <a:r>
              <a:rPr lang="en-US" dirty="0">
                <a:latin typeface="+mn-lt"/>
              </a:rPr>
              <a:t>.</a:t>
            </a:r>
          </a:p>
          <a:p>
            <a:pPr marL="698830" lvl="1" indent="-232943" defTabSz="931774" eaLnBrk="1" fontAlgn="auto" hangingPunct="1">
              <a:spcBef>
                <a:spcPts val="0"/>
              </a:spcBef>
              <a:spcAft>
                <a:spcPts val="0"/>
              </a:spcAft>
              <a:buFont typeface="+mj-lt"/>
              <a:buAutoNum type="arabicPeriod"/>
              <a:defRPr/>
            </a:pPr>
            <a:r>
              <a:rPr lang="en-US" dirty="0">
                <a:latin typeface="+mn-lt"/>
              </a:rPr>
              <a:t>Click</a:t>
            </a:r>
            <a:r>
              <a:rPr lang="en-US" b="1" dirty="0">
                <a:latin typeface="+mn-lt"/>
              </a:rPr>
              <a:t> Align Center</a:t>
            </a:r>
            <a:r>
              <a:rPr lang="en-US" dirty="0">
                <a:latin typeface="+mn-lt"/>
              </a:rPr>
              <a:t>. </a:t>
            </a:r>
          </a:p>
          <a:p>
            <a:pPr marL="698830" lvl="1" indent="-232943" defTabSz="931774" eaLnBrk="1" fontAlgn="auto" hangingPunct="1">
              <a:spcBef>
                <a:spcPts val="0"/>
              </a:spcBef>
              <a:spcAft>
                <a:spcPts val="0"/>
              </a:spcAft>
              <a:buFont typeface="+mj-lt"/>
              <a:buAutoNum type="arabicPeriod"/>
              <a:defRPr/>
            </a:pPr>
            <a:r>
              <a:rPr lang="en-US" dirty="0">
                <a:latin typeface="+mn-lt"/>
              </a:rPr>
              <a:t>Click</a:t>
            </a:r>
            <a:r>
              <a:rPr lang="en-US" b="1" dirty="0">
                <a:latin typeface="+mn-lt"/>
              </a:rPr>
              <a:t> Align Selected Objects</a:t>
            </a:r>
            <a:r>
              <a:rPr lang="en-US" dirty="0">
                <a:latin typeface="+mn-lt"/>
              </a:rPr>
              <a:t>. </a:t>
            </a:r>
          </a:p>
          <a:p>
            <a:pPr marL="698830" lvl="1" indent="-232943" defTabSz="931774" eaLnBrk="1" fontAlgn="auto" hangingPunct="1">
              <a:spcBef>
                <a:spcPts val="0"/>
              </a:spcBef>
              <a:spcAft>
                <a:spcPts val="0"/>
              </a:spcAft>
              <a:buFont typeface="+mj-lt"/>
              <a:buAutoNum type="arabicPeriod"/>
              <a:defRPr/>
            </a:pPr>
            <a:r>
              <a:rPr lang="en-US" dirty="0">
                <a:latin typeface="+mn-lt"/>
              </a:rPr>
              <a:t>Click </a:t>
            </a:r>
            <a:r>
              <a:rPr lang="en-US" b="1" dirty="0">
                <a:latin typeface="+mn-lt"/>
              </a:rPr>
              <a:t>Align Middle</a:t>
            </a:r>
            <a:r>
              <a:rPr lang="en-US" dirty="0">
                <a:latin typeface="+mn-lt"/>
              </a:rPr>
              <a:t>. </a:t>
            </a:r>
          </a:p>
          <a:p>
            <a:pPr marL="232943" indent="-232943" defTabSz="931774" eaLnBrk="1" fontAlgn="auto" hangingPunct="1">
              <a:spcBef>
                <a:spcPts val="0"/>
              </a:spcBef>
              <a:spcAft>
                <a:spcPts val="0"/>
              </a:spcAft>
              <a:buFont typeface="+mj-lt"/>
              <a:buAutoNum type="arabicPeriod"/>
              <a:defRPr/>
            </a:pPr>
            <a:r>
              <a:rPr lang="en-US" dirty="0">
                <a:latin typeface="+mn-lt"/>
              </a:rPr>
              <a:t>Select only the duplicate (top) picture. Under </a:t>
            </a:r>
            <a:r>
              <a:rPr lang="en-US" b="1" dirty="0">
                <a:latin typeface="+mn-lt"/>
              </a:rPr>
              <a:t>Picture</a:t>
            </a:r>
            <a:r>
              <a:rPr lang="en-US" dirty="0">
                <a:latin typeface="+mn-lt"/>
              </a:rPr>
              <a:t> </a:t>
            </a:r>
            <a:r>
              <a:rPr lang="en-US" b="1" dirty="0">
                <a:latin typeface="+mn-lt"/>
              </a:rPr>
              <a:t>Tools</a:t>
            </a:r>
            <a:r>
              <a:rPr lang="en-US" dirty="0">
                <a:latin typeface="+mn-lt"/>
              </a:rPr>
              <a:t>, on the </a:t>
            </a:r>
            <a:r>
              <a:rPr lang="en-US" b="1" dirty="0">
                <a:latin typeface="+mn-lt"/>
              </a:rPr>
              <a:t>Format</a:t>
            </a:r>
            <a:r>
              <a:rPr lang="en-US" dirty="0">
                <a:latin typeface="+mn-lt"/>
              </a:rPr>
              <a:t> tab, in the </a:t>
            </a:r>
            <a:r>
              <a:rPr lang="en-US" b="1" dirty="0">
                <a:latin typeface="+mn-lt"/>
              </a:rPr>
              <a:t>Size</a:t>
            </a:r>
            <a:r>
              <a:rPr lang="en-US" dirty="0">
                <a:latin typeface="+mn-lt"/>
              </a:rPr>
              <a:t> group, click the </a:t>
            </a:r>
            <a:r>
              <a:rPr lang="en-US" b="1" dirty="0">
                <a:latin typeface="+mn-lt"/>
              </a:rPr>
              <a:t>Size and Position</a:t>
            </a:r>
            <a:r>
              <a:rPr lang="en-US" dirty="0">
                <a:latin typeface="+mn-lt"/>
              </a:rPr>
              <a:t> dialog box launcher. In the </a:t>
            </a:r>
            <a:r>
              <a:rPr lang="en-US" b="1" dirty="0">
                <a:latin typeface="+mn-lt"/>
              </a:rPr>
              <a:t>Format Picture </a:t>
            </a:r>
            <a:r>
              <a:rPr lang="en-US" dirty="0">
                <a:latin typeface="+mn-lt"/>
              </a:rPr>
              <a:t>dialog box, resize or crop the image so that the width</a:t>
            </a:r>
            <a:r>
              <a:rPr lang="en-US" b="1" dirty="0">
                <a:latin typeface="+mn-lt"/>
              </a:rPr>
              <a:t> </a:t>
            </a:r>
            <a:r>
              <a:rPr lang="en-US" dirty="0">
                <a:latin typeface="+mn-lt"/>
              </a:rPr>
              <a:t>is set to </a:t>
            </a:r>
            <a:r>
              <a:rPr lang="en-US" b="1" dirty="0">
                <a:latin typeface="+mn-lt"/>
              </a:rPr>
              <a:t>2.33”</a:t>
            </a:r>
            <a:r>
              <a:rPr lang="en-US" dirty="0">
                <a:latin typeface="+mn-lt"/>
              </a:rPr>
              <a:t>. To crop the picture, click </a:t>
            </a:r>
            <a:r>
              <a:rPr lang="en-US" b="1" dirty="0">
                <a:latin typeface="+mn-lt"/>
              </a:rPr>
              <a:t>Crop</a:t>
            </a:r>
            <a:r>
              <a:rPr lang="en-US" dirty="0">
                <a:latin typeface="+mn-lt"/>
              </a:rPr>
              <a:t> in the left pane, and in the right pane, under </a:t>
            </a:r>
            <a:r>
              <a:rPr lang="en-US" b="1" dirty="0">
                <a:latin typeface="+mn-lt"/>
              </a:rPr>
              <a:t>Crop position</a:t>
            </a:r>
            <a:r>
              <a:rPr lang="en-US" dirty="0">
                <a:latin typeface="+mn-lt"/>
              </a:rPr>
              <a:t>, enter values into the </a:t>
            </a:r>
            <a:r>
              <a:rPr lang="en-US" b="1" dirty="0">
                <a:latin typeface="+mn-lt"/>
              </a:rPr>
              <a:t>Height</a:t>
            </a:r>
            <a:r>
              <a:rPr lang="en-US" dirty="0">
                <a:latin typeface="+mn-lt"/>
              </a:rPr>
              <a:t>, </a:t>
            </a:r>
            <a:r>
              <a:rPr lang="en-US" b="1" dirty="0">
                <a:latin typeface="+mn-lt"/>
              </a:rPr>
              <a:t>Width</a:t>
            </a:r>
            <a:r>
              <a:rPr lang="en-US" dirty="0">
                <a:latin typeface="+mn-lt"/>
              </a:rPr>
              <a:t>, </a:t>
            </a:r>
            <a:r>
              <a:rPr lang="en-US" b="1" dirty="0">
                <a:latin typeface="+mn-lt"/>
              </a:rPr>
              <a:t>Left</a:t>
            </a:r>
            <a:r>
              <a:rPr lang="en-US" dirty="0">
                <a:latin typeface="+mn-lt"/>
              </a:rPr>
              <a:t>, and </a:t>
            </a:r>
            <a:r>
              <a:rPr lang="en-US" b="1" dirty="0">
                <a:latin typeface="+mn-lt"/>
              </a:rPr>
              <a:t>Top</a:t>
            </a:r>
            <a:r>
              <a:rPr lang="en-US" dirty="0">
                <a:latin typeface="+mn-lt"/>
              </a:rPr>
              <a:t> boxes. To resize the picture, click </a:t>
            </a:r>
            <a:r>
              <a:rPr lang="en-US" b="1" dirty="0">
                <a:latin typeface="+mn-lt"/>
              </a:rPr>
              <a:t>Size</a:t>
            </a:r>
            <a:r>
              <a:rPr lang="en-US" dirty="0">
                <a:latin typeface="+mn-lt"/>
              </a:rPr>
              <a:t> in the left pane, and in the right pane, under </a:t>
            </a:r>
            <a:r>
              <a:rPr lang="en-US" b="1" dirty="0">
                <a:latin typeface="+mn-lt"/>
              </a:rPr>
              <a:t>Size and rotate</a:t>
            </a:r>
            <a:r>
              <a:rPr lang="en-US" dirty="0">
                <a:latin typeface="+mn-lt"/>
              </a:rPr>
              <a:t>, enter values into the </a:t>
            </a:r>
            <a:r>
              <a:rPr lang="en-US" b="1" dirty="0">
                <a:latin typeface="+mn-lt"/>
              </a:rPr>
              <a:t>Height</a:t>
            </a:r>
            <a:r>
              <a:rPr lang="en-US" dirty="0">
                <a:latin typeface="+mn-lt"/>
              </a:rPr>
              <a:t> and </a:t>
            </a:r>
            <a:r>
              <a:rPr lang="en-US" b="1" dirty="0">
                <a:latin typeface="+mn-lt"/>
              </a:rPr>
              <a:t>Width</a:t>
            </a:r>
            <a:r>
              <a:rPr lang="en-US" dirty="0">
                <a:latin typeface="+mn-lt"/>
              </a:rPr>
              <a:t> boxes.</a:t>
            </a:r>
          </a:p>
          <a:p>
            <a:pPr marL="232943" indent="-232943" defTabSz="931774" eaLnBrk="1" fontAlgn="auto" hangingPunct="1">
              <a:spcBef>
                <a:spcPts val="0"/>
              </a:spcBef>
              <a:spcAft>
                <a:spcPts val="0"/>
              </a:spcAft>
              <a:buFont typeface="+mj-lt"/>
              <a:buAutoNum type="arabicPeriod"/>
              <a:defRPr/>
            </a:pPr>
            <a:r>
              <a:rPr lang="en-US" dirty="0">
                <a:latin typeface="+mn-lt"/>
              </a:rPr>
              <a:t>Under </a:t>
            </a:r>
            <a:r>
              <a:rPr lang="en-US" b="1" dirty="0">
                <a:latin typeface="+mn-lt"/>
              </a:rPr>
              <a:t>Picture Tools</a:t>
            </a:r>
            <a:r>
              <a:rPr lang="en-US" dirty="0">
                <a:latin typeface="+mn-lt"/>
              </a:rPr>
              <a:t>, on the </a:t>
            </a:r>
            <a:r>
              <a:rPr lang="en-US" b="1" dirty="0">
                <a:latin typeface="+mn-lt"/>
              </a:rPr>
              <a:t>Format</a:t>
            </a:r>
            <a:r>
              <a:rPr lang="en-US" dirty="0">
                <a:latin typeface="+mn-lt"/>
              </a:rPr>
              <a:t> tab, in the </a:t>
            </a:r>
            <a:r>
              <a:rPr lang="en-US" b="1" dirty="0">
                <a:latin typeface="+mn-lt"/>
              </a:rPr>
              <a:t>Adjust</a:t>
            </a:r>
            <a:r>
              <a:rPr lang="en-US" dirty="0">
                <a:latin typeface="+mn-lt"/>
              </a:rPr>
              <a:t> group, click </a:t>
            </a:r>
            <a:r>
              <a:rPr lang="en-US" b="1" dirty="0">
                <a:latin typeface="+mn-lt"/>
              </a:rPr>
              <a:t>Color</a:t>
            </a:r>
            <a:r>
              <a:rPr lang="en-US" dirty="0">
                <a:latin typeface="+mn-lt"/>
              </a:rPr>
              <a:t>, and then under </a:t>
            </a:r>
            <a:r>
              <a:rPr lang="en-US" b="1" dirty="0">
                <a:latin typeface="+mn-lt"/>
              </a:rPr>
              <a:t>Recolor</a:t>
            </a:r>
            <a:r>
              <a:rPr lang="en-US" dirty="0">
                <a:latin typeface="+mn-lt"/>
              </a:rPr>
              <a:t>, click </a:t>
            </a:r>
            <a:r>
              <a:rPr lang="en-US" b="1" dirty="0">
                <a:latin typeface="+mn-lt"/>
              </a:rPr>
              <a:t>No Recolor</a:t>
            </a:r>
            <a:r>
              <a:rPr lang="en-US" dirty="0">
                <a:latin typeface="+mn-lt"/>
              </a:rPr>
              <a:t>. </a:t>
            </a:r>
          </a:p>
          <a:p>
            <a:pPr marL="232943" indent="-232943" defTabSz="931774" eaLnBrk="1" fontAlgn="auto" hangingPunct="1">
              <a:spcBef>
                <a:spcPts val="0"/>
              </a:spcBef>
              <a:spcAft>
                <a:spcPts val="0"/>
              </a:spcAft>
              <a:buFont typeface="+mj-lt"/>
              <a:buAutoNum type="arabicPeriod"/>
              <a:defRPr/>
            </a:pPr>
            <a:r>
              <a:rPr lang="en-US" dirty="0">
                <a:latin typeface="+mn-lt"/>
              </a:rPr>
              <a:t>On the </a:t>
            </a:r>
            <a:r>
              <a:rPr lang="en-US" b="1" dirty="0">
                <a:latin typeface="+mn-lt"/>
              </a:rPr>
              <a:t>Home</a:t>
            </a:r>
            <a:r>
              <a:rPr lang="en-US" dirty="0">
                <a:latin typeface="+mn-lt"/>
              </a:rPr>
              <a:t> tab, in the </a:t>
            </a:r>
            <a:r>
              <a:rPr lang="en-US" b="1" dirty="0">
                <a:latin typeface="+mn-lt"/>
              </a:rPr>
              <a:t>Drawing</a:t>
            </a:r>
            <a:r>
              <a:rPr lang="en-US" dirty="0">
                <a:latin typeface="+mn-lt"/>
              </a:rPr>
              <a:t> group, click </a:t>
            </a:r>
            <a:r>
              <a:rPr lang="en-US" b="1" dirty="0">
                <a:latin typeface="+mn-lt"/>
              </a:rPr>
              <a:t>Shapes</a:t>
            </a:r>
            <a:r>
              <a:rPr lang="en-US" dirty="0">
                <a:latin typeface="+mn-lt"/>
              </a:rPr>
              <a:t>, and then under </a:t>
            </a:r>
            <a:r>
              <a:rPr lang="en-US" b="1" dirty="0">
                <a:latin typeface="+mn-lt"/>
              </a:rPr>
              <a:t>Rectangles</a:t>
            </a:r>
            <a:r>
              <a:rPr lang="en-US" dirty="0">
                <a:latin typeface="+mn-lt"/>
              </a:rPr>
              <a:t> click </a:t>
            </a:r>
            <a:r>
              <a:rPr lang="en-US" b="1" dirty="0">
                <a:latin typeface="+mn-lt"/>
              </a:rPr>
              <a:t>Rectangle</a:t>
            </a:r>
            <a:r>
              <a:rPr lang="en-US" dirty="0">
                <a:latin typeface="+mn-lt"/>
              </a:rPr>
              <a:t> (first option from the left). On the slide, drag to draw a rectangle. </a:t>
            </a:r>
          </a:p>
          <a:p>
            <a:pPr marL="232943" indent="-232943" defTabSz="931774" eaLnBrk="1" fontAlgn="auto" hangingPunct="1">
              <a:spcBef>
                <a:spcPts val="0"/>
              </a:spcBef>
              <a:spcAft>
                <a:spcPts val="0"/>
              </a:spcAft>
              <a:buFont typeface="+mj-lt"/>
              <a:buAutoNum type="arabicPeriod"/>
              <a:defRPr/>
            </a:pPr>
            <a:r>
              <a:rPr lang="en-US" dirty="0">
                <a:latin typeface="+mn-lt"/>
              </a:rPr>
              <a:t>Select the rectangle. Under </a:t>
            </a:r>
            <a:r>
              <a:rPr lang="en-US" b="1" dirty="0">
                <a:latin typeface="+mn-lt"/>
              </a:rPr>
              <a:t>Drawing Tools</a:t>
            </a:r>
            <a:r>
              <a:rPr lang="en-US" dirty="0">
                <a:latin typeface="+mn-lt"/>
              </a:rPr>
              <a:t>, on the </a:t>
            </a:r>
            <a:r>
              <a:rPr lang="en-US" b="1" dirty="0">
                <a:latin typeface="+mn-lt"/>
              </a:rPr>
              <a:t>Format</a:t>
            </a:r>
            <a:r>
              <a:rPr lang="en-US" dirty="0">
                <a:latin typeface="+mn-lt"/>
              </a:rPr>
              <a:t> tab, in the </a:t>
            </a:r>
            <a:r>
              <a:rPr lang="en-US" b="1" dirty="0">
                <a:latin typeface="+mn-lt"/>
              </a:rPr>
              <a:t>Size</a:t>
            </a:r>
            <a:r>
              <a:rPr lang="en-US" dirty="0">
                <a:latin typeface="+mn-lt"/>
              </a:rPr>
              <a:t> group, do the following:</a:t>
            </a:r>
          </a:p>
          <a:p>
            <a:pPr marL="698830" lvl="1" indent="-232943" defTabSz="931774" eaLnBrk="1" fontAlgn="auto" hangingPunct="1">
              <a:spcBef>
                <a:spcPts val="0"/>
              </a:spcBef>
              <a:spcAft>
                <a:spcPts val="0"/>
              </a:spcAft>
              <a:buFont typeface="Arial" pitchFamily="34" charset="0"/>
              <a:buChar char="•"/>
              <a:defRPr/>
            </a:pPr>
            <a:r>
              <a:rPr lang="en-US" dirty="0">
                <a:latin typeface="+mn-lt"/>
              </a:rPr>
              <a:t>In the </a:t>
            </a:r>
            <a:r>
              <a:rPr lang="en-US" b="1" dirty="0">
                <a:latin typeface="+mn-lt"/>
              </a:rPr>
              <a:t>Shape Height </a:t>
            </a:r>
            <a:r>
              <a:rPr lang="en-US" dirty="0">
                <a:latin typeface="+mn-lt"/>
              </a:rPr>
              <a:t>box, enter </a:t>
            </a:r>
            <a:r>
              <a:rPr lang="en-US" b="1" dirty="0">
                <a:latin typeface="+mn-lt"/>
              </a:rPr>
              <a:t>7.5”</a:t>
            </a:r>
            <a:r>
              <a:rPr lang="en-US" dirty="0">
                <a:latin typeface="+mn-lt"/>
              </a:rPr>
              <a:t>.</a:t>
            </a:r>
          </a:p>
          <a:p>
            <a:pPr marL="698830" lvl="1" indent="-232943" defTabSz="931774" eaLnBrk="1" fontAlgn="auto" hangingPunct="1">
              <a:spcBef>
                <a:spcPts val="0"/>
              </a:spcBef>
              <a:spcAft>
                <a:spcPts val="0"/>
              </a:spcAft>
              <a:buFont typeface="Arial" pitchFamily="34" charset="0"/>
              <a:buChar char="•"/>
              <a:defRPr/>
            </a:pPr>
            <a:r>
              <a:rPr lang="en-US" dirty="0">
                <a:latin typeface="+mn-lt"/>
              </a:rPr>
              <a:t>In the </a:t>
            </a:r>
            <a:r>
              <a:rPr lang="en-US" b="1" dirty="0">
                <a:latin typeface="+mn-lt"/>
              </a:rPr>
              <a:t>Shape Width </a:t>
            </a:r>
            <a:r>
              <a:rPr lang="en-US" dirty="0">
                <a:latin typeface="+mn-lt"/>
              </a:rPr>
              <a:t>box, enter </a:t>
            </a:r>
            <a:r>
              <a:rPr lang="en-US" b="1" dirty="0">
                <a:latin typeface="+mn-lt"/>
              </a:rPr>
              <a:t>2.33”</a:t>
            </a:r>
            <a:r>
              <a:rPr lang="en-US" dirty="0">
                <a:latin typeface="+mn-lt"/>
              </a:rPr>
              <a:t>.</a:t>
            </a:r>
          </a:p>
          <a:p>
            <a:pPr marL="232943" indent="-232943" defTabSz="931774" eaLnBrk="1" fontAlgn="auto" hangingPunct="1">
              <a:spcBef>
                <a:spcPts val="0"/>
              </a:spcBef>
              <a:spcAft>
                <a:spcPts val="0"/>
              </a:spcAft>
              <a:buFont typeface="+mj-lt"/>
              <a:buAutoNum type="arabicPeriod"/>
              <a:defRPr/>
            </a:pPr>
            <a:r>
              <a:rPr lang="en-US" dirty="0">
                <a:latin typeface="+mn-lt"/>
              </a:rPr>
              <a:t>Select the rectangle. Under </a:t>
            </a:r>
            <a:r>
              <a:rPr lang="en-US" b="1" dirty="0">
                <a:latin typeface="+mn-lt"/>
              </a:rPr>
              <a:t>Drawing Tools</a:t>
            </a:r>
            <a:r>
              <a:rPr lang="en-US" dirty="0">
                <a:latin typeface="+mn-lt"/>
              </a:rPr>
              <a:t>, on the </a:t>
            </a:r>
            <a:r>
              <a:rPr lang="en-US" b="1" dirty="0">
                <a:latin typeface="+mn-lt"/>
              </a:rPr>
              <a:t>Format</a:t>
            </a:r>
            <a:r>
              <a:rPr lang="en-US" dirty="0">
                <a:latin typeface="+mn-lt"/>
              </a:rPr>
              <a:t> tab, in the </a:t>
            </a:r>
            <a:r>
              <a:rPr lang="en-US" b="1" dirty="0">
                <a:latin typeface="+mn-lt"/>
              </a:rPr>
              <a:t>Shape Styles </a:t>
            </a:r>
            <a:r>
              <a:rPr lang="en-US" dirty="0">
                <a:latin typeface="+mn-lt"/>
              </a:rPr>
              <a:t>group, click </a:t>
            </a:r>
            <a:r>
              <a:rPr lang="en-US" b="1" dirty="0">
                <a:latin typeface="+mn-lt"/>
              </a:rPr>
              <a:t>Shape Outline</a:t>
            </a:r>
            <a:r>
              <a:rPr lang="en-US" dirty="0">
                <a:latin typeface="+mn-lt"/>
              </a:rPr>
              <a:t>, and then click </a:t>
            </a:r>
            <a:r>
              <a:rPr lang="en-US" b="1" dirty="0">
                <a:latin typeface="+mn-lt"/>
              </a:rPr>
              <a:t>No Outline</a:t>
            </a:r>
            <a:r>
              <a:rPr lang="en-US" dirty="0">
                <a:latin typeface="+mn-lt"/>
              </a:rPr>
              <a:t>.</a:t>
            </a:r>
          </a:p>
          <a:p>
            <a:pPr marL="232943" indent="-232943">
              <a:buFont typeface="+mj-lt"/>
              <a:buAutoNum type="arabicPeriod"/>
            </a:pPr>
            <a:r>
              <a:rPr lang="en-US" dirty="0">
                <a:latin typeface="+mn-lt"/>
              </a:rPr>
              <a:t>Under </a:t>
            </a:r>
            <a:r>
              <a:rPr lang="en-US" b="1" dirty="0">
                <a:latin typeface="+mn-lt"/>
              </a:rPr>
              <a:t>Drawing</a:t>
            </a:r>
            <a:r>
              <a:rPr lang="en-US" dirty="0">
                <a:latin typeface="+mn-lt"/>
              </a:rPr>
              <a:t> </a:t>
            </a:r>
            <a:r>
              <a:rPr lang="en-US" b="1" dirty="0">
                <a:latin typeface="+mn-lt"/>
              </a:rPr>
              <a:t>Tools</a:t>
            </a:r>
            <a:r>
              <a:rPr lang="en-US" dirty="0">
                <a:latin typeface="+mn-lt"/>
              </a:rPr>
              <a:t>, on the </a:t>
            </a:r>
            <a:r>
              <a:rPr lang="en-US" b="1" dirty="0">
                <a:latin typeface="+mn-lt"/>
              </a:rPr>
              <a:t>Format</a:t>
            </a:r>
            <a:r>
              <a:rPr lang="en-US" dirty="0">
                <a:latin typeface="+mn-lt"/>
              </a:rPr>
              <a:t> tab, in the </a:t>
            </a:r>
            <a:r>
              <a:rPr lang="en-US" b="1" dirty="0">
                <a:latin typeface="+mn-lt"/>
              </a:rPr>
              <a:t>Shape</a:t>
            </a:r>
            <a:r>
              <a:rPr lang="en-US" dirty="0">
                <a:latin typeface="+mn-lt"/>
              </a:rPr>
              <a:t> </a:t>
            </a:r>
            <a:r>
              <a:rPr lang="en-US" b="1" dirty="0">
                <a:latin typeface="+mn-lt"/>
              </a:rPr>
              <a:t>Styles</a:t>
            </a:r>
            <a:r>
              <a:rPr lang="en-US" dirty="0">
                <a:latin typeface="+mn-lt"/>
              </a:rPr>
              <a:t> group, click </a:t>
            </a:r>
            <a:r>
              <a:rPr lang="en-US" b="1" dirty="0">
                <a:latin typeface="+mn-lt"/>
              </a:rPr>
              <a:t>Shape</a:t>
            </a:r>
            <a:r>
              <a:rPr lang="en-US" dirty="0">
                <a:latin typeface="+mn-lt"/>
              </a:rPr>
              <a:t> </a:t>
            </a:r>
            <a:r>
              <a:rPr lang="en-US" b="1" dirty="0">
                <a:latin typeface="+mn-lt"/>
              </a:rPr>
              <a:t>Fill</a:t>
            </a:r>
            <a:r>
              <a:rPr lang="en-US" dirty="0">
                <a:latin typeface="+mn-lt"/>
              </a:rPr>
              <a:t>, point to </a:t>
            </a:r>
            <a:r>
              <a:rPr lang="en-US" b="1" dirty="0">
                <a:latin typeface="+mn-lt"/>
              </a:rPr>
              <a:t>Gradient</a:t>
            </a:r>
            <a:r>
              <a:rPr lang="en-US" dirty="0">
                <a:latin typeface="+mn-lt"/>
              </a:rPr>
              <a:t>, and then click </a:t>
            </a:r>
            <a:r>
              <a:rPr lang="en-US" b="1" dirty="0">
                <a:latin typeface="+mn-lt"/>
              </a:rPr>
              <a:t>More</a:t>
            </a:r>
            <a:r>
              <a:rPr lang="en-US" dirty="0">
                <a:latin typeface="+mn-lt"/>
              </a:rPr>
              <a:t> </a:t>
            </a:r>
            <a:r>
              <a:rPr lang="en-US" b="1" dirty="0">
                <a:latin typeface="+mn-lt"/>
              </a:rPr>
              <a:t>Gradients</a:t>
            </a:r>
            <a:r>
              <a:rPr lang="en-US" dirty="0">
                <a:latin typeface="+mn-lt"/>
              </a:rPr>
              <a:t>. In the </a:t>
            </a:r>
            <a:r>
              <a:rPr lang="en-US" b="1" dirty="0">
                <a:latin typeface="+mn-lt"/>
              </a:rPr>
              <a:t>Format Shape</a:t>
            </a:r>
            <a:r>
              <a:rPr lang="en-US" dirty="0">
                <a:latin typeface="+mn-lt"/>
              </a:rPr>
              <a:t> dialog box click </a:t>
            </a:r>
            <a:r>
              <a:rPr lang="en-US" b="1" dirty="0">
                <a:latin typeface="+mn-lt"/>
              </a:rPr>
              <a:t>Fill</a:t>
            </a:r>
            <a:r>
              <a:rPr lang="en-US" dirty="0">
                <a:latin typeface="+mn-lt"/>
              </a:rPr>
              <a:t> in the left pane, select </a:t>
            </a:r>
            <a:r>
              <a:rPr lang="en-US" b="1" dirty="0">
                <a:latin typeface="+mn-lt"/>
              </a:rPr>
              <a:t>Gradient fill </a:t>
            </a:r>
            <a:r>
              <a:rPr lang="en-US" dirty="0">
                <a:latin typeface="+mn-lt"/>
              </a:rPr>
              <a:t>in the </a:t>
            </a:r>
            <a:r>
              <a:rPr lang="en-US" b="1" dirty="0">
                <a:latin typeface="+mn-lt"/>
              </a:rPr>
              <a:t>Fill</a:t>
            </a:r>
            <a:r>
              <a:rPr lang="en-US" dirty="0">
                <a:latin typeface="+mn-lt"/>
              </a:rPr>
              <a:t> pane, and then do the following:</a:t>
            </a:r>
          </a:p>
          <a:p>
            <a:pPr marL="640594" lvl="1" indent="-174708">
              <a:buFont typeface="Arial" pitchFamily="34" charset="0"/>
              <a:buChar char="•"/>
            </a:pPr>
            <a:r>
              <a:rPr lang="en-US" dirty="0">
                <a:latin typeface="+mn-lt"/>
              </a:rPr>
              <a:t>In the </a:t>
            </a:r>
            <a:r>
              <a:rPr lang="en-US" b="1" dirty="0">
                <a:latin typeface="+mn-lt"/>
              </a:rPr>
              <a:t>Type</a:t>
            </a:r>
            <a:r>
              <a:rPr lang="en-US" dirty="0">
                <a:latin typeface="+mn-lt"/>
              </a:rPr>
              <a:t> list, select </a:t>
            </a:r>
            <a:r>
              <a:rPr lang="en-US" b="1" dirty="0">
                <a:latin typeface="+mn-lt"/>
              </a:rPr>
              <a:t>Linear</a:t>
            </a:r>
            <a:r>
              <a:rPr lang="en-US" dirty="0">
                <a:latin typeface="+mn-lt"/>
              </a:rPr>
              <a:t>. </a:t>
            </a:r>
          </a:p>
          <a:p>
            <a:pPr marL="640594" lvl="1" indent="-174708">
              <a:buFont typeface="Arial" pitchFamily="34" charset="0"/>
              <a:buChar char="•"/>
            </a:pPr>
            <a:r>
              <a:rPr lang="en-US" dirty="0">
                <a:latin typeface="+mn-lt"/>
              </a:rPr>
              <a:t>In the </a:t>
            </a:r>
            <a:r>
              <a:rPr lang="en-US" b="1" dirty="0">
                <a:latin typeface="+mn-lt"/>
              </a:rPr>
              <a:t>Angle</a:t>
            </a:r>
            <a:r>
              <a:rPr lang="en-US" dirty="0">
                <a:latin typeface="+mn-lt"/>
              </a:rPr>
              <a:t> box, enter </a:t>
            </a:r>
            <a:r>
              <a:rPr lang="en-US" b="1" dirty="0">
                <a:latin typeface="+mn-lt"/>
              </a:rPr>
              <a:t>90</a:t>
            </a:r>
            <a:r>
              <a:rPr lang="en-US" dirty="0">
                <a:latin typeface="+mn-lt"/>
              </a:rPr>
              <a:t>.</a:t>
            </a:r>
          </a:p>
          <a:p>
            <a:pPr marL="640594" lvl="1" indent="-174708">
              <a:buFont typeface="Arial" pitchFamily="34" charset="0"/>
              <a:buChar char="•"/>
            </a:pPr>
            <a:r>
              <a:rPr lang="en-US" dirty="0">
                <a:latin typeface="+mn-lt"/>
              </a:rPr>
              <a:t>Under </a:t>
            </a:r>
            <a:r>
              <a:rPr lang="en-US" b="1" dirty="0">
                <a:latin typeface="+mn-lt"/>
              </a:rPr>
              <a:t>Gradient stops</a:t>
            </a:r>
            <a:r>
              <a:rPr lang="en-US" dirty="0">
                <a:latin typeface="+mn-lt"/>
              </a:rPr>
              <a:t>, click </a:t>
            </a:r>
            <a:r>
              <a:rPr lang="en-US" b="1" dirty="0">
                <a:latin typeface="+mn-lt"/>
              </a:rPr>
              <a:t>Add gradient stops </a:t>
            </a:r>
            <a:r>
              <a:rPr lang="en-US" dirty="0">
                <a:latin typeface="+mn-lt"/>
              </a:rPr>
              <a:t>or </a:t>
            </a:r>
            <a:r>
              <a:rPr lang="en-US" b="1" dirty="0">
                <a:latin typeface="+mn-lt"/>
              </a:rPr>
              <a:t>Remove gradient stops </a:t>
            </a:r>
            <a:r>
              <a:rPr lang="en-US" dirty="0">
                <a:latin typeface="+mn-lt"/>
              </a:rPr>
              <a:t>until two stops appear in the slider. </a:t>
            </a:r>
          </a:p>
          <a:p>
            <a:pPr marL="232943" indent="-232943">
              <a:buFont typeface="+mj-lt"/>
              <a:buAutoNum type="arabicPeriod"/>
            </a:pPr>
            <a:r>
              <a:rPr lang="en-US" dirty="0">
                <a:latin typeface="+mn-lt"/>
              </a:rPr>
              <a:t> Also under Gradient stops, customize the gradient stops as follows:</a:t>
            </a:r>
          </a:p>
          <a:p>
            <a:pPr marL="640594" lvl="1" indent="-174708">
              <a:buFont typeface="Arial" pitchFamily="34" charset="0"/>
              <a:buChar char="•"/>
            </a:pPr>
            <a:r>
              <a:rPr lang="en-US" dirty="0">
                <a:latin typeface="+mn-lt"/>
              </a:rPr>
              <a:t>Select the first stop in the slider, and then do the following: </a:t>
            </a:r>
          </a:p>
          <a:p>
            <a:pPr marL="1106481" lvl="2" indent="-174708">
              <a:buFont typeface="Arial" pitchFamily="34" charset="0"/>
              <a:buChar char="•"/>
            </a:pPr>
            <a:r>
              <a:rPr lang="en-US" dirty="0">
                <a:latin typeface="+mn-lt"/>
              </a:rPr>
              <a:t>In the </a:t>
            </a:r>
            <a:r>
              <a:rPr lang="en-US" b="1" dirty="0">
                <a:latin typeface="+mn-lt"/>
              </a:rPr>
              <a:t>Position</a:t>
            </a:r>
            <a:r>
              <a:rPr lang="en-US" dirty="0">
                <a:latin typeface="+mn-lt"/>
              </a:rPr>
              <a:t> box, enter </a:t>
            </a:r>
            <a:r>
              <a:rPr lang="en-US" b="1" dirty="0">
                <a:latin typeface="+mn-lt"/>
              </a:rPr>
              <a:t>0%</a:t>
            </a:r>
            <a:r>
              <a:rPr lang="en-US" dirty="0">
                <a:latin typeface="+mn-lt"/>
              </a:rPr>
              <a:t>.</a:t>
            </a:r>
          </a:p>
          <a:p>
            <a:pPr marL="1106481" lvl="2" indent="-174708">
              <a:buFont typeface="Arial" pitchFamily="34" charset="0"/>
              <a:buChar char="•"/>
            </a:pPr>
            <a:r>
              <a:rPr lang="en-US" dirty="0">
                <a:latin typeface="+mn-lt"/>
              </a:rPr>
              <a:t>Click the button next to </a:t>
            </a:r>
            <a:r>
              <a:rPr lang="en-US" b="1" dirty="0">
                <a:latin typeface="+mn-lt"/>
              </a:rPr>
              <a:t>Color</a:t>
            </a:r>
            <a:r>
              <a:rPr lang="en-US" dirty="0">
                <a:latin typeface="+mn-lt"/>
              </a:rPr>
              <a:t>, and then under </a:t>
            </a:r>
            <a:r>
              <a:rPr lang="en-US" b="1" dirty="0">
                <a:latin typeface="+mn-lt"/>
              </a:rPr>
              <a:t>Theme Colors </a:t>
            </a:r>
            <a:r>
              <a:rPr lang="en-US" dirty="0">
                <a:latin typeface="+mn-lt"/>
              </a:rPr>
              <a:t>click </a:t>
            </a:r>
            <a:r>
              <a:rPr lang="en-US" b="1" dirty="0">
                <a:latin typeface="+mn-lt"/>
              </a:rPr>
              <a:t>White, Background 1 </a:t>
            </a:r>
            <a:r>
              <a:rPr lang="en-US" dirty="0">
                <a:latin typeface="+mn-lt"/>
              </a:rPr>
              <a:t>(first row, first option from the left).</a:t>
            </a:r>
          </a:p>
          <a:p>
            <a:pPr marL="1106481" lvl="2" indent="-174708">
              <a:buFont typeface="Arial" pitchFamily="34" charset="0"/>
              <a:buChar char="•"/>
            </a:pPr>
            <a:r>
              <a:rPr lang="en-US" dirty="0">
                <a:latin typeface="+mn-lt"/>
              </a:rPr>
              <a:t>In the Transparency box, enter </a:t>
            </a:r>
            <a:r>
              <a:rPr lang="en-US" b="1" dirty="0">
                <a:latin typeface="+mn-lt"/>
              </a:rPr>
              <a:t>55%</a:t>
            </a:r>
            <a:r>
              <a:rPr lang="en-US" dirty="0">
                <a:latin typeface="+mn-lt"/>
              </a:rPr>
              <a:t>. </a:t>
            </a:r>
          </a:p>
          <a:p>
            <a:pPr marL="640594" lvl="1" indent="-174708">
              <a:buFont typeface="Arial" pitchFamily="34" charset="0"/>
              <a:buChar char="•"/>
            </a:pPr>
            <a:r>
              <a:rPr lang="en-US" b="1" dirty="0">
                <a:latin typeface="+mn-lt"/>
              </a:rPr>
              <a:t> </a:t>
            </a:r>
            <a:r>
              <a:rPr lang="en-US" dirty="0">
                <a:latin typeface="+mn-lt"/>
              </a:rPr>
              <a:t>Select the second stop in the slider, and then do the following: </a:t>
            </a:r>
          </a:p>
          <a:p>
            <a:pPr marL="1106481" lvl="2" indent="-174708">
              <a:buFont typeface="Arial" pitchFamily="34" charset="0"/>
              <a:buChar char="•"/>
            </a:pPr>
            <a:r>
              <a:rPr lang="en-US" dirty="0">
                <a:latin typeface="+mn-lt"/>
              </a:rPr>
              <a:t>In the </a:t>
            </a:r>
            <a:r>
              <a:rPr lang="en-US" b="1" dirty="0">
                <a:latin typeface="+mn-lt"/>
              </a:rPr>
              <a:t>Position</a:t>
            </a:r>
            <a:r>
              <a:rPr lang="en-US" dirty="0">
                <a:latin typeface="+mn-lt"/>
              </a:rPr>
              <a:t> box, enter </a:t>
            </a:r>
            <a:r>
              <a:rPr lang="en-US" b="1" dirty="0">
                <a:latin typeface="+mn-lt"/>
              </a:rPr>
              <a:t>100%</a:t>
            </a:r>
            <a:r>
              <a:rPr lang="en-US" dirty="0">
                <a:latin typeface="+mn-lt"/>
              </a:rPr>
              <a:t>.</a:t>
            </a:r>
          </a:p>
          <a:p>
            <a:pPr marL="1106481" lvl="2" indent="-174708">
              <a:buFont typeface="Arial" pitchFamily="34" charset="0"/>
              <a:buChar char="•"/>
            </a:pPr>
            <a:r>
              <a:rPr lang="en-US" dirty="0">
                <a:latin typeface="+mn-lt"/>
              </a:rPr>
              <a:t>Click the button next to </a:t>
            </a:r>
            <a:r>
              <a:rPr lang="en-US" b="1" dirty="0">
                <a:latin typeface="+mn-lt"/>
              </a:rPr>
              <a:t>Color</a:t>
            </a:r>
            <a:r>
              <a:rPr lang="en-US" dirty="0">
                <a:latin typeface="+mn-lt"/>
              </a:rPr>
              <a:t>, and then under </a:t>
            </a:r>
            <a:r>
              <a:rPr lang="en-US" b="1" dirty="0">
                <a:latin typeface="+mn-lt"/>
              </a:rPr>
              <a:t>Theme Colors </a:t>
            </a:r>
            <a:r>
              <a:rPr lang="en-US" dirty="0">
                <a:latin typeface="+mn-lt"/>
              </a:rPr>
              <a:t>click </a:t>
            </a:r>
            <a:r>
              <a:rPr lang="en-US" b="1" dirty="0">
                <a:latin typeface="+mn-lt"/>
              </a:rPr>
              <a:t>White, Background 1 </a:t>
            </a:r>
            <a:r>
              <a:rPr lang="en-US" dirty="0">
                <a:latin typeface="+mn-lt"/>
              </a:rPr>
              <a:t>(first row, first option from the left).</a:t>
            </a:r>
          </a:p>
          <a:p>
            <a:pPr marL="1106481" lvl="2" indent="-174708">
              <a:buFont typeface="Arial" pitchFamily="34" charset="0"/>
              <a:buChar char="•"/>
            </a:pPr>
            <a:r>
              <a:rPr lang="en-US" dirty="0">
                <a:latin typeface="+mn-lt"/>
              </a:rPr>
              <a:t>In the Transparency box, enter </a:t>
            </a:r>
            <a:r>
              <a:rPr lang="en-US" b="1" dirty="0">
                <a:latin typeface="+mn-lt"/>
              </a:rPr>
              <a:t>100%</a:t>
            </a:r>
            <a:r>
              <a:rPr lang="en-US" dirty="0">
                <a:latin typeface="+mn-lt"/>
              </a:rPr>
              <a:t>. </a:t>
            </a:r>
          </a:p>
          <a:p>
            <a:pPr marL="232943" indent="-232943" defTabSz="931774" eaLnBrk="1" fontAlgn="auto" hangingPunct="1">
              <a:spcBef>
                <a:spcPts val="0"/>
              </a:spcBef>
              <a:spcAft>
                <a:spcPts val="0"/>
              </a:spcAft>
              <a:buFont typeface="+mj-lt"/>
              <a:buAutoNum type="arabicPeriod"/>
              <a:defRPr/>
            </a:pPr>
            <a:r>
              <a:rPr lang="en-US" dirty="0">
                <a:latin typeface="+mn-lt"/>
              </a:rPr>
              <a:t>On the slide, drag the rectangle to cover the duplicate picture. </a:t>
            </a:r>
          </a:p>
          <a:p>
            <a:pPr marL="232943" indent="-232943" defTabSz="931774" eaLnBrk="1" fontAlgn="auto" hangingPunct="1">
              <a:spcBef>
                <a:spcPts val="0"/>
              </a:spcBef>
              <a:spcAft>
                <a:spcPts val="0"/>
              </a:spcAft>
              <a:buFont typeface="+mj-lt"/>
              <a:buAutoNum type="arabicPeriod"/>
              <a:defRPr/>
            </a:pPr>
            <a:r>
              <a:rPr lang="en-US" dirty="0">
                <a:latin typeface="+mn-lt"/>
              </a:rPr>
              <a:t>Select the rectangle. On the </a:t>
            </a:r>
            <a:r>
              <a:rPr lang="en-US" b="1" dirty="0">
                <a:latin typeface="+mn-lt"/>
              </a:rPr>
              <a:t>Home</a:t>
            </a:r>
            <a:r>
              <a:rPr lang="en-US" dirty="0">
                <a:latin typeface="+mn-lt"/>
              </a:rPr>
              <a:t> tab, in the </a:t>
            </a:r>
            <a:r>
              <a:rPr lang="en-US" b="1" dirty="0">
                <a:latin typeface="+mn-lt"/>
              </a:rPr>
              <a:t>Drawing</a:t>
            </a:r>
            <a:r>
              <a:rPr lang="en-US" dirty="0">
                <a:latin typeface="+mn-lt"/>
              </a:rPr>
              <a:t> group, click </a:t>
            </a:r>
            <a:r>
              <a:rPr lang="en-US" b="1" dirty="0">
                <a:latin typeface="+mn-lt"/>
              </a:rPr>
              <a:t>Arrange</a:t>
            </a:r>
            <a:r>
              <a:rPr lang="en-US" dirty="0">
                <a:latin typeface="+mn-lt"/>
              </a:rPr>
              <a:t>, and then do the following:</a:t>
            </a:r>
          </a:p>
          <a:p>
            <a:pPr marL="698830" lvl="1" indent="-232943" defTabSz="931774" eaLnBrk="1" fontAlgn="auto" hangingPunct="1">
              <a:spcBef>
                <a:spcPts val="0"/>
              </a:spcBef>
              <a:spcAft>
                <a:spcPts val="0"/>
              </a:spcAft>
              <a:buFont typeface="+mj-lt"/>
              <a:buAutoNum type="arabicPeriod"/>
              <a:defRPr/>
            </a:pPr>
            <a:r>
              <a:rPr lang="en-US" dirty="0">
                <a:latin typeface="+mn-lt"/>
              </a:rPr>
              <a:t>Point to </a:t>
            </a:r>
            <a:r>
              <a:rPr lang="en-US" b="1" dirty="0">
                <a:latin typeface="+mn-lt"/>
              </a:rPr>
              <a:t>Align</a:t>
            </a:r>
            <a:r>
              <a:rPr lang="en-US" dirty="0">
                <a:latin typeface="+mn-lt"/>
              </a:rPr>
              <a:t>, and then click </a:t>
            </a:r>
            <a:r>
              <a:rPr lang="en-US" b="1" dirty="0">
                <a:latin typeface="+mn-lt"/>
              </a:rPr>
              <a:t>Align to Slide</a:t>
            </a:r>
            <a:r>
              <a:rPr lang="en-US" dirty="0">
                <a:latin typeface="+mn-lt"/>
              </a:rPr>
              <a:t>.</a:t>
            </a:r>
          </a:p>
          <a:p>
            <a:pPr marL="698830" lvl="1" indent="-232943" defTabSz="931774" eaLnBrk="1" fontAlgn="auto" hangingPunct="1">
              <a:spcBef>
                <a:spcPts val="0"/>
              </a:spcBef>
              <a:spcAft>
                <a:spcPts val="0"/>
              </a:spcAft>
              <a:buFont typeface="+mj-lt"/>
              <a:buAutoNum type="arabicPeriod"/>
              <a:defRPr/>
            </a:pPr>
            <a:r>
              <a:rPr lang="en-US" dirty="0">
                <a:latin typeface="+mn-lt"/>
              </a:rPr>
              <a:t>Point to </a:t>
            </a:r>
            <a:r>
              <a:rPr lang="en-US" b="1" dirty="0">
                <a:latin typeface="+mn-lt"/>
              </a:rPr>
              <a:t>Align</a:t>
            </a:r>
            <a:r>
              <a:rPr lang="en-US" dirty="0">
                <a:latin typeface="+mn-lt"/>
              </a:rPr>
              <a:t>, and then click </a:t>
            </a:r>
            <a:r>
              <a:rPr lang="en-US" b="1" dirty="0">
                <a:latin typeface="+mn-lt"/>
              </a:rPr>
              <a:t>Align Middle</a:t>
            </a:r>
            <a:r>
              <a:rPr lang="en-US" dirty="0">
                <a:latin typeface="+mn-lt"/>
              </a:rPr>
              <a:t>. </a:t>
            </a:r>
          </a:p>
          <a:p>
            <a:pPr marL="698830" lvl="1" indent="-232943" defTabSz="931774" eaLnBrk="1" fontAlgn="auto" hangingPunct="1">
              <a:spcBef>
                <a:spcPts val="0"/>
              </a:spcBef>
              <a:spcAft>
                <a:spcPts val="0"/>
              </a:spcAft>
              <a:buFont typeface="+mj-lt"/>
              <a:buAutoNum type="arabicPeriod"/>
              <a:defRPr/>
            </a:pPr>
            <a:r>
              <a:rPr lang="en-US" dirty="0">
                <a:latin typeface="+mn-lt"/>
              </a:rPr>
              <a:t>Click </a:t>
            </a:r>
            <a:r>
              <a:rPr lang="en-US" b="1" dirty="0">
                <a:latin typeface="+mn-lt"/>
              </a:rPr>
              <a:t>Send Backward</a:t>
            </a:r>
            <a:r>
              <a:rPr lang="en-US" dirty="0">
                <a:latin typeface="+mn-lt"/>
              </a:rPr>
              <a:t>. </a:t>
            </a:r>
          </a:p>
          <a:p>
            <a:pPr marL="232943" indent="-232943" defTabSz="931774" eaLnBrk="1" fontAlgn="auto" hangingPunct="1">
              <a:spcBef>
                <a:spcPts val="0"/>
              </a:spcBef>
              <a:spcAft>
                <a:spcPts val="0"/>
              </a:spcAft>
              <a:buFont typeface="+mj-lt"/>
              <a:buAutoNum type="arabicPeriod"/>
              <a:defRPr/>
            </a:pPr>
            <a:r>
              <a:rPr lang="en-US" dirty="0">
                <a:latin typeface="+mn-lt"/>
              </a:rPr>
              <a:t>On the </a:t>
            </a:r>
            <a:r>
              <a:rPr lang="en-US" b="1" dirty="0">
                <a:latin typeface="+mn-lt"/>
              </a:rPr>
              <a:t>Home</a:t>
            </a:r>
            <a:r>
              <a:rPr lang="en-US" dirty="0">
                <a:latin typeface="+mn-lt"/>
              </a:rPr>
              <a:t> tab, in the </a:t>
            </a:r>
            <a:r>
              <a:rPr lang="en-US" b="1" dirty="0">
                <a:latin typeface="+mn-lt"/>
              </a:rPr>
              <a:t>Drawing</a:t>
            </a:r>
            <a:r>
              <a:rPr lang="en-US" dirty="0">
                <a:latin typeface="+mn-lt"/>
              </a:rPr>
              <a:t> group, click </a:t>
            </a:r>
            <a:r>
              <a:rPr lang="en-US" b="1" dirty="0">
                <a:latin typeface="+mn-lt"/>
              </a:rPr>
              <a:t>Shapes</a:t>
            </a:r>
            <a:r>
              <a:rPr lang="en-US" dirty="0">
                <a:latin typeface="+mn-lt"/>
              </a:rPr>
              <a:t>, and then under </a:t>
            </a:r>
            <a:r>
              <a:rPr lang="en-US" b="1" dirty="0">
                <a:latin typeface="+mn-lt"/>
              </a:rPr>
              <a:t>Rectangles</a:t>
            </a:r>
            <a:r>
              <a:rPr lang="en-US" dirty="0">
                <a:latin typeface="+mn-lt"/>
              </a:rPr>
              <a:t> click </a:t>
            </a:r>
            <a:r>
              <a:rPr lang="en-US" b="1" dirty="0">
                <a:latin typeface="+mn-lt"/>
              </a:rPr>
              <a:t>Rectangle</a:t>
            </a:r>
            <a:r>
              <a:rPr lang="en-US" dirty="0">
                <a:latin typeface="+mn-lt"/>
              </a:rPr>
              <a:t> (first option from the left). On the slide, drag to draw another rectangle. </a:t>
            </a:r>
          </a:p>
          <a:p>
            <a:pPr marL="232943" indent="-232943" defTabSz="931774" eaLnBrk="1" fontAlgn="auto" hangingPunct="1">
              <a:spcBef>
                <a:spcPts val="0"/>
              </a:spcBef>
              <a:spcAft>
                <a:spcPts val="0"/>
              </a:spcAft>
              <a:buFont typeface="+mj-lt"/>
              <a:buAutoNum type="arabicPeriod"/>
              <a:defRPr/>
            </a:pPr>
            <a:r>
              <a:rPr lang="en-US" dirty="0">
                <a:latin typeface="+mn-lt"/>
              </a:rPr>
              <a:t>Select the rectangle. Under </a:t>
            </a:r>
            <a:r>
              <a:rPr lang="en-US" b="1" dirty="0">
                <a:latin typeface="+mn-lt"/>
              </a:rPr>
              <a:t>Drawing Tools</a:t>
            </a:r>
            <a:r>
              <a:rPr lang="en-US" dirty="0">
                <a:latin typeface="+mn-lt"/>
              </a:rPr>
              <a:t>, on the </a:t>
            </a:r>
            <a:r>
              <a:rPr lang="en-US" b="1" dirty="0">
                <a:latin typeface="+mn-lt"/>
              </a:rPr>
              <a:t>Format</a:t>
            </a:r>
            <a:r>
              <a:rPr lang="en-US" dirty="0">
                <a:latin typeface="+mn-lt"/>
              </a:rPr>
              <a:t> tab, in the </a:t>
            </a:r>
            <a:r>
              <a:rPr lang="en-US" b="1" dirty="0">
                <a:latin typeface="+mn-lt"/>
              </a:rPr>
              <a:t>Size</a:t>
            </a:r>
            <a:r>
              <a:rPr lang="en-US" dirty="0">
                <a:latin typeface="+mn-lt"/>
              </a:rPr>
              <a:t> group, do the following:</a:t>
            </a:r>
          </a:p>
          <a:p>
            <a:pPr marL="698830" lvl="1" indent="-232943" defTabSz="931774" eaLnBrk="1" fontAlgn="auto" hangingPunct="1">
              <a:spcBef>
                <a:spcPts val="0"/>
              </a:spcBef>
              <a:spcAft>
                <a:spcPts val="0"/>
              </a:spcAft>
              <a:buFont typeface="Arial" pitchFamily="34" charset="0"/>
              <a:buChar char="•"/>
              <a:defRPr/>
            </a:pPr>
            <a:r>
              <a:rPr lang="en-US" dirty="0">
                <a:latin typeface="+mn-lt"/>
              </a:rPr>
              <a:t>In the </a:t>
            </a:r>
            <a:r>
              <a:rPr lang="en-US" b="1" dirty="0">
                <a:latin typeface="+mn-lt"/>
              </a:rPr>
              <a:t>Shape Height </a:t>
            </a:r>
            <a:r>
              <a:rPr lang="en-US" dirty="0">
                <a:latin typeface="+mn-lt"/>
              </a:rPr>
              <a:t>box, enter </a:t>
            </a:r>
            <a:r>
              <a:rPr lang="en-US" b="1" dirty="0">
                <a:latin typeface="+mn-lt"/>
              </a:rPr>
              <a:t>4”</a:t>
            </a:r>
            <a:r>
              <a:rPr lang="en-US" dirty="0">
                <a:latin typeface="+mn-lt"/>
              </a:rPr>
              <a:t>.</a:t>
            </a:r>
          </a:p>
          <a:p>
            <a:pPr marL="698830" lvl="1" indent="-232943" defTabSz="931774" eaLnBrk="1" fontAlgn="auto" hangingPunct="1">
              <a:spcBef>
                <a:spcPts val="0"/>
              </a:spcBef>
              <a:spcAft>
                <a:spcPts val="0"/>
              </a:spcAft>
              <a:buFont typeface="Arial" pitchFamily="34" charset="0"/>
              <a:buChar char="•"/>
              <a:defRPr/>
            </a:pPr>
            <a:r>
              <a:rPr lang="en-US" dirty="0">
                <a:latin typeface="+mn-lt"/>
              </a:rPr>
              <a:t>In the </a:t>
            </a:r>
            <a:r>
              <a:rPr lang="en-US" b="1" dirty="0">
                <a:latin typeface="+mn-lt"/>
              </a:rPr>
              <a:t>Shape Width </a:t>
            </a:r>
            <a:r>
              <a:rPr lang="en-US" dirty="0">
                <a:latin typeface="+mn-lt"/>
              </a:rPr>
              <a:t>box, enter </a:t>
            </a:r>
            <a:r>
              <a:rPr lang="en-US" b="1" dirty="0">
                <a:latin typeface="+mn-lt"/>
              </a:rPr>
              <a:t>2.67”</a:t>
            </a:r>
            <a:r>
              <a:rPr lang="en-US" dirty="0">
                <a:latin typeface="+mn-lt"/>
              </a:rPr>
              <a:t>.</a:t>
            </a:r>
          </a:p>
          <a:p>
            <a:pPr marL="232943" indent="-232943" defTabSz="931774" eaLnBrk="1" fontAlgn="auto" hangingPunct="1">
              <a:spcBef>
                <a:spcPts val="0"/>
              </a:spcBef>
              <a:spcAft>
                <a:spcPts val="0"/>
              </a:spcAft>
              <a:buFont typeface="+mj-lt"/>
              <a:buAutoNum type="arabicPeriod"/>
              <a:defRPr/>
            </a:pPr>
            <a:r>
              <a:rPr lang="en-US" dirty="0">
                <a:latin typeface="+mn-lt"/>
              </a:rPr>
              <a:t>Under </a:t>
            </a:r>
            <a:r>
              <a:rPr lang="en-US" b="1" dirty="0">
                <a:latin typeface="+mn-lt"/>
              </a:rPr>
              <a:t>Drawing Tools</a:t>
            </a:r>
            <a:r>
              <a:rPr lang="en-US" dirty="0">
                <a:latin typeface="+mn-lt"/>
              </a:rPr>
              <a:t>, on the </a:t>
            </a:r>
            <a:r>
              <a:rPr lang="en-US" b="1" dirty="0">
                <a:latin typeface="+mn-lt"/>
              </a:rPr>
              <a:t>Format</a:t>
            </a:r>
            <a:r>
              <a:rPr lang="en-US" dirty="0">
                <a:latin typeface="+mn-lt"/>
              </a:rPr>
              <a:t> tab, in the </a:t>
            </a:r>
            <a:r>
              <a:rPr lang="en-US" b="1" dirty="0">
                <a:latin typeface="+mn-lt"/>
              </a:rPr>
              <a:t>Shape Styles </a:t>
            </a:r>
            <a:r>
              <a:rPr lang="en-US" dirty="0">
                <a:latin typeface="+mn-lt"/>
              </a:rPr>
              <a:t>group, click </a:t>
            </a:r>
            <a:r>
              <a:rPr lang="en-US" b="1" dirty="0">
                <a:latin typeface="+mn-lt"/>
              </a:rPr>
              <a:t>Shape Fill</a:t>
            </a:r>
            <a:r>
              <a:rPr lang="en-US" dirty="0">
                <a:latin typeface="+mn-lt"/>
              </a:rPr>
              <a:t>, point to </a:t>
            </a:r>
            <a:r>
              <a:rPr lang="en-US" b="1" dirty="0">
                <a:latin typeface="+mn-lt"/>
              </a:rPr>
              <a:t>Gradient</a:t>
            </a:r>
            <a:r>
              <a:rPr lang="en-US" dirty="0">
                <a:latin typeface="+mn-lt"/>
              </a:rPr>
              <a:t>, and then click </a:t>
            </a:r>
            <a:r>
              <a:rPr lang="en-US" b="1" dirty="0">
                <a:latin typeface="+mn-lt"/>
              </a:rPr>
              <a:t>No fill</a:t>
            </a:r>
            <a:r>
              <a:rPr lang="en-US" dirty="0">
                <a:latin typeface="+mn-lt"/>
              </a:rPr>
              <a:t>. </a:t>
            </a:r>
          </a:p>
          <a:p>
            <a:pPr marL="232943" indent="-232943" defTabSz="931774" eaLnBrk="1" fontAlgn="auto" hangingPunct="1">
              <a:spcBef>
                <a:spcPts val="0"/>
              </a:spcBef>
              <a:spcAft>
                <a:spcPts val="0"/>
              </a:spcAft>
              <a:buFont typeface="+mj-lt"/>
              <a:buAutoNum type="arabicPeriod"/>
              <a:defRPr/>
            </a:pPr>
            <a:r>
              <a:rPr lang="en-US" dirty="0">
                <a:latin typeface="+mn-lt"/>
              </a:rPr>
              <a:t>Under </a:t>
            </a:r>
            <a:r>
              <a:rPr lang="en-US" b="1" dirty="0">
                <a:latin typeface="+mn-lt"/>
              </a:rPr>
              <a:t>Drawing Tools</a:t>
            </a:r>
            <a:r>
              <a:rPr lang="en-US" dirty="0">
                <a:latin typeface="+mn-lt"/>
              </a:rPr>
              <a:t>, on the </a:t>
            </a:r>
            <a:r>
              <a:rPr lang="en-US" b="1" dirty="0">
                <a:latin typeface="+mn-lt"/>
              </a:rPr>
              <a:t>Format</a:t>
            </a:r>
            <a:r>
              <a:rPr lang="en-US" dirty="0">
                <a:latin typeface="+mn-lt"/>
              </a:rPr>
              <a:t> tab, in the </a:t>
            </a:r>
            <a:r>
              <a:rPr lang="en-US" b="1" dirty="0">
                <a:latin typeface="+mn-lt"/>
              </a:rPr>
              <a:t>Shape Styles </a:t>
            </a:r>
            <a:r>
              <a:rPr lang="en-US" dirty="0">
                <a:latin typeface="+mn-lt"/>
              </a:rPr>
              <a:t>group, click the </a:t>
            </a:r>
            <a:r>
              <a:rPr lang="en-US" b="1" dirty="0">
                <a:latin typeface="+mn-lt"/>
              </a:rPr>
              <a:t>Format Shape </a:t>
            </a:r>
            <a:r>
              <a:rPr lang="en-US" dirty="0">
                <a:latin typeface="+mn-lt"/>
              </a:rPr>
              <a:t>dialog box launcher. In the </a:t>
            </a:r>
            <a:r>
              <a:rPr lang="en-US" b="1" dirty="0">
                <a:latin typeface="+mn-lt"/>
              </a:rPr>
              <a:t>Format Shape </a:t>
            </a:r>
            <a:r>
              <a:rPr lang="en-US" dirty="0">
                <a:latin typeface="+mn-lt"/>
              </a:rPr>
              <a:t>dialog box, click </a:t>
            </a:r>
            <a:r>
              <a:rPr lang="en-US" b="1" dirty="0">
                <a:latin typeface="+mn-lt"/>
              </a:rPr>
              <a:t>Line Color </a:t>
            </a:r>
            <a:r>
              <a:rPr lang="en-US" dirty="0">
                <a:latin typeface="+mn-lt"/>
              </a:rPr>
              <a:t>in the left pane, select </a:t>
            </a:r>
            <a:r>
              <a:rPr lang="en-US" b="1" dirty="0">
                <a:latin typeface="+mn-lt"/>
              </a:rPr>
              <a:t>Solid line </a:t>
            </a:r>
            <a:r>
              <a:rPr lang="en-US" dirty="0">
                <a:latin typeface="+mn-lt"/>
              </a:rPr>
              <a:t>in the </a:t>
            </a:r>
            <a:r>
              <a:rPr lang="en-US" b="1" dirty="0">
                <a:latin typeface="+mn-lt"/>
              </a:rPr>
              <a:t>Line Color </a:t>
            </a:r>
            <a:r>
              <a:rPr lang="en-US" dirty="0">
                <a:latin typeface="+mn-lt"/>
              </a:rPr>
              <a:t>pane, and then do the following:</a:t>
            </a:r>
          </a:p>
          <a:p>
            <a:pPr marL="698830" lvl="1" indent="-232943" defTabSz="931774" eaLnBrk="1" fontAlgn="auto" hangingPunct="1">
              <a:spcBef>
                <a:spcPts val="0"/>
              </a:spcBef>
              <a:spcAft>
                <a:spcPts val="0"/>
              </a:spcAft>
              <a:buFont typeface="Arial" pitchFamily="34" charset="0"/>
              <a:buChar char="•"/>
              <a:defRPr/>
            </a:pPr>
            <a:r>
              <a:rPr lang="en-US" dirty="0">
                <a:latin typeface="+mn-lt"/>
              </a:rPr>
              <a:t>Click the button next to </a:t>
            </a:r>
            <a:r>
              <a:rPr lang="en-US" b="1" dirty="0">
                <a:latin typeface="+mn-lt"/>
              </a:rPr>
              <a:t>Color</a:t>
            </a:r>
            <a:r>
              <a:rPr lang="en-US" dirty="0">
                <a:latin typeface="+mn-lt"/>
              </a:rPr>
              <a:t>, and then under </a:t>
            </a:r>
            <a:r>
              <a:rPr lang="en-US" b="1" dirty="0">
                <a:latin typeface="+mn-lt"/>
              </a:rPr>
              <a:t>Theme Colors </a:t>
            </a:r>
            <a:r>
              <a:rPr lang="en-US" dirty="0">
                <a:latin typeface="+mn-lt"/>
              </a:rPr>
              <a:t>click </a:t>
            </a:r>
            <a:r>
              <a:rPr lang="en-US" b="1" dirty="0">
                <a:latin typeface="+mn-lt"/>
              </a:rPr>
              <a:t>White, Background 1 </a:t>
            </a:r>
            <a:r>
              <a:rPr lang="en-US" dirty="0">
                <a:latin typeface="+mn-lt"/>
              </a:rPr>
              <a:t>(first row, first option from the left). </a:t>
            </a:r>
          </a:p>
          <a:p>
            <a:pPr marL="698830" lvl="1" indent="-232943" defTabSz="931774" eaLnBrk="1" fontAlgn="auto" hangingPunct="1">
              <a:spcBef>
                <a:spcPts val="0"/>
              </a:spcBef>
              <a:spcAft>
                <a:spcPts val="0"/>
              </a:spcAft>
              <a:buFont typeface="Arial" pitchFamily="34" charset="0"/>
              <a:buChar char="•"/>
              <a:defRPr/>
            </a:pPr>
            <a:r>
              <a:rPr lang="en-US" dirty="0">
                <a:latin typeface="+mn-lt"/>
              </a:rPr>
              <a:t>In the </a:t>
            </a:r>
            <a:r>
              <a:rPr lang="en-US" b="1" dirty="0">
                <a:latin typeface="+mn-lt"/>
              </a:rPr>
              <a:t>Transparency</a:t>
            </a:r>
            <a:r>
              <a:rPr lang="en-US" dirty="0">
                <a:latin typeface="+mn-lt"/>
              </a:rPr>
              <a:t> box, enter </a:t>
            </a:r>
            <a:r>
              <a:rPr lang="en-US" b="1" dirty="0">
                <a:latin typeface="+mn-lt"/>
              </a:rPr>
              <a:t>70%</a:t>
            </a:r>
            <a:r>
              <a:rPr lang="en-US" dirty="0">
                <a:latin typeface="+mn-lt"/>
              </a:rPr>
              <a:t>.</a:t>
            </a:r>
          </a:p>
          <a:p>
            <a:pPr marL="232943" indent="-232943" defTabSz="931774" eaLnBrk="1" fontAlgn="auto" hangingPunct="1">
              <a:spcBef>
                <a:spcPts val="0"/>
              </a:spcBef>
              <a:spcAft>
                <a:spcPts val="0"/>
              </a:spcAft>
              <a:buFont typeface="+mj-lt"/>
              <a:buAutoNum type="arabicPeriod"/>
              <a:defRPr/>
            </a:pPr>
            <a:r>
              <a:rPr lang="en-US" dirty="0">
                <a:latin typeface="+mn-lt"/>
              </a:rPr>
              <a:t>Also in the </a:t>
            </a:r>
            <a:r>
              <a:rPr lang="en-US" b="1" dirty="0">
                <a:latin typeface="+mn-lt"/>
              </a:rPr>
              <a:t>Format Shape </a:t>
            </a:r>
            <a:r>
              <a:rPr lang="en-US" dirty="0">
                <a:latin typeface="+mn-lt"/>
              </a:rPr>
              <a:t>dialog box, click </a:t>
            </a:r>
            <a:r>
              <a:rPr lang="en-US" b="1" dirty="0">
                <a:latin typeface="+mn-lt"/>
              </a:rPr>
              <a:t>Line Style </a:t>
            </a:r>
            <a:r>
              <a:rPr lang="en-US" dirty="0">
                <a:latin typeface="+mn-lt"/>
              </a:rPr>
              <a:t>in the left pane, and then do the following in the </a:t>
            </a:r>
            <a:r>
              <a:rPr lang="en-US" b="1" dirty="0">
                <a:latin typeface="+mn-lt"/>
              </a:rPr>
              <a:t>Line Style </a:t>
            </a:r>
            <a:r>
              <a:rPr lang="en-US" dirty="0">
                <a:latin typeface="+mn-lt"/>
              </a:rPr>
              <a:t>pane:</a:t>
            </a:r>
          </a:p>
          <a:p>
            <a:pPr marL="698830" lvl="1" indent="-232943" defTabSz="931774" eaLnBrk="1" fontAlgn="auto" hangingPunct="1">
              <a:spcBef>
                <a:spcPts val="0"/>
              </a:spcBef>
              <a:spcAft>
                <a:spcPts val="0"/>
              </a:spcAft>
              <a:buFont typeface="Arial" pitchFamily="34" charset="0"/>
              <a:buChar char="•"/>
              <a:defRPr/>
            </a:pPr>
            <a:r>
              <a:rPr lang="en-US" dirty="0">
                <a:latin typeface="+mn-lt"/>
              </a:rPr>
              <a:t>In the </a:t>
            </a:r>
            <a:r>
              <a:rPr lang="en-US" b="1" dirty="0">
                <a:latin typeface="+mn-lt"/>
              </a:rPr>
              <a:t>Width</a:t>
            </a:r>
            <a:r>
              <a:rPr lang="en-US" dirty="0">
                <a:latin typeface="+mn-lt"/>
              </a:rPr>
              <a:t> box, enter </a:t>
            </a:r>
            <a:r>
              <a:rPr lang="en-US" b="1" dirty="0">
                <a:latin typeface="+mn-lt"/>
              </a:rPr>
              <a:t>0.75 pt</a:t>
            </a:r>
            <a:r>
              <a:rPr lang="en-US" dirty="0">
                <a:latin typeface="+mn-lt"/>
              </a:rPr>
              <a:t>. </a:t>
            </a:r>
          </a:p>
          <a:p>
            <a:pPr marL="698830" lvl="1" indent="-232943" defTabSz="931774" eaLnBrk="1" fontAlgn="auto" hangingPunct="1">
              <a:spcBef>
                <a:spcPts val="0"/>
              </a:spcBef>
              <a:spcAft>
                <a:spcPts val="0"/>
              </a:spcAft>
              <a:buFont typeface="Arial" pitchFamily="34" charset="0"/>
              <a:buChar char="•"/>
              <a:defRPr/>
            </a:pPr>
            <a:r>
              <a:rPr lang="en-US" dirty="0">
                <a:latin typeface="+mn-lt"/>
              </a:rPr>
              <a:t>Click the button next to </a:t>
            </a:r>
            <a:r>
              <a:rPr lang="en-US" b="1" dirty="0">
                <a:latin typeface="+mn-lt"/>
              </a:rPr>
              <a:t>Dash type</a:t>
            </a:r>
            <a:r>
              <a:rPr lang="en-US" dirty="0">
                <a:latin typeface="+mn-lt"/>
              </a:rPr>
              <a:t>, and then click </a:t>
            </a:r>
            <a:r>
              <a:rPr lang="en-US" b="1" dirty="0">
                <a:latin typeface="+mn-lt"/>
              </a:rPr>
              <a:t>Square Dot </a:t>
            </a:r>
            <a:r>
              <a:rPr lang="en-US" dirty="0">
                <a:latin typeface="+mn-lt"/>
              </a:rPr>
              <a:t>(third option from the top).</a:t>
            </a:r>
          </a:p>
          <a:p>
            <a:pPr marL="232943" indent="-232943" defTabSz="931774" eaLnBrk="1" fontAlgn="auto" hangingPunct="1">
              <a:spcBef>
                <a:spcPts val="0"/>
              </a:spcBef>
              <a:spcAft>
                <a:spcPts val="0"/>
              </a:spcAft>
              <a:buFont typeface="+mj-lt"/>
              <a:buAutoNum type="arabicPeriod"/>
              <a:defRPr/>
            </a:pPr>
            <a:r>
              <a:rPr lang="en-US" dirty="0"/>
              <a:t>Drag the dotted rectangle on top of the small, full-color picture. </a:t>
            </a:r>
          </a:p>
          <a:p>
            <a:pPr marL="232943" indent="-232943" defTabSz="931774" eaLnBrk="1" fontAlgn="auto" hangingPunct="1">
              <a:spcBef>
                <a:spcPts val="0"/>
              </a:spcBef>
              <a:spcAft>
                <a:spcPts val="0"/>
              </a:spcAft>
              <a:buFont typeface="+mj-lt"/>
              <a:buAutoNum type="arabicPeriod"/>
              <a:defRPr/>
            </a:pPr>
            <a:r>
              <a:rPr lang="en-US" dirty="0"/>
              <a:t>Press and hold SHIFT and select the dotted rectangle, the small picture, and the large picture on the slide. On the </a:t>
            </a:r>
            <a:r>
              <a:rPr lang="en-US" b="1" dirty="0"/>
              <a:t>Home</a:t>
            </a:r>
            <a:r>
              <a:rPr lang="en-US" dirty="0"/>
              <a:t> tab, in the </a:t>
            </a:r>
            <a:r>
              <a:rPr lang="en-US" b="1" dirty="0"/>
              <a:t>Drawing</a:t>
            </a:r>
            <a:r>
              <a:rPr lang="en-US" dirty="0"/>
              <a:t> group, click </a:t>
            </a:r>
            <a:r>
              <a:rPr lang="en-US" b="1" dirty="0"/>
              <a:t>Arrange</a:t>
            </a:r>
            <a:r>
              <a:rPr lang="en-US" dirty="0"/>
              <a:t>, point to </a:t>
            </a:r>
            <a:r>
              <a:rPr lang="en-US" b="1" dirty="0"/>
              <a:t>Align</a:t>
            </a:r>
            <a:r>
              <a:rPr lang="en-US" dirty="0"/>
              <a:t>, and then do the following:</a:t>
            </a:r>
          </a:p>
          <a:p>
            <a:pPr marL="698830" lvl="1" indent="-232943" defTabSz="931774" eaLnBrk="1" fontAlgn="auto" hangingPunct="1">
              <a:spcBef>
                <a:spcPts val="0"/>
              </a:spcBef>
              <a:spcAft>
                <a:spcPts val="0"/>
              </a:spcAft>
              <a:buFont typeface="Arial" pitchFamily="34" charset="0"/>
              <a:buChar char="•"/>
              <a:defRPr/>
            </a:pPr>
            <a:r>
              <a:rPr lang="en-US" dirty="0"/>
              <a:t>Click </a:t>
            </a:r>
            <a:r>
              <a:rPr lang="en-US" b="1" dirty="0"/>
              <a:t>Align Selected Objects</a:t>
            </a:r>
            <a:r>
              <a:rPr lang="en-US" dirty="0"/>
              <a:t>. </a:t>
            </a:r>
          </a:p>
          <a:p>
            <a:pPr marL="698830" lvl="1" indent="-232943" defTabSz="931774" eaLnBrk="1" fontAlgn="auto" hangingPunct="1">
              <a:spcBef>
                <a:spcPts val="0"/>
              </a:spcBef>
              <a:spcAft>
                <a:spcPts val="0"/>
              </a:spcAft>
              <a:buFont typeface="Arial" pitchFamily="34" charset="0"/>
              <a:buChar char="•"/>
              <a:defRPr/>
            </a:pPr>
            <a:r>
              <a:rPr lang="en-US" dirty="0"/>
              <a:t>Click </a:t>
            </a:r>
            <a:r>
              <a:rPr lang="en-US" b="1" dirty="0"/>
              <a:t>Align Middle</a:t>
            </a:r>
            <a:r>
              <a:rPr lang="en-US" dirty="0"/>
              <a:t>. </a:t>
            </a:r>
          </a:p>
          <a:p>
            <a:pPr marL="232943" indent="-232943" defTabSz="931774" eaLnBrk="1" fontAlgn="auto" hangingPunct="1">
              <a:spcBef>
                <a:spcPts val="0"/>
              </a:spcBef>
              <a:spcAft>
                <a:spcPts val="0"/>
              </a:spcAft>
              <a:buFont typeface="+mj-lt"/>
              <a:buAutoNum type="arabicPeriod"/>
              <a:defRPr/>
            </a:pPr>
            <a:r>
              <a:rPr lang="en-US" dirty="0"/>
              <a:t>On the </a:t>
            </a:r>
            <a:r>
              <a:rPr lang="en-US" b="1" dirty="0"/>
              <a:t>Insert</a:t>
            </a:r>
            <a:r>
              <a:rPr lang="en-US" dirty="0"/>
              <a:t> tab, in the </a:t>
            </a:r>
            <a:r>
              <a:rPr lang="en-US" b="1" dirty="0"/>
              <a:t>Text</a:t>
            </a:r>
            <a:r>
              <a:rPr lang="en-US" dirty="0"/>
              <a:t> group, click </a:t>
            </a:r>
            <a:r>
              <a:rPr lang="en-US" b="1" dirty="0"/>
              <a:t>Text Box</a:t>
            </a:r>
            <a:r>
              <a:rPr lang="en-US" dirty="0"/>
              <a:t>, and then on the slide, drag to draw the text box.</a:t>
            </a:r>
          </a:p>
          <a:p>
            <a:pPr marL="232943" indent="-232943" defTabSz="931774" eaLnBrk="1" fontAlgn="auto" hangingPunct="1">
              <a:spcBef>
                <a:spcPts val="0"/>
              </a:spcBef>
              <a:spcAft>
                <a:spcPts val="0"/>
              </a:spcAft>
              <a:buFont typeface="+mj-lt"/>
              <a:buAutoNum type="arabicPeriod"/>
              <a:defRPr/>
            </a:pPr>
            <a:r>
              <a:rPr lang="en-US" dirty="0"/>
              <a:t>Enter text in the text box, select the text, and then on the </a:t>
            </a:r>
            <a:r>
              <a:rPr lang="en-US" b="1" dirty="0"/>
              <a:t>Home</a:t>
            </a:r>
            <a:r>
              <a:rPr lang="en-US" dirty="0"/>
              <a:t> tab, in the </a:t>
            </a:r>
            <a:r>
              <a:rPr lang="en-US" b="1" dirty="0"/>
              <a:t>Font</a:t>
            </a:r>
            <a:r>
              <a:rPr lang="en-US" dirty="0"/>
              <a:t> group, select </a:t>
            </a:r>
            <a:r>
              <a:rPr lang="en-US" b="1" dirty="0">
                <a:solidFill>
                  <a:schemeClr val="accent6"/>
                </a:solidFill>
                <a:latin typeface="+mn-lt"/>
              </a:rPr>
              <a:t>Gill Sans MT Condensed</a:t>
            </a:r>
            <a:r>
              <a:rPr lang="en-US" b="1" dirty="0"/>
              <a:t> </a:t>
            </a:r>
            <a:r>
              <a:rPr lang="en-US" dirty="0"/>
              <a:t>from the </a:t>
            </a:r>
            <a:r>
              <a:rPr lang="en-US" b="1" dirty="0"/>
              <a:t>Font</a:t>
            </a:r>
            <a:r>
              <a:rPr lang="en-US" dirty="0"/>
              <a:t> list, select </a:t>
            </a:r>
            <a:r>
              <a:rPr lang="en-US" b="1" dirty="0">
                <a:solidFill>
                  <a:schemeClr val="accent6"/>
                </a:solidFill>
                <a:latin typeface="+mn-lt"/>
              </a:rPr>
              <a:t>24</a:t>
            </a:r>
            <a:r>
              <a:rPr lang="en-US" dirty="0"/>
              <a:t> from the </a:t>
            </a:r>
            <a:r>
              <a:rPr lang="en-US" b="1" dirty="0"/>
              <a:t>Font Size </a:t>
            </a:r>
            <a:r>
              <a:rPr lang="en-US" dirty="0"/>
              <a:t>list, click the button next to </a:t>
            </a:r>
            <a:r>
              <a:rPr lang="en-US" b="1" dirty="0"/>
              <a:t>Font Color</a:t>
            </a:r>
            <a:r>
              <a:rPr lang="en-US" dirty="0"/>
              <a:t>, and then under </a:t>
            </a:r>
            <a:r>
              <a:rPr lang="en-US" b="1" dirty="0"/>
              <a:t>Theme Colors </a:t>
            </a:r>
            <a:r>
              <a:rPr lang="en-US" dirty="0"/>
              <a:t>click </a:t>
            </a:r>
            <a:r>
              <a:rPr lang="en-US" b="1" dirty="0"/>
              <a:t>White, Background 1 </a:t>
            </a:r>
            <a:r>
              <a:rPr lang="en-US" dirty="0"/>
              <a:t>(first row, first option from the left).</a:t>
            </a:r>
          </a:p>
          <a:p>
            <a:pPr marL="232943" indent="-232943" defTabSz="931774" eaLnBrk="1" fontAlgn="auto" hangingPunct="1">
              <a:spcBef>
                <a:spcPts val="0"/>
              </a:spcBef>
              <a:spcAft>
                <a:spcPts val="0"/>
              </a:spcAft>
              <a:buFont typeface="+mj-lt"/>
              <a:buAutoNum type="arabicPeriod"/>
              <a:defRPr/>
            </a:pPr>
            <a:r>
              <a:rPr lang="en-US" dirty="0"/>
              <a:t>On the </a:t>
            </a:r>
            <a:r>
              <a:rPr lang="en-US" b="1" dirty="0"/>
              <a:t>Home</a:t>
            </a:r>
            <a:r>
              <a:rPr lang="en-US" dirty="0"/>
              <a:t> tab, in the </a:t>
            </a:r>
            <a:r>
              <a:rPr lang="en-US" b="1" dirty="0"/>
              <a:t>Paragraph</a:t>
            </a:r>
            <a:r>
              <a:rPr lang="en-US" dirty="0"/>
              <a:t> group, click </a:t>
            </a:r>
            <a:r>
              <a:rPr lang="en-US" b="1" dirty="0"/>
              <a:t>Center</a:t>
            </a:r>
            <a:r>
              <a:rPr lang="en-US" dirty="0"/>
              <a:t> to center the text within the text box.</a:t>
            </a:r>
          </a:p>
          <a:p>
            <a:pPr marL="232943" indent="-232943" defTabSz="931774" eaLnBrk="1" fontAlgn="auto" hangingPunct="1">
              <a:spcBef>
                <a:spcPts val="0"/>
              </a:spcBef>
              <a:spcAft>
                <a:spcPts val="0"/>
              </a:spcAft>
              <a:buFont typeface="+mj-lt"/>
              <a:buAutoNum type="arabicPeriod"/>
              <a:defRPr/>
            </a:pPr>
            <a:r>
              <a:rPr lang="en-US" dirty="0"/>
              <a:t>On the slide, drag the text box below the dotted rectangle.</a:t>
            </a:r>
          </a:p>
          <a:p>
            <a:pPr marL="232943" indent="-232943" defTabSz="931774" eaLnBrk="1" fontAlgn="auto" hangingPunct="1">
              <a:spcBef>
                <a:spcPts val="0"/>
              </a:spcBef>
              <a:spcAft>
                <a:spcPts val="0"/>
              </a:spcAft>
              <a:buFont typeface="+mj-lt"/>
              <a:buAutoNum type="arabicPeriod"/>
              <a:defRPr/>
            </a:pPr>
            <a:endParaRPr lang="en-US" dirty="0">
              <a:latin typeface="+mn-lt"/>
            </a:endParaRPr>
          </a:p>
          <a:p>
            <a:endParaRPr lang="en-US" dirty="0">
              <a:latin typeface="+mn-lt"/>
            </a:endParaRPr>
          </a:p>
          <a:p>
            <a:r>
              <a:rPr lang="en-US" dirty="0">
                <a:latin typeface="+mn-lt"/>
              </a:rPr>
              <a:t>To reproduce the background effects on this slide, do the following:</a:t>
            </a:r>
          </a:p>
          <a:p>
            <a:pPr marL="232943" indent="-232943">
              <a:buFont typeface="+mj-lt"/>
              <a:buAutoNum type="arabicPeriod"/>
            </a:pPr>
            <a:r>
              <a:rPr lang="en-US" dirty="0">
                <a:latin typeface="+mn-lt"/>
              </a:rPr>
              <a:t>Right-click the slide background area, and then click </a:t>
            </a:r>
            <a:r>
              <a:rPr lang="en-US" b="1" dirty="0">
                <a:latin typeface="+mn-lt"/>
              </a:rPr>
              <a:t>Format Background</a:t>
            </a:r>
            <a:r>
              <a:rPr lang="en-US" dirty="0">
                <a:latin typeface="+mn-lt"/>
              </a:rPr>
              <a:t>. In the </a:t>
            </a:r>
            <a:r>
              <a:rPr lang="en-US" b="1" dirty="0">
                <a:latin typeface="+mn-lt"/>
              </a:rPr>
              <a:t>Format Background </a:t>
            </a:r>
            <a:r>
              <a:rPr lang="en-US" dirty="0">
                <a:latin typeface="+mn-lt"/>
              </a:rPr>
              <a:t>dialog box, click </a:t>
            </a:r>
            <a:r>
              <a:rPr lang="en-US" b="1" dirty="0">
                <a:latin typeface="+mn-lt"/>
              </a:rPr>
              <a:t>Fill</a:t>
            </a:r>
            <a:r>
              <a:rPr lang="en-US" dirty="0">
                <a:latin typeface="+mn-lt"/>
              </a:rPr>
              <a:t> in the left pane, and then select </a:t>
            </a:r>
            <a:r>
              <a:rPr lang="en-US" b="1" dirty="0">
                <a:latin typeface="+mn-lt"/>
              </a:rPr>
              <a:t>Solid fill</a:t>
            </a:r>
            <a:r>
              <a:rPr lang="en-US" dirty="0">
                <a:latin typeface="+mn-lt"/>
              </a:rPr>
              <a:t> in the </a:t>
            </a:r>
            <a:r>
              <a:rPr lang="en-US" b="1" dirty="0">
                <a:latin typeface="+mn-lt"/>
              </a:rPr>
              <a:t>Fill</a:t>
            </a:r>
            <a:r>
              <a:rPr lang="en-US" dirty="0">
                <a:latin typeface="+mn-lt"/>
              </a:rPr>
              <a:t> pane. </a:t>
            </a:r>
          </a:p>
          <a:p>
            <a:pPr marL="232943" indent="-232943">
              <a:buFont typeface="+mj-lt"/>
              <a:buAutoNum type="arabicPeriod"/>
            </a:pPr>
            <a:r>
              <a:rPr lang="en-US" dirty="0">
                <a:latin typeface="+mn-lt"/>
              </a:rPr>
              <a:t>Also in the </a:t>
            </a:r>
            <a:r>
              <a:rPr lang="en-US" b="1" dirty="0">
                <a:latin typeface="+mn-lt"/>
              </a:rPr>
              <a:t>Fill</a:t>
            </a:r>
            <a:r>
              <a:rPr lang="en-US" dirty="0">
                <a:latin typeface="+mn-lt"/>
              </a:rPr>
              <a:t> pane, click the button next to </a:t>
            </a:r>
            <a:r>
              <a:rPr lang="en-US" b="1" dirty="0">
                <a:latin typeface="+mn-lt"/>
              </a:rPr>
              <a:t>Color</a:t>
            </a:r>
            <a:r>
              <a:rPr lang="en-US" dirty="0">
                <a:latin typeface="+mn-lt"/>
              </a:rPr>
              <a:t>, and then under </a:t>
            </a:r>
            <a:r>
              <a:rPr lang="en-US" b="1" dirty="0">
                <a:latin typeface="+mn-lt"/>
              </a:rPr>
              <a:t>Theme Colors </a:t>
            </a:r>
            <a:r>
              <a:rPr lang="en-US" dirty="0">
                <a:latin typeface="+mn-lt"/>
              </a:rPr>
              <a:t>click </a:t>
            </a:r>
            <a:r>
              <a:rPr lang="en-US" b="1" dirty="0">
                <a:latin typeface="+mn-lt"/>
              </a:rPr>
              <a:t>Black, Text 1, Lighter 15% </a:t>
            </a:r>
            <a:r>
              <a:rPr lang="en-US" dirty="0">
                <a:latin typeface="+mn-lt"/>
              </a:rPr>
              <a:t>(fifth row, second option from the left).</a:t>
            </a:r>
          </a:p>
          <a:p>
            <a:endParaRPr lang="en-US" dirty="0">
              <a:latin typeface="+mn-lt"/>
            </a:endParaRPr>
          </a:p>
          <a:p>
            <a:endParaRPr lang="en-US" dirty="0">
              <a:latin typeface="+mn-lt"/>
            </a:endParaRPr>
          </a:p>
          <a:p>
            <a:r>
              <a:rPr lang="en-US" dirty="0">
                <a:latin typeface="+mn-lt"/>
              </a:rPr>
              <a:t>To reproduce the animation effects on this slide, do the following:</a:t>
            </a:r>
          </a:p>
          <a:p>
            <a:pPr marL="232943" indent="-232943">
              <a:buFont typeface="+mj-lt"/>
              <a:buAutoNum type="arabicPeriod"/>
            </a:pPr>
            <a:r>
              <a:rPr lang="en-US" dirty="0">
                <a:latin typeface="+mn-lt"/>
              </a:rPr>
              <a:t>On the </a:t>
            </a:r>
            <a:r>
              <a:rPr lang="en-US" b="1" dirty="0">
                <a:latin typeface="+mn-lt"/>
              </a:rPr>
              <a:t>View</a:t>
            </a:r>
            <a:r>
              <a:rPr lang="en-US" dirty="0">
                <a:latin typeface="+mn-lt"/>
              </a:rPr>
              <a:t> tab, in the Zoom group, click </a:t>
            </a:r>
            <a:r>
              <a:rPr lang="en-US" b="1" dirty="0">
                <a:latin typeface="+mn-lt"/>
              </a:rPr>
              <a:t>Zoom</a:t>
            </a:r>
            <a:r>
              <a:rPr lang="en-US" dirty="0">
                <a:latin typeface="+mn-lt"/>
              </a:rPr>
              <a:t>, and then in the </a:t>
            </a:r>
            <a:r>
              <a:rPr lang="en-US" b="1" dirty="0">
                <a:latin typeface="+mn-lt"/>
              </a:rPr>
              <a:t>Zoom</a:t>
            </a:r>
            <a:r>
              <a:rPr lang="en-US" dirty="0">
                <a:latin typeface="+mn-lt"/>
              </a:rPr>
              <a:t> dialog box, in the </a:t>
            </a:r>
            <a:r>
              <a:rPr lang="en-US" b="1" dirty="0">
                <a:latin typeface="+mn-lt"/>
              </a:rPr>
              <a:t>Percent</a:t>
            </a:r>
            <a:r>
              <a:rPr lang="en-US" dirty="0">
                <a:latin typeface="+mn-lt"/>
              </a:rPr>
              <a:t> box, enter </a:t>
            </a:r>
            <a:r>
              <a:rPr lang="en-US" b="1" dirty="0">
                <a:latin typeface="+mn-lt"/>
              </a:rPr>
              <a:t>70%</a:t>
            </a:r>
            <a:r>
              <a:rPr lang="en-US" dirty="0">
                <a:latin typeface="+mn-lt"/>
              </a:rPr>
              <a:t>. (</a:t>
            </a:r>
            <a:r>
              <a:rPr lang="en-US" b="1" dirty="0">
                <a:latin typeface="+mn-lt"/>
              </a:rPr>
              <a:t>Note: </a:t>
            </a:r>
            <a:r>
              <a:rPr lang="en-US" dirty="0">
                <a:latin typeface="+mn-lt"/>
              </a:rPr>
              <a:t>Make sure that </a:t>
            </a:r>
            <a:r>
              <a:rPr lang="en-US" b="1" dirty="0">
                <a:latin typeface="+mn-lt"/>
              </a:rPr>
              <a:t>Fit</a:t>
            </a:r>
            <a:r>
              <a:rPr lang="en-US" dirty="0">
                <a:latin typeface="+mn-lt"/>
              </a:rPr>
              <a:t> is not selected in the </a:t>
            </a:r>
            <a:r>
              <a:rPr lang="en-US" b="1" dirty="0">
                <a:latin typeface="+mn-lt"/>
              </a:rPr>
              <a:t>Zoom</a:t>
            </a:r>
            <a:r>
              <a:rPr lang="en-US" dirty="0">
                <a:latin typeface="+mn-lt"/>
              </a:rPr>
              <a:t> dialog box.)</a:t>
            </a:r>
          </a:p>
          <a:p>
            <a:pPr marL="232943" indent="-232943">
              <a:buFont typeface="+mj-lt"/>
              <a:buAutoNum type="arabicPeriod"/>
            </a:pPr>
            <a:r>
              <a:rPr lang="en-US" dirty="0">
                <a:latin typeface="+mn-lt"/>
              </a:rPr>
              <a:t>On the slide, select the dotted rectangle. On the </a:t>
            </a:r>
            <a:r>
              <a:rPr lang="en-US" b="1" dirty="0">
                <a:latin typeface="+mn-lt"/>
              </a:rPr>
              <a:t>Animations</a:t>
            </a:r>
            <a:r>
              <a:rPr lang="en-US" dirty="0">
                <a:latin typeface="+mn-lt"/>
              </a:rPr>
              <a:t> tab, in the </a:t>
            </a:r>
            <a:r>
              <a:rPr lang="en-US" b="1" dirty="0">
                <a:latin typeface="+mn-lt"/>
              </a:rPr>
              <a:t>Advanced Animations</a:t>
            </a:r>
            <a:r>
              <a:rPr lang="en-US" dirty="0">
                <a:latin typeface="+mn-lt"/>
              </a:rPr>
              <a:t> group, click </a:t>
            </a:r>
            <a:r>
              <a:rPr lang="en-US" b="1" dirty="0">
                <a:latin typeface="+mn-lt"/>
              </a:rPr>
              <a:t>Add Animation</a:t>
            </a:r>
            <a:r>
              <a:rPr lang="en-US" dirty="0">
                <a:latin typeface="+mn-lt"/>
              </a:rPr>
              <a:t>, and then, under </a:t>
            </a:r>
            <a:r>
              <a:rPr lang="en-US" b="1" dirty="0">
                <a:latin typeface="+mn-lt"/>
              </a:rPr>
              <a:t>Motion Paths</a:t>
            </a:r>
            <a:r>
              <a:rPr lang="en-US" dirty="0">
                <a:latin typeface="+mn-lt"/>
              </a:rPr>
              <a:t>, click </a:t>
            </a:r>
            <a:r>
              <a:rPr lang="en-US" b="1" dirty="0">
                <a:latin typeface="+mn-lt"/>
              </a:rPr>
              <a:t>Custom Path</a:t>
            </a:r>
            <a:r>
              <a:rPr lang="en-US" dirty="0">
                <a:latin typeface="+mn-lt"/>
              </a:rPr>
              <a:t>.</a:t>
            </a:r>
          </a:p>
          <a:p>
            <a:pPr marL="232943" indent="-232943">
              <a:buFont typeface="+mj-lt"/>
              <a:buAutoNum type="arabicPeriod"/>
            </a:pPr>
            <a:r>
              <a:rPr lang="en-US" dirty="0">
                <a:latin typeface="+mn-lt"/>
              </a:rPr>
              <a:t>Press and hold SHIFT to conform the path to a straight, horizontal line, and then do the following on the slide:</a:t>
            </a:r>
          </a:p>
          <a:p>
            <a:pPr marL="698830" lvl="1" indent="-232943">
              <a:buFont typeface="+mj-lt"/>
              <a:buAutoNum type="arabicPeriod"/>
            </a:pPr>
            <a:r>
              <a:rPr lang="en-US" dirty="0">
                <a:latin typeface="+mn-lt"/>
              </a:rPr>
              <a:t>Click the center of the dotted rectangle to create the first motion-path point.</a:t>
            </a:r>
          </a:p>
          <a:p>
            <a:pPr marL="698830" lvl="1" indent="-232943">
              <a:buFont typeface="+mj-lt"/>
              <a:buAutoNum type="arabicPeriod"/>
            </a:pPr>
            <a:r>
              <a:rPr lang="en-US" dirty="0">
                <a:latin typeface="+mn-lt"/>
              </a:rPr>
              <a:t>Click approximately ½” beyond the right edge of the rectangle to create the second motion-path point. </a:t>
            </a:r>
          </a:p>
          <a:p>
            <a:pPr marL="698830" lvl="1" indent="-232943">
              <a:buFont typeface="+mj-lt"/>
              <a:buAutoNum type="arabicPeriod"/>
            </a:pPr>
            <a:r>
              <a:rPr lang="en-US" dirty="0">
                <a:latin typeface="+mn-lt"/>
              </a:rPr>
              <a:t>Double-click approximately 2” beyond the left edge of the slide to create the third and final motion-path point. </a:t>
            </a:r>
          </a:p>
          <a:p>
            <a:pPr marL="232943" indent="-232943">
              <a:buFont typeface="+mj-lt"/>
              <a:buAutoNum type="arabicPeriod"/>
            </a:pPr>
            <a:r>
              <a:rPr lang="en-US" dirty="0">
                <a:latin typeface="+mn-lt"/>
              </a:rPr>
              <a:t>On the slide, right-click the freeform motion path, and then click </a:t>
            </a:r>
            <a:r>
              <a:rPr lang="en-US" b="1" dirty="0">
                <a:latin typeface="+mn-lt"/>
              </a:rPr>
              <a:t>Reverse Path Direction</a:t>
            </a:r>
            <a:r>
              <a:rPr lang="en-US" dirty="0">
                <a:latin typeface="+mn-lt"/>
              </a:rPr>
              <a:t>. </a:t>
            </a:r>
          </a:p>
          <a:p>
            <a:pPr marL="232943" indent="-232943">
              <a:buFont typeface="+mj-lt"/>
              <a:buAutoNum type="arabicPeriod"/>
            </a:pPr>
            <a:r>
              <a:rPr lang="en-US" dirty="0">
                <a:latin typeface="+mn-lt"/>
              </a:rPr>
              <a:t>On the </a:t>
            </a:r>
            <a:r>
              <a:rPr lang="en-US" b="1" dirty="0">
                <a:latin typeface="+mn-lt"/>
              </a:rPr>
              <a:t>Animations</a:t>
            </a:r>
            <a:r>
              <a:rPr lang="en-US" dirty="0">
                <a:latin typeface="+mn-lt"/>
              </a:rPr>
              <a:t> tab, in the </a:t>
            </a:r>
            <a:r>
              <a:rPr lang="en-US" b="1" dirty="0">
                <a:latin typeface="+mn-lt"/>
              </a:rPr>
              <a:t>Timing</a:t>
            </a:r>
            <a:r>
              <a:rPr lang="en-US" dirty="0">
                <a:latin typeface="+mn-lt"/>
              </a:rPr>
              <a:t> group, in the </a:t>
            </a:r>
            <a:r>
              <a:rPr lang="en-US" b="1" dirty="0">
                <a:latin typeface="+mn-lt"/>
              </a:rPr>
              <a:t>Start</a:t>
            </a:r>
            <a:r>
              <a:rPr lang="en-US" dirty="0">
                <a:latin typeface="+mn-lt"/>
              </a:rPr>
              <a:t> list, select </a:t>
            </a:r>
            <a:r>
              <a:rPr lang="en-US" b="1" dirty="0">
                <a:latin typeface="+mn-lt"/>
              </a:rPr>
              <a:t>With</a:t>
            </a:r>
            <a:r>
              <a:rPr lang="en-US" dirty="0">
                <a:latin typeface="+mn-lt"/>
              </a:rPr>
              <a:t> </a:t>
            </a:r>
            <a:r>
              <a:rPr lang="en-US" b="1" dirty="0">
                <a:latin typeface="+mn-lt"/>
              </a:rPr>
              <a:t>Previous</a:t>
            </a:r>
            <a:r>
              <a:rPr lang="en-US" dirty="0">
                <a:latin typeface="+mn-lt"/>
              </a:rPr>
              <a:t>.</a:t>
            </a:r>
          </a:p>
          <a:p>
            <a:pPr marL="232943" indent="-232943">
              <a:buFont typeface="+mj-lt"/>
              <a:buAutoNum type="arabicPeriod"/>
            </a:pPr>
            <a:r>
              <a:rPr lang="en-US" dirty="0">
                <a:latin typeface="+mn-lt"/>
              </a:rPr>
              <a:t>On the slide, select the gradient-filled rectangle. On the </a:t>
            </a:r>
            <a:r>
              <a:rPr lang="en-US" b="1" dirty="0">
                <a:latin typeface="+mn-lt"/>
              </a:rPr>
              <a:t>Animations</a:t>
            </a:r>
            <a:r>
              <a:rPr lang="en-US" dirty="0">
                <a:latin typeface="+mn-lt"/>
              </a:rPr>
              <a:t> tab, in the </a:t>
            </a:r>
            <a:r>
              <a:rPr lang="en-US" b="1" dirty="0">
                <a:latin typeface="+mn-lt"/>
              </a:rPr>
              <a:t>Advanced Animations </a:t>
            </a:r>
            <a:r>
              <a:rPr lang="en-US" dirty="0">
                <a:latin typeface="+mn-lt"/>
              </a:rPr>
              <a:t>group, click </a:t>
            </a:r>
            <a:r>
              <a:rPr lang="en-US" b="1" dirty="0">
                <a:latin typeface="+mn-lt"/>
              </a:rPr>
              <a:t>Add Effect</a:t>
            </a:r>
            <a:r>
              <a:rPr lang="en-US" dirty="0">
                <a:latin typeface="+mn-lt"/>
              </a:rPr>
              <a:t>, and then click </a:t>
            </a:r>
            <a:r>
              <a:rPr lang="en-US" b="1" dirty="0">
                <a:latin typeface="+mn-lt"/>
              </a:rPr>
              <a:t>More Entrance Effects</a:t>
            </a:r>
            <a:r>
              <a:rPr lang="en-US" dirty="0">
                <a:latin typeface="+mn-lt"/>
              </a:rPr>
              <a:t>. In the </a:t>
            </a:r>
            <a:r>
              <a:rPr lang="en-US" b="1" dirty="0">
                <a:latin typeface="+mn-lt"/>
              </a:rPr>
              <a:t>Add Entrance Effect </a:t>
            </a:r>
            <a:r>
              <a:rPr lang="en-US" dirty="0">
                <a:latin typeface="+mn-lt"/>
              </a:rPr>
              <a:t>dialog box, under </a:t>
            </a:r>
            <a:r>
              <a:rPr lang="en-US" b="1" dirty="0">
                <a:latin typeface="+mn-lt"/>
              </a:rPr>
              <a:t>Subtle</a:t>
            </a:r>
            <a:r>
              <a:rPr lang="en-US" dirty="0">
                <a:latin typeface="+mn-lt"/>
              </a:rPr>
              <a:t>, click </a:t>
            </a:r>
            <a:r>
              <a:rPr lang="en-US" b="1" dirty="0">
                <a:latin typeface="+mn-lt"/>
              </a:rPr>
              <a:t>Fade</a:t>
            </a:r>
            <a:r>
              <a:rPr lang="en-US" dirty="0">
                <a:latin typeface="+mn-lt"/>
              </a:rPr>
              <a:t>, and then click </a:t>
            </a:r>
            <a:r>
              <a:rPr lang="en-US" b="1" dirty="0">
                <a:latin typeface="+mn-lt"/>
              </a:rPr>
              <a:t>OK</a:t>
            </a:r>
            <a:r>
              <a:rPr lang="en-US" dirty="0">
                <a:latin typeface="+mn-lt"/>
              </a:rPr>
              <a:t>. </a:t>
            </a:r>
          </a:p>
          <a:p>
            <a:pPr marL="232943" indent="-232943" defTabSz="931774" eaLnBrk="1" fontAlgn="auto" hangingPunct="1">
              <a:spcBef>
                <a:spcPts val="0"/>
              </a:spcBef>
              <a:spcAft>
                <a:spcPts val="0"/>
              </a:spcAft>
              <a:buFont typeface="+mj-lt"/>
              <a:buAutoNum type="arabicPeriod"/>
              <a:defRPr/>
            </a:pPr>
            <a:r>
              <a:rPr lang="en-US" dirty="0">
                <a:latin typeface="+mn-lt"/>
              </a:rPr>
              <a:t>On the </a:t>
            </a:r>
            <a:r>
              <a:rPr lang="en-US" b="1" dirty="0">
                <a:latin typeface="+mn-lt"/>
              </a:rPr>
              <a:t>Animations</a:t>
            </a:r>
            <a:r>
              <a:rPr lang="en-US" dirty="0">
                <a:latin typeface="+mn-lt"/>
              </a:rPr>
              <a:t> tab, in the </a:t>
            </a:r>
            <a:r>
              <a:rPr lang="en-US" b="1" dirty="0">
                <a:latin typeface="+mn-lt"/>
              </a:rPr>
              <a:t>Timing</a:t>
            </a:r>
            <a:r>
              <a:rPr lang="en-US" dirty="0">
                <a:latin typeface="+mn-lt"/>
              </a:rPr>
              <a:t> group, in the </a:t>
            </a:r>
            <a:r>
              <a:rPr lang="en-US" b="1" dirty="0">
                <a:latin typeface="+mn-lt"/>
              </a:rPr>
              <a:t>Start</a:t>
            </a:r>
            <a:r>
              <a:rPr lang="en-US" dirty="0">
                <a:latin typeface="+mn-lt"/>
              </a:rPr>
              <a:t> list, select </a:t>
            </a:r>
            <a:r>
              <a:rPr lang="en-US" b="1" dirty="0">
                <a:latin typeface="+mn-lt"/>
              </a:rPr>
              <a:t>With</a:t>
            </a:r>
            <a:r>
              <a:rPr lang="en-US" dirty="0">
                <a:latin typeface="+mn-lt"/>
              </a:rPr>
              <a:t> </a:t>
            </a:r>
            <a:r>
              <a:rPr lang="en-US" b="1" dirty="0">
                <a:latin typeface="+mn-lt"/>
              </a:rPr>
              <a:t>Previous</a:t>
            </a:r>
            <a:r>
              <a:rPr lang="en-US" dirty="0">
                <a:latin typeface="+mn-lt"/>
              </a:rPr>
              <a:t>.</a:t>
            </a:r>
          </a:p>
          <a:p>
            <a:pPr marL="232943" indent="-232943" defTabSz="931774" eaLnBrk="1" fontAlgn="auto" hangingPunct="1">
              <a:spcBef>
                <a:spcPts val="0"/>
              </a:spcBef>
              <a:spcAft>
                <a:spcPts val="0"/>
              </a:spcAft>
              <a:buFont typeface="+mj-lt"/>
              <a:buAutoNum type="arabicPeriod"/>
              <a:defRPr/>
            </a:pPr>
            <a:r>
              <a:rPr lang="en-US" dirty="0">
                <a:latin typeface="+mn-lt"/>
              </a:rPr>
              <a:t>On the </a:t>
            </a:r>
            <a:r>
              <a:rPr lang="en-US" b="1" dirty="0">
                <a:latin typeface="+mn-lt"/>
              </a:rPr>
              <a:t>Animations</a:t>
            </a:r>
            <a:r>
              <a:rPr lang="en-US" dirty="0">
                <a:latin typeface="+mn-lt"/>
              </a:rPr>
              <a:t> tab, in the </a:t>
            </a:r>
            <a:r>
              <a:rPr lang="en-US" b="1" dirty="0">
                <a:latin typeface="+mn-lt"/>
              </a:rPr>
              <a:t>Timing</a:t>
            </a:r>
            <a:r>
              <a:rPr lang="en-US" dirty="0">
                <a:latin typeface="+mn-lt"/>
              </a:rPr>
              <a:t> group, in the </a:t>
            </a:r>
            <a:r>
              <a:rPr lang="en-US" b="1" dirty="0">
                <a:latin typeface="+mn-lt"/>
              </a:rPr>
              <a:t>Duration </a:t>
            </a:r>
            <a:r>
              <a:rPr lang="en-US" dirty="0">
                <a:latin typeface="+mn-lt"/>
              </a:rPr>
              <a:t>box, enter </a:t>
            </a:r>
            <a:r>
              <a:rPr lang="en-US" b="1" dirty="0">
                <a:latin typeface="+mn-lt"/>
              </a:rPr>
              <a:t>0.5</a:t>
            </a:r>
            <a:r>
              <a:rPr lang="en-US" dirty="0">
                <a:latin typeface="+mn-lt"/>
              </a:rPr>
              <a:t>. </a:t>
            </a:r>
          </a:p>
          <a:p>
            <a:pPr marL="232943" indent="-232943" defTabSz="931774" eaLnBrk="1" fontAlgn="auto" hangingPunct="1">
              <a:spcBef>
                <a:spcPts val="0"/>
              </a:spcBef>
              <a:spcAft>
                <a:spcPts val="0"/>
              </a:spcAft>
              <a:buFont typeface="+mj-lt"/>
              <a:buAutoNum type="arabicPeriod"/>
              <a:defRPr/>
            </a:pPr>
            <a:r>
              <a:rPr lang="en-US" dirty="0">
                <a:latin typeface="+mn-lt"/>
              </a:rPr>
              <a:t>On the slide, select the gradient-filled rectangle. On the </a:t>
            </a:r>
            <a:r>
              <a:rPr lang="en-US" b="1" dirty="0">
                <a:latin typeface="+mn-lt"/>
              </a:rPr>
              <a:t>Animations</a:t>
            </a:r>
            <a:r>
              <a:rPr lang="en-US" dirty="0">
                <a:latin typeface="+mn-lt"/>
              </a:rPr>
              <a:t> tab, in the </a:t>
            </a:r>
            <a:r>
              <a:rPr lang="en-US" b="1" dirty="0">
                <a:latin typeface="+mn-lt"/>
              </a:rPr>
              <a:t>Advanced Animations </a:t>
            </a:r>
            <a:r>
              <a:rPr lang="en-US" dirty="0">
                <a:latin typeface="+mn-lt"/>
              </a:rPr>
              <a:t>group, click </a:t>
            </a:r>
            <a:r>
              <a:rPr lang="en-US" b="1" dirty="0">
                <a:latin typeface="+mn-lt"/>
              </a:rPr>
              <a:t>Add Effect</a:t>
            </a:r>
            <a:r>
              <a:rPr lang="en-US" dirty="0">
                <a:latin typeface="+mn-lt"/>
              </a:rPr>
              <a:t>, and then click </a:t>
            </a:r>
            <a:r>
              <a:rPr lang="en-US" b="1" dirty="0">
                <a:latin typeface="+mn-lt"/>
              </a:rPr>
              <a:t>More Motion Paths</a:t>
            </a:r>
            <a:r>
              <a:rPr lang="en-US" dirty="0">
                <a:latin typeface="+mn-lt"/>
              </a:rPr>
              <a:t>. In the </a:t>
            </a:r>
            <a:r>
              <a:rPr lang="en-US" b="1" dirty="0">
                <a:latin typeface="+mn-lt"/>
              </a:rPr>
              <a:t>Add Motion Path </a:t>
            </a:r>
            <a:r>
              <a:rPr lang="en-US" dirty="0">
                <a:latin typeface="+mn-lt"/>
              </a:rPr>
              <a:t>dialog box, under </a:t>
            </a:r>
            <a:r>
              <a:rPr lang="en-US" b="1" dirty="0">
                <a:latin typeface="+mn-lt"/>
              </a:rPr>
              <a:t>Lines and Curves</a:t>
            </a:r>
            <a:r>
              <a:rPr lang="en-US" dirty="0">
                <a:latin typeface="+mn-lt"/>
              </a:rPr>
              <a:t>, click </a:t>
            </a:r>
            <a:r>
              <a:rPr lang="en-US" b="1" dirty="0">
                <a:latin typeface="+mn-lt"/>
              </a:rPr>
              <a:t>Down</a:t>
            </a:r>
            <a:r>
              <a:rPr lang="en-US" dirty="0">
                <a:latin typeface="+mn-lt"/>
              </a:rPr>
              <a:t>, and then click </a:t>
            </a:r>
            <a:r>
              <a:rPr lang="en-US" b="1" dirty="0">
                <a:latin typeface="+mn-lt"/>
              </a:rPr>
              <a:t>OK</a:t>
            </a:r>
            <a:r>
              <a:rPr lang="en-US" dirty="0">
                <a:latin typeface="+mn-lt"/>
              </a:rPr>
              <a:t>. </a:t>
            </a:r>
          </a:p>
          <a:p>
            <a:pPr marL="232943" indent="-232943" defTabSz="931774" eaLnBrk="1" fontAlgn="auto" hangingPunct="1">
              <a:spcBef>
                <a:spcPts val="0"/>
              </a:spcBef>
              <a:spcAft>
                <a:spcPts val="0"/>
              </a:spcAft>
              <a:buFont typeface="+mj-lt"/>
              <a:buAutoNum type="arabicPeriod"/>
              <a:defRPr/>
            </a:pPr>
            <a:r>
              <a:rPr lang="en-US" dirty="0">
                <a:latin typeface="+mn-lt"/>
              </a:rPr>
              <a:t>On the </a:t>
            </a:r>
            <a:r>
              <a:rPr lang="en-US" b="1" dirty="0">
                <a:latin typeface="+mn-lt"/>
              </a:rPr>
              <a:t>Animations</a:t>
            </a:r>
            <a:r>
              <a:rPr lang="en-US" dirty="0">
                <a:latin typeface="+mn-lt"/>
              </a:rPr>
              <a:t> tab, in the </a:t>
            </a:r>
            <a:r>
              <a:rPr lang="en-US" b="1" dirty="0">
                <a:latin typeface="+mn-lt"/>
              </a:rPr>
              <a:t>Timing</a:t>
            </a:r>
            <a:r>
              <a:rPr lang="en-US" dirty="0">
                <a:latin typeface="+mn-lt"/>
              </a:rPr>
              <a:t> group, in the </a:t>
            </a:r>
            <a:r>
              <a:rPr lang="en-US" b="1" dirty="0">
                <a:latin typeface="+mn-lt"/>
              </a:rPr>
              <a:t>Start</a:t>
            </a:r>
            <a:r>
              <a:rPr lang="en-US" dirty="0">
                <a:latin typeface="+mn-lt"/>
              </a:rPr>
              <a:t> list, select </a:t>
            </a:r>
            <a:r>
              <a:rPr lang="en-US" b="1" dirty="0">
                <a:latin typeface="+mn-lt"/>
              </a:rPr>
              <a:t>With</a:t>
            </a:r>
            <a:r>
              <a:rPr lang="en-US" dirty="0">
                <a:latin typeface="+mn-lt"/>
              </a:rPr>
              <a:t> </a:t>
            </a:r>
            <a:r>
              <a:rPr lang="en-US" b="1" dirty="0">
                <a:latin typeface="+mn-lt"/>
              </a:rPr>
              <a:t>Previous</a:t>
            </a:r>
            <a:r>
              <a:rPr lang="en-US" dirty="0">
                <a:latin typeface="+mn-lt"/>
              </a:rPr>
              <a:t>.</a:t>
            </a:r>
          </a:p>
          <a:p>
            <a:pPr marL="232943" indent="-232943" defTabSz="931774" eaLnBrk="1" fontAlgn="auto" hangingPunct="1">
              <a:spcBef>
                <a:spcPts val="0"/>
              </a:spcBef>
              <a:spcAft>
                <a:spcPts val="0"/>
              </a:spcAft>
              <a:buFont typeface="+mj-lt"/>
              <a:buAutoNum type="arabicPeriod"/>
              <a:defRPr/>
            </a:pPr>
            <a:r>
              <a:rPr lang="en-US" dirty="0">
                <a:latin typeface="+mn-lt"/>
              </a:rPr>
              <a:t>On the </a:t>
            </a:r>
            <a:r>
              <a:rPr lang="en-US" b="1" dirty="0">
                <a:latin typeface="+mn-lt"/>
              </a:rPr>
              <a:t>Animations</a:t>
            </a:r>
            <a:r>
              <a:rPr lang="en-US" dirty="0">
                <a:latin typeface="+mn-lt"/>
              </a:rPr>
              <a:t> tab, in the </a:t>
            </a:r>
            <a:r>
              <a:rPr lang="en-US" b="1" dirty="0">
                <a:latin typeface="+mn-lt"/>
              </a:rPr>
              <a:t>Timing</a:t>
            </a:r>
            <a:r>
              <a:rPr lang="en-US" dirty="0">
                <a:latin typeface="+mn-lt"/>
              </a:rPr>
              <a:t> group, in the </a:t>
            </a:r>
            <a:r>
              <a:rPr lang="en-US" b="1" dirty="0">
                <a:latin typeface="+mn-lt"/>
              </a:rPr>
              <a:t>Duration </a:t>
            </a:r>
            <a:r>
              <a:rPr lang="en-US" dirty="0">
                <a:latin typeface="+mn-lt"/>
              </a:rPr>
              <a:t>box, enter </a:t>
            </a:r>
            <a:r>
              <a:rPr lang="en-US" b="1" dirty="0">
                <a:latin typeface="+mn-lt"/>
              </a:rPr>
              <a:t>2</a:t>
            </a:r>
            <a:r>
              <a:rPr lang="en-US" dirty="0">
                <a:latin typeface="+mn-lt"/>
              </a:rPr>
              <a:t>. </a:t>
            </a:r>
          </a:p>
          <a:p>
            <a:pPr marL="232943" indent="-232943">
              <a:buFont typeface="+mj-lt"/>
              <a:buAutoNum type="arabicPeriod"/>
            </a:pPr>
            <a:r>
              <a:rPr lang="en-US" dirty="0">
                <a:latin typeface="+mn-lt"/>
              </a:rPr>
              <a:t>On the slide, right-click the down motion path and click </a:t>
            </a:r>
            <a:r>
              <a:rPr lang="en-US" b="1" dirty="0">
                <a:latin typeface="+mn-lt"/>
              </a:rPr>
              <a:t>Reverse</a:t>
            </a:r>
            <a:r>
              <a:rPr lang="en-US" dirty="0">
                <a:latin typeface="+mn-lt"/>
              </a:rPr>
              <a:t> </a:t>
            </a:r>
            <a:r>
              <a:rPr lang="en-US" b="1" dirty="0">
                <a:latin typeface="+mn-lt"/>
              </a:rPr>
              <a:t>Path</a:t>
            </a:r>
            <a:r>
              <a:rPr lang="en-US" dirty="0">
                <a:latin typeface="+mn-lt"/>
              </a:rPr>
              <a:t> </a:t>
            </a:r>
            <a:r>
              <a:rPr lang="en-US" b="1" dirty="0">
                <a:latin typeface="+mn-lt"/>
              </a:rPr>
              <a:t>Direction</a:t>
            </a:r>
            <a:r>
              <a:rPr lang="en-US" dirty="0">
                <a:latin typeface="+mn-lt"/>
              </a:rPr>
              <a:t>.</a:t>
            </a:r>
          </a:p>
          <a:p>
            <a:pPr marL="232943" indent="-232943">
              <a:buFont typeface="+mj-lt"/>
              <a:buAutoNum type="arabicPeriod"/>
            </a:pPr>
            <a:r>
              <a:rPr lang="en-US" dirty="0">
                <a:latin typeface="+mn-lt"/>
              </a:rPr>
              <a:t>On the slide, select the smaller, full-color picture. On the </a:t>
            </a:r>
            <a:r>
              <a:rPr lang="en-US" b="1" dirty="0">
                <a:latin typeface="+mn-lt"/>
              </a:rPr>
              <a:t>Animations</a:t>
            </a:r>
            <a:r>
              <a:rPr lang="en-US" dirty="0">
                <a:latin typeface="+mn-lt"/>
              </a:rPr>
              <a:t> tab, in the </a:t>
            </a:r>
            <a:r>
              <a:rPr lang="en-US" b="1" dirty="0">
                <a:latin typeface="+mn-lt"/>
              </a:rPr>
              <a:t>Advanced Animations </a:t>
            </a:r>
            <a:r>
              <a:rPr lang="en-US" dirty="0">
                <a:latin typeface="+mn-lt"/>
              </a:rPr>
              <a:t>group, click </a:t>
            </a:r>
            <a:r>
              <a:rPr lang="en-US" b="1" dirty="0">
                <a:latin typeface="+mn-lt"/>
              </a:rPr>
              <a:t>Add Effect</a:t>
            </a:r>
            <a:r>
              <a:rPr lang="en-US" dirty="0">
                <a:latin typeface="+mn-lt"/>
              </a:rPr>
              <a:t>, and then click </a:t>
            </a:r>
            <a:r>
              <a:rPr lang="en-US" b="1" dirty="0">
                <a:latin typeface="+mn-lt"/>
              </a:rPr>
              <a:t>More Entrance Effects</a:t>
            </a:r>
            <a:r>
              <a:rPr lang="en-US" dirty="0">
                <a:latin typeface="+mn-lt"/>
              </a:rPr>
              <a:t>. In the </a:t>
            </a:r>
            <a:r>
              <a:rPr lang="en-US" b="1" dirty="0">
                <a:latin typeface="+mn-lt"/>
              </a:rPr>
              <a:t>Add Entrance Effect </a:t>
            </a:r>
            <a:r>
              <a:rPr lang="en-US" dirty="0">
                <a:latin typeface="+mn-lt"/>
              </a:rPr>
              <a:t>dialog box, under </a:t>
            </a:r>
            <a:r>
              <a:rPr lang="en-US" b="1" dirty="0">
                <a:latin typeface="+mn-lt"/>
              </a:rPr>
              <a:t>Subtle</a:t>
            </a:r>
            <a:r>
              <a:rPr lang="en-US" dirty="0">
                <a:latin typeface="+mn-lt"/>
              </a:rPr>
              <a:t>, click </a:t>
            </a:r>
            <a:r>
              <a:rPr lang="en-US" b="1" dirty="0">
                <a:latin typeface="+mn-lt"/>
              </a:rPr>
              <a:t>Fade</a:t>
            </a:r>
            <a:r>
              <a:rPr lang="en-US" dirty="0">
                <a:latin typeface="+mn-lt"/>
              </a:rPr>
              <a:t>, and then click </a:t>
            </a:r>
            <a:r>
              <a:rPr lang="en-US" b="1" dirty="0">
                <a:latin typeface="+mn-lt"/>
              </a:rPr>
              <a:t>OK</a:t>
            </a:r>
            <a:r>
              <a:rPr lang="en-US" dirty="0">
                <a:latin typeface="+mn-lt"/>
              </a:rPr>
              <a:t>. </a:t>
            </a:r>
          </a:p>
          <a:p>
            <a:pPr marL="232943" indent="-232943" defTabSz="931774" eaLnBrk="1" fontAlgn="auto" hangingPunct="1">
              <a:spcBef>
                <a:spcPts val="0"/>
              </a:spcBef>
              <a:spcAft>
                <a:spcPts val="0"/>
              </a:spcAft>
              <a:buFont typeface="+mj-lt"/>
              <a:buAutoNum type="arabicPeriod"/>
              <a:defRPr/>
            </a:pPr>
            <a:r>
              <a:rPr lang="en-US" dirty="0">
                <a:latin typeface="+mn-lt"/>
              </a:rPr>
              <a:t>On the </a:t>
            </a:r>
            <a:r>
              <a:rPr lang="en-US" b="1" dirty="0">
                <a:latin typeface="+mn-lt"/>
              </a:rPr>
              <a:t>Animations</a:t>
            </a:r>
            <a:r>
              <a:rPr lang="en-US" dirty="0">
                <a:latin typeface="+mn-lt"/>
              </a:rPr>
              <a:t> tab, in the </a:t>
            </a:r>
            <a:r>
              <a:rPr lang="en-US" b="1" dirty="0">
                <a:latin typeface="+mn-lt"/>
              </a:rPr>
              <a:t>Timing</a:t>
            </a:r>
            <a:r>
              <a:rPr lang="en-US" dirty="0">
                <a:latin typeface="+mn-lt"/>
              </a:rPr>
              <a:t> group, in the </a:t>
            </a:r>
            <a:r>
              <a:rPr lang="en-US" b="1" dirty="0">
                <a:latin typeface="+mn-lt"/>
              </a:rPr>
              <a:t>Start</a:t>
            </a:r>
            <a:r>
              <a:rPr lang="en-US" dirty="0">
                <a:latin typeface="+mn-lt"/>
              </a:rPr>
              <a:t> list, select </a:t>
            </a:r>
            <a:r>
              <a:rPr lang="en-US" b="1" dirty="0">
                <a:latin typeface="+mn-lt"/>
              </a:rPr>
              <a:t>With</a:t>
            </a:r>
            <a:r>
              <a:rPr lang="en-US" dirty="0">
                <a:latin typeface="+mn-lt"/>
              </a:rPr>
              <a:t> </a:t>
            </a:r>
            <a:r>
              <a:rPr lang="en-US" b="1" dirty="0">
                <a:latin typeface="+mn-lt"/>
              </a:rPr>
              <a:t>Previous</a:t>
            </a:r>
            <a:r>
              <a:rPr lang="en-US" dirty="0">
                <a:latin typeface="+mn-lt"/>
              </a:rPr>
              <a:t>.</a:t>
            </a:r>
          </a:p>
          <a:p>
            <a:pPr marL="232943" indent="-232943" defTabSz="931774" eaLnBrk="1" fontAlgn="auto" hangingPunct="1">
              <a:spcBef>
                <a:spcPts val="0"/>
              </a:spcBef>
              <a:spcAft>
                <a:spcPts val="0"/>
              </a:spcAft>
              <a:buFont typeface="+mj-lt"/>
              <a:buAutoNum type="arabicPeriod"/>
              <a:defRPr/>
            </a:pPr>
            <a:r>
              <a:rPr lang="en-US" dirty="0">
                <a:latin typeface="+mn-lt"/>
              </a:rPr>
              <a:t>On the </a:t>
            </a:r>
            <a:r>
              <a:rPr lang="en-US" b="1" dirty="0">
                <a:latin typeface="+mn-lt"/>
              </a:rPr>
              <a:t>Animations</a:t>
            </a:r>
            <a:r>
              <a:rPr lang="en-US" dirty="0">
                <a:latin typeface="+mn-lt"/>
              </a:rPr>
              <a:t> tab, in the </a:t>
            </a:r>
            <a:r>
              <a:rPr lang="en-US" b="1" dirty="0">
                <a:latin typeface="+mn-lt"/>
              </a:rPr>
              <a:t>Timing</a:t>
            </a:r>
            <a:r>
              <a:rPr lang="en-US" dirty="0">
                <a:latin typeface="+mn-lt"/>
              </a:rPr>
              <a:t> group, in the </a:t>
            </a:r>
            <a:r>
              <a:rPr lang="en-US" b="1" dirty="0">
                <a:latin typeface="+mn-lt"/>
              </a:rPr>
              <a:t>Duration </a:t>
            </a:r>
            <a:r>
              <a:rPr lang="en-US" dirty="0">
                <a:latin typeface="+mn-lt"/>
              </a:rPr>
              <a:t>box, enter </a:t>
            </a:r>
            <a:r>
              <a:rPr lang="en-US" b="1" dirty="0">
                <a:latin typeface="+mn-lt"/>
              </a:rPr>
              <a:t>2</a:t>
            </a:r>
            <a:r>
              <a:rPr lang="en-US" dirty="0">
                <a:latin typeface="+mn-lt"/>
              </a:rPr>
              <a:t>. </a:t>
            </a:r>
          </a:p>
          <a:p>
            <a:pPr marL="232943" indent="-232943" defTabSz="931774" eaLnBrk="1" fontAlgn="auto" hangingPunct="1">
              <a:spcBef>
                <a:spcPts val="0"/>
              </a:spcBef>
              <a:spcAft>
                <a:spcPts val="0"/>
              </a:spcAft>
              <a:buFont typeface="+mj-lt"/>
              <a:buAutoNum type="arabicPeriod"/>
              <a:defRPr/>
            </a:pPr>
            <a:r>
              <a:rPr lang="en-US" dirty="0">
                <a:latin typeface="+mn-lt"/>
              </a:rPr>
              <a:t>On the </a:t>
            </a:r>
            <a:r>
              <a:rPr lang="en-US" b="1" dirty="0">
                <a:latin typeface="+mn-lt"/>
              </a:rPr>
              <a:t>Animations</a:t>
            </a:r>
            <a:r>
              <a:rPr lang="en-US" dirty="0">
                <a:latin typeface="+mn-lt"/>
              </a:rPr>
              <a:t> tab, in the </a:t>
            </a:r>
            <a:r>
              <a:rPr lang="en-US" b="1" dirty="0">
                <a:latin typeface="+mn-lt"/>
              </a:rPr>
              <a:t>Timing</a:t>
            </a:r>
            <a:r>
              <a:rPr lang="en-US" dirty="0">
                <a:latin typeface="+mn-lt"/>
              </a:rPr>
              <a:t> group, in the </a:t>
            </a:r>
            <a:r>
              <a:rPr lang="en-US" b="1" dirty="0">
                <a:latin typeface="+mn-lt"/>
              </a:rPr>
              <a:t>Delay </a:t>
            </a:r>
            <a:r>
              <a:rPr lang="en-US" dirty="0">
                <a:latin typeface="+mn-lt"/>
              </a:rPr>
              <a:t>box, enter </a:t>
            </a:r>
            <a:r>
              <a:rPr lang="en-US" b="1" dirty="0">
                <a:latin typeface="+mn-lt"/>
              </a:rPr>
              <a:t>1.5</a:t>
            </a:r>
            <a:r>
              <a:rPr lang="en-US" dirty="0">
                <a:latin typeface="+mn-lt"/>
              </a:rPr>
              <a:t>. </a:t>
            </a:r>
          </a:p>
          <a:p>
            <a:pPr marL="232943" indent="-232943">
              <a:buFont typeface="+mj-lt"/>
              <a:buAutoNum type="arabicPeriod"/>
            </a:pPr>
            <a:r>
              <a:rPr lang="en-US" dirty="0">
                <a:latin typeface="+mn-lt"/>
              </a:rPr>
              <a:t>On the slide, select the text box. On the </a:t>
            </a:r>
            <a:r>
              <a:rPr lang="en-US" b="1" dirty="0">
                <a:latin typeface="+mn-lt"/>
              </a:rPr>
              <a:t>Animations</a:t>
            </a:r>
            <a:r>
              <a:rPr lang="en-US" dirty="0">
                <a:latin typeface="+mn-lt"/>
              </a:rPr>
              <a:t> tab, in the </a:t>
            </a:r>
            <a:r>
              <a:rPr lang="en-US" b="1" dirty="0">
                <a:latin typeface="+mn-lt"/>
              </a:rPr>
              <a:t>Advanced Animations </a:t>
            </a:r>
            <a:r>
              <a:rPr lang="en-US" dirty="0">
                <a:latin typeface="+mn-lt"/>
              </a:rPr>
              <a:t>group, click </a:t>
            </a:r>
            <a:r>
              <a:rPr lang="en-US" b="1" dirty="0">
                <a:latin typeface="+mn-lt"/>
              </a:rPr>
              <a:t>Add Effect</a:t>
            </a:r>
            <a:r>
              <a:rPr lang="en-US" dirty="0">
                <a:latin typeface="+mn-lt"/>
              </a:rPr>
              <a:t>, and then click </a:t>
            </a:r>
            <a:r>
              <a:rPr lang="en-US" b="1" dirty="0">
                <a:latin typeface="+mn-lt"/>
              </a:rPr>
              <a:t>More Entrance Effects</a:t>
            </a:r>
            <a:r>
              <a:rPr lang="en-US" dirty="0">
                <a:latin typeface="+mn-lt"/>
              </a:rPr>
              <a:t>. In the </a:t>
            </a:r>
            <a:r>
              <a:rPr lang="en-US" b="1" dirty="0">
                <a:latin typeface="+mn-lt"/>
              </a:rPr>
              <a:t>Add Entrance Effect </a:t>
            </a:r>
            <a:r>
              <a:rPr lang="en-US" dirty="0">
                <a:latin typeface="+mn-lt"/>
              </a:rPr>
              <a:t>dialog box, under </a:t>
            </a:r>
            <a:r>
              <a:rPr lang="en-US" b="1" dirty="0">
                <a:latin typeface="+mn-lt"/>
              </a:rPr>
              <a:t>Subtle</a:t>
            </a:r>
            <a:r>
              <a:rPr lang="en-US" dirty="0">
                <a:latin typeface="+mn-lt"/>
              </a:rPr>
              <a:t>, click </a:t>
            </a:r>
            <a:r>
              <a:rPr lang="en-US" b="1" dirty="0">
                <a:latin typeface="+mn-lt"/>
              </a:rPr>
              <a:t>Fade</a:t>
            </a:r>
            <a:r>
              <a:rPr lang="en-US" dirty="0">
                <a:latin typeface="+mn-lt"/>
              </a:rPr>
              <a:t>, and then click </a:t>
            </a:r>
            <a:r>
              <a:rPr lang="en-US" b="1" dirty="0">
                <a:latin typeface="+mn-lt"/>
              </a:rPr>
              <a:t>OK</a:t>
            </a:r>
            <a:r>
              <a:rPr lang="en-US" dirty="0">
                <a:latin typeface="+mn-lt"/>
              </a:rPr>
              <a:t>. </a:t>
            </a:r>
          </a:p>
          <a:p>
            <a:pPr marL="232943" indent="-232943" defTabSz="931774" eaLnBrk="1" fontAlgn="auto" hangingPunct="1">
              <a:spcBef>
                <a:spcPts val="0"/>
              </a:spcBef>
              <a:spcAft>
                <a:spcPts val="0"/>
              </a:spcAft>
              <a:buFont typeface="+mj-lt"/>
              <a:buAutoNum type="arabicPeriod"/>
              <a:defRPr/>
            </a:pPr>
            <a:r>
              <a:rPr lang="en-US" dirty="0">
                <a:latin typeface="+mn-lt"/>
              </a:rPr>
              <a:t>On the </a:t>
            </a:r>
            <a:r>
              <a:rPr lang="en-US" b="1" dirty="0">
                <a:latin typeface="+mn-lt"/>
              </a:rPr>
              <a:t>Animations</a:t>
            </a:r>
            <a:r>
              <a:rPr lang="en-US" dirty="0">
                <a:latin typeface="+mn-lt"/>
              </a:rPr>
              <a:t> tab, in the </a:t>
            </a:r>
            <a:r>
              <a:rPr lang="en-US" b="1" dirty="0">
                <a:latin typeface="+mn-lt"/>
              </a:rPr>
              <a:t>Timing</a:t>
            </a:r>
            <a:r>
              <a:rPr lang="en-US" dirty="0">
                <a:latin typeface="+mn-lt"/>
              </a:rPr>
              <a:t> group, in the </a:t>
            </a:r>
            <a:r>
              <a:rPr lang="en-US" b="1" dirty="0">
                <a:latin typeface="+mn-lt"/>
              </a:rPr>
              <a:t>Start</a:t>
            </a:r>
            <a:r>
              <a:rPr lang="en-US" dirty="0">
                <a:latin typeface="+mn-lt"/>
              </a:rPr>
              <a:t> list, select </a:t>
            </a:r>
            <a:r>
              <a:rPr lang="en-US" b="1" dirty="0">
                <a:latin typeface="+mn-lt"/>
              </a:rPr>
              <a:t>With</a:t>
            </a:r>
            <a:r>
              <a:rPr lang="en-US" dirty="0">
                <a:latin typeface="+mn-lt"/>
              </a:rPr>
              <a:t> </a:t>
            </a:r>
            <a:r>
              <a:rPr lang="en-US" b="1" dirty="0">
                <a:latin typeface="+mn-lt"/>
              </a:rPr>
              <a:t>Previous</a:t>
            </a:r>
            <a:r>
              <a:rPr lang="en-US" dirty="0">
                <a:latin typeface="+mn-lt"/>
              </a:rPr>
              <a:t>.</a:t>
            </a:r>
          </a:p>
          <a:p>
            <a:pPr marL="232943" indent="-232943" defTabSz="931774" eaLnBrk="1" fontAlgn="auto" hangingPunct="1">
              <a:spcBef>
                <a:spcPts val="0"/>
              </a:spcBef>
              <a:spcAft>
                <a:spcPts val="0"/>
              </a:spcAft>
              <a:buFont typeface="+mj-lt"/>
              <a:buAutoNum type="arabicPeriod"/>
              <a:defRPr/>
            </a:pPr>
            <a:r>
              <a:rPr lang="en-US" dirty="0">
                <a:latin typeface="+mn-lt"/>
              </a:rPr>
              <a:t>On the </a:t>
            </a:r>
            <a:r>
              <a:rPr lang="en-US" b="1" dirty="0">
                <a:latin typeface="+mn-lt"/>
              </a:rPr>
              <a:t>Animations</a:t>
            </a:r>
            <a:r>
              <a:rPr lang="en-US" dirty="0">
                <a:latin typeface="+mn-lt"/>
              </a:rPr>
              <a:t> tab, in the </a:t>
            </a:r>
            <a:r>
              <a:rPr lang="en-US" b="1" dirty="0">
                <a:latin typeface="+mn-lt"/>
              </a:rPr>
              <a:t>Timing</a:t>
            </a:r>
            <a:r>
              <a:rPr lang="en-US" dirty="0">
                <a:latin typeface="+mn-lt"/>
              </a:rPr>
              <a:t> group, in the </a:t>
            </a:r>
            <a:r>
              <a:rPr lang="en-US" b="1" dirty="0">
                <a:latin typeface="+mn-lt"/>
              </a:rPr>
              <a:t>Duration </a:t>
            </a:r>
            <a:r>
              <a:rPr lang="en-US" dirty="0">
                <a:latin typeface="+mn-lt"/>
              </a:rPr>
              <a:t>box, enter </a:t>
            </a:r>
            <a:r>
              <a:rPr lang="en-US" b="1" dirty="0">
                <a:latin typeface="+mn-lt"/>
              </a:rPr>
              <a:t>1</a:t>
            </a:r>
            <a:r>
              <a:rPr lang="en-US" dirty="0">
                <a:latin typeface="+mn-lt"/>
              </a:rPr>
              <a:t>. </a:t>
            </a:r>
          </a:p>
          <a:p>
            <a:pPr marL="232943" indent="-232943">
              <a:buFont typeface="+mj-lt"/>
              <a:buAutoNum type="arabicPeriod"/>
            </a:pPr>
            <a:endParaRPr lang="en-US" dirty="0">
              <a:latin typeface="+mn-lt"/>
            </a:endParaRPr>
          </a:p>
        </p:txBody>
      </p:sp>
      <p:sp>
        <p:nvSpPr>
          <p:cNvPr id="6" name="Slide Image Placeholder 5"/>
          <p:cNvSpPr>
            <a:spLocks noGrp="1" noRot="1" noChangeAspect="1"/>
          </p:cNvSpPr>
          <p:nvPr>
            <p:ph type="sldImg"/>
          </p:nvPr>
        </p:nvSpPr>
        <p:spPr>
          <a:xfrm>
            <a:off x="517525" y="471488"/>
            <a:ext cx="3224213" cy="2419350"/>
          </a:xfr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numCol="2" spcCol="186355">
            <a:noAutofit/>
          </a:bodyPr>
          <a:lstStyle/>
          <a:p>
            <a:r>
              <a:rPr lang="en-US" sz="1400" b="1" dirty="0"/>
              <a:t>Animated recolored picture fades in over black and white copy</a:t>
            </a:r>
          </a:p>
          <a:p>
            <a:r>
              <a:rPr lang="en-US" sz="1400" dirty="0"/>
              <a:t>(Advanced)</a:t>
            </a:r>
          </a:p>
          <a:p>
            <a:endParaRPr lang="en-US" dirty="0"/>
          </a:p>
          <a:p>
            <a:endParaRPr lang="en-US" dirty="0"/>
          </a:p>
          <a:p>
            <a:r>
              <a:rPr lang="en-US" dirty="0">
                <a:latin typeface="+mn-lt"/>
              </a:rPr>
              <a:t>To reproduce the picture effects on this slide, do the following:</a:t>
            </a:r>
          </a:p>
          <a:p>
            <a:pPr marL="232943" indent="-232943" defTabSz="931774" eaLnBrk="1" fontAlgn="auto" hangingPunct="1">
              <a:spcBef>
                <a:spcPts val="0"/>
              </a:spcBef>
              <a:spcAft>
                <a:spcPts val="0"/>
              </a:spcAft>
              <a:buFont typeface="+mj-lt"/>
              <a:buAutoNum type="arabicPeriod"/>
              <a:defRPr/>
            </a:pPr>
            <a:r>
              <a:rPr lang="en-US" dirty="0"/>
              <a:t>On the </a:t>
            </a:r>
            <a:r>
              <a:rPr lang="en-US" b="1" dirty="0"/>
              <a:t>Home</a:t>
            </a:r>
            <a:r>
              <a:rPr lang="en-US" dirty="0"/>
              <a:t> tab, in the </a:t>
            </a:r>
            <a:r>
              <a:rPr lang="en-US" b="1" dirty="0"/>
              <a:t>Slides</a:t>
            </a:r>
            <a:r>
              <a:rPr lang="en-US" dirty="0"/>
              <a:t> group, click </a:t>
            </a:r>
            <a:r>
              <a:rPr lang="en-US" b="1" dirty="0"/>
              <a:t>Layout</a:t>
            </a:r>
            <a:r>
              <a:rPr lang="en-US" dirty="0"/>
              <a:t> and then click </a:t>
            </a:r>
            <a:r>
              <a:rPr lang="en-US" b="1" dirty="0"/>
              <a:t>Blank</a:t>
            </a:r>
            <a:r>
              <a:rPr lang="en-US" dirty="0"/>
              <a:t>. </a:t>
            </a:r>
          </a:p>
          <a:p>
            <a:pPr marL="232943" indent="-232943" defTabSz="931774" eaLnBrk="1" fontAlgn="auto" hangingPunct="1">
              <a:spcBef>
                <a:spcPts val="0"/>
              </a:spcBef>
              <a:spcAft>
                <a:spcPts val="0"/>
              </a:spcAft>
              <a:buFont typeface="+mj-lt"/>
              <a:buAutoNum type="arabicPeriod"/>
              <a:defRPr/>
            </a:pPr>
            <a:r>
              <a:rPr lang="en-US" dirty="0"/>
              <a:t>On the </a:t>
            </a:r>
            <a:r>
              <a:rPr lang="en-US" b="1" dirty="0"/>
              <a:t>Insert</a:t>
            </a:r>
            <a:r>
              <a:rPr lang="en-US" dirty="0"/>
              <a:t> tab, in the </a:t>
            </a:r>
            <a:r>
              <a:rPr lang="en-US" b="1" dirty="0"/>
              <a:t>Images </a:t>
            </a:r>
            <a:r>
              <a:rPr lang="en-US" dirty="0"/>
              <a:t>group, click </a:t>
            </a:r>
            <a:r>
              <a:rPr lang="en-US" b="1" dirty="0"/>
              <a:t>Picture</a:t>
            </a:r>
            <a:r>
              <a:rPr lang="en-US" dirty="0"/>
              <a:t>. In the </a:t>
            </a:r>
            <a:r>
              <a:rPr lang="en-US" b="1" dirty="0"/>
              <a:t>Insert Picture </a:t>
            </a:r>
            <a:r>
              <a:rPr lang="en-US" dirty="0"/>
              <a:t>dialog box, select a picture, and then click </a:t>
            </a:r>
            <a:r>
              <a:rPr lang="en-US" b="1" dirty="0"/>
              <a:t>Insert</a:t>
            </a:r>
            <a:r>
              <a:rPr lang="en-US" dirty="0"/>
              <a:t>. </a:t>
            </a:r>
          </a:p>
          <a:p>
            <a:pPr marL="232943" indent="-232943" defTabSz="931774" eaLnBrk="1" fontAlgn="auto" hangingPunct="1">
              <a:spcBef>
                <a:spcPts val="0"/>
              </a:spcBef>
              <a:spcAft>
                <a:spcPts val="0"/>
              </a:spcAft>
              <a:buFont typeface="+mj-lt"/>
              <a:buAutoNum type="arabicPeriod"/>
              <a:defRPr/>
            </a:pPr>
            <a:r>
              <a:rPr lang="en-US" dirty="0">
                <a:latin typeface="+mn-lt"/>
              </a:rPr>
              <a:t>Under </a:t>
            </a:r>
            <a:r>
              <a:rPr lang="en-US" b="1" dirty="0">
                <a:latin typeface="+mn-lt"/>
              </a:rPr>
              <a:t>Picture</a:t>
            </a:r>
            <a:r>
              <a:rPr lang="en-US" dirty="0">
                <a:latin typeface="+mn-lt"/>
              </a:rPr>
              <a:t> </a:t>
            </a:r>
            <a:r>
              <a:rPr lang="en-US" b="1" dirty="0">
                <a:latin typeface="+mn-lt"/>
              </a:rPr>
              <a:t>Tools</a:t>
            </a:r>
            <a:r>
              <a:rPr lang="en-US" dirty="0">
                <a:latin typeface="+mn-lt"/>
              </a:rPr>
              <a:t>, on the </a:t>
            </a:r>
            <a:r>
              <a:rPr lang="en-US" b="1" dirty="0">
                <a:latin typeface="+mn-lt"/>
              </a:rPr>
              <a:t>Format</a:t>
            </a:r>
            <a:r>
              <a:rPr lang="en-US" dirty="0">
                <a:latin typeface="+mn-lt"/>
              </a:rPr>
              <a:t> tab, in the </a:t>
            </a:r>
            <a:r>
              <a:rPr lang="en-US" b="1" dirty="0">
                <a:latin typeface="+mn-lt"/>
              </a:rPr>
              <a:t>Size</a:t>
            </a:r>
            <a:r>
              <a:rPr lang="en-US" dirty="0">
                <a:latin typeface="+mn-lt"/>
              </a:rPr>
              <a:t> group, click the </a:t>
            </a:r>
            <a:r>
              <a:rPr lang="en-US" b="1" dirty="0">
                <a:latin typeface="+mn-lt"/>
              </a:rPr>
              <a:t>Size and Position</a:t>
            </a:r>
            <a:r>
              <a:rPr lang="en-US" dirty="0">
                <a:latin typeface="+mn-lt"/>
              </a:rPr>
              <a:t> dialog box launcher. In the </a:t>
            </a:r>
            <a:r>
              <a:rPr lang="en-US" b="1" dirty="0">
                <a:latin typeface="+mn-lt"/>
              </a:rPr>
              <a:t>Format Picture </a:t>
            </a:r>
            <a:r>
              <a:rPr lang="en-US" dirty="0">
                <a:latin typeface="+mn-lt"/>
              </a:rPr>
              <a:t>dialog box, resize or crop the image so that the height is set to </a:t>
            </a:r>
            <a:r>
              <a:rPr lang="en-US" b="1" dirty="0">
                <a:latin typeface="+mn-lt"/>
              </a:rPr>
              <a:t>3.58”</a:t>
            </a:r>
            <a:r>
              <a:rPr lang="en-US" dirty="0">
                <a:latin typeface="+mn-lt"/>
              </a:rPr>
              <a:t> and the width</a:t>
            </a:r>
            <a:r>
              <a:rPr lang="en-US" b="1" dirty="0">
                <a:latin typeface="+mn-lt"/>
              </a:rPr>
              <a:t> </a:t>
            </a:r>
            <a:r>
              <a:rPr lang="en-US" dirty="0">
                <a:latin typeface="+mn-lt"/>
              </a:rPr>
              <a:t>is set to </a:t>
            </a:r>
            <a:r>
              <a:rPr lang="en-US" b="1" dirty="0">
                <a:latin typeface="+mn-lt"/>
              </a:rPr>
              <a:t>8”</a:t>
            </a:r>
            <a:r>
              <a:rPr lang="en-US" dirty="0">
                <a:latin typeface="+mn-lt"/>
              </a:rPr>
              <a:t>. To crop the picture, click </a:t>
            </a:r>
            <a:r>
              <a:rPr lang="en-US" b="1" dirty="0">
                <a:latin typeface="+mn-lt"/>
              </a:rPr>
              <a:t>Crop</a:t>
            </a:r>
            <a:r>
              <a:rPr lang="en-US" dirty="0">
                <a:latin typeface="+mn-lt"/>
              </a:rPr>
              <a:t> in the left pane, and in the right pane, under </a:t>
            </a:r>
            <a:r>
              <a:rPr lang="en-US" b="1" dirty="0">
                <a:latin typeface="+mn-lt"/>
              </a:rPr>
              <a:t>Crop position</a:t>
            </a:r>
            <a:r>
              <a:rPr lang="en-US" dirty="0">
                <a:latin typeface="+mn-lt"/>
              </a:rPr>
              <a:t>, enter values into the </a:t>
            </a:r>
            <a:r>
              <a:rPr lang="en-US" b="1" dirty="0">
                <a:latin typeface="+mn-lt"/>
              </a:rPr>
              <a:t>Height</a:t>
            </a:r>
            <a:r>
              <a:rPr lang="en-US" dirty="0">
                <a:latin typeface="+mn-lt"/>
              </a:rPr>
              <a:t>, </a:t>
            </a:r>
            <a:r>
              <a:rPr lang="en-US" b="1" dirty="0">
                <a:latin typeface="+mn-lt"/>
              </a:rPr>
              <a:t>Width</a:t>
            </a:r>
            <a:r>
              <a:rPr lang="en-US" dirty="0">
                <a:latin typeface="+mn-lt"/>
              </a:rPr>
              <a:t>, </a:t>
            </a:r>
            <a:r>
              <a:rPr lang="en-US" b="1" dirty="0">
                <a:latin typeface="+mn-lt"/>
              </a:rPr>
              <a:t>Left</a:t>
            </a:r>
            <a:r>
              <a:rPr lang="en-US" dirty="0">
                <a:latin typeface="+mn-lt"/>
              </a:rPr>
              <a:t>, and </a:t>
            </a:r>
            <a:r>
              <a:rPr lang="en-US" b="1" dirty="0">
                <a:latin typeface="+mn-lt"/>
              </a:rPr>
              <a:t>Top</a:t>
            </a:r>
            <a:r>
              <a:rPr lang="en-US" dirty="0">
                <a:latin typeface="+mn-lt"/>
              </a:rPr>
              <a:t> boxes. To resize the picture, click </a:t>
            </a:r>
            <a:r>
              <a:rPr lang="en-US" b="1" dirty="0">
                <a:latin typeface="+mn-lt"/>
              </a:rPr>
              <a:t>Size</a:t>
            </a:r>
            <a:r>
              <a:rPr lang="en-US" dirty="0">
                <a:latin typeface="+mn-lt"/>
              </a:rPr>
              <a:t> in the left pane, and in the right pane, under </a:t>
            </a:r>
            <a:r>
              <a:rPr lang="en-US" b="1" dirty="0">
                <a:latin typeface="+mn-lt"/>
              </a:rPr>
              <a:t>Size and rotate</a:t>
            </a:r>
            <a:r>
              <a:rPr lang="en-US" dirty="0">
                <a:latin typeface="+mn-lt"/>
              </a:rPr>
              <a:t>, enter values into the </a:t>
            </a:r>
            <a:r>
              <a:rPr lang="en-US" b="1" dirty="0">
                <a:latin typeface="+mn-lt"/>
              </a:rPr>
              <a:t>Height</a:t>
            </a:r>
            <a:r>
              <a:rPr lang="en-US" dirty="0">
                <a:latin typeface="+mn-lt"/>
              </a:rPr>
              <a:t> and </a:t>
            </a:r>
            <a:r>
              <a:rPr lang="en-US" b="1" dirty="0">
                <a:latin typeface="+mn-lt"/>
              </a:rPr>
              <a:t>Width</a:t>
            </a:r>
            <a:r>
              <a:rPr lang="en-US" dirty="0">
                <a:latin typeface="+mn-lt"/>
              </a:rPr>
              <a:t> boxes.</a:t>
            </a:r>
            <a:endParaRPr lang="en-US" dirty="0"/>
          </a:p>
          <a:p>
            <a:pPr marL="232943" indent="-232943" defTabSz="931774" eaLnBrk="1" fontAlgn="auto" hangingPunct="1">
              <a:spcBef>
                <a:spcPts val="0"/>
              </a:spcBef>
              <a:spcAft>
                <a:spcPts val="0"/>
              </a:spcAft>
              <a:buFont typeface="+mj-lt"/>
              <a:buAutoNum type="arabicPeriod"/>
              <a:defRPr/>
            </a:pPr>
            <a:r>
              <a:rPr lang="en-US" dirty="0"/>
              <a:t>Under </a:t>
            </a:r>
            <a:r>
              <a:rPr lang="en-US" b="1" dirty="0"/>
              <a:t>Picture Tools</a:t>
            </a:r>
            <a:r>
              <a:rPr lang="en-US" dirty="0"/>
              <a:t>, on the </a:t>
            </a:r>
            <a:r>
              <a:rPr lang="en-US" b="1" dirty="0"/>
              <a:t>Format</a:t>
            </a:r>
            <a:r>
              <a:rPr lang="en-US" dirty="0"/>
              <a:t> tab, in the </a:t>
            </a:r>
            <a:r>
              <a:rPr lang="en-US" b="1" dirty="0"/>
              <a:t>Adjust</a:t>
            </a:r>
            <a:r>
              <a:rPr lang="en-US" dirty="0"/>
              <a:t> group, click </a:t>
            </a:r>
            <a:r>
              <a:rPr lang="en-US" b="1" dirty="0"/>
              <a:t>Color</a:t>
            </a:r>
            <a:r>
              <a:rPr lang="en-US" dirty="0"/>
              <a:t>, and then under </a:t>
            </a:r>
            <a:r>
              <a:rPr lang="en-US" b="1" dirty="0"/>
              <a:t>Recolor </a:t>
            </a:r>
            <a:r>
              <a:rPr lang="en-US" dirty="0"/>
              <a:t>click </a:t>
            </a:r>
            <a:r>
              <a:rPr lang="en-US" b="1" dirty="0"/>
              <a:t>Dark Blue, </a:t>
            </a:r>
            <a:r>
              <a:rPr lang="en-US" b="1" dirty="0">
                <a:latin typeface="+mn-lt"/>
              </a:rPr>
              <a:t>Text color 2 Dark</a:t>
            </a:r>
            <a:r>
              <a:rPr lang="en-US" dirty="0">
                <a:latin typeface="+mn-lt"/>
              </a:rPr>
              <a:t> (second row, first option from the left). </a:t>
            </a:r>
          </a:p>
          <a:p>
            <a:pPr marL="232943" indent="-232943" defTabSz="931774" eaLnBrk="1" fontAlgn="auto" hangingPunct="1">
              <a:spcBef>
                <a:spcPts val="0"/>
              </a:spcBef>
              <a:spcAft>
                <a:spcPts val="0"/>
              </a:spcAft>
              <a:buFont typeface="+mj-lt"/>
              <a:buAutoNum type="arabicPeriod"/>
              <a:defRPr/>
            </a:pPr>
            <a:r>
              <a:rPr lang="en-US" dirty="0"/>
              <a:t>Under </a:t>
            </a:r>
            <a:r>
              <a:rPr lang="en-US" b="1" dirty="0"/>
              <a:t>Picture Tools</a:t>
            </a:r>
            <a:r>
              <a:rPr lang="en-US" dirty="0"/>
              <a:t>, on the </a:t>
            </a:r>
            <a:r>
              <a:rPr lang="en-US" b="1" dirty="0"/>
              <a:t>Format</a:t>
            </a:r>
            <a:r>
              <a:rPr lang="en-US" dirty="0"/>
              <a:t> tab, in the </a:t>
            </a:r>
            <a:r>
              <a:rPr lang="en-US" b="1" dirty="0"/>
              <a:t>Picture Styles </a:t>
            </a:r>
            <a:r>
              <a:rPr lang="en-US" dirty="0"/>
              <a:t>group, click </a:t>
            </a:r>
            <a:r>
              <a:rPr lang="en-US" b="1" dirty="0"/>
              <a:t>Picture Effects</a:t>
            </a:r>
            <a:r>
              <a:rPr lang="en-US" dirty="0"/>
              <a:t>, point to </a:t>
            </a:r>
            <a:r>
              <a:rPr lang="en-US" b="1" dirty="0"/>
              <a:t>Shadow</a:t>
            </a:r>
            <a:r>
              <a:rPr lang="en-US" dirty="0"/>
              <a:t>, and then under </a:t>
            </a:r>
            <a:r>
              <a:rPr lang="en-US" b="1" dirty="0"/>
              <a:t>Inner</a:t>
            </a:r>
            <a:r>
              <a:rPr lang="en-US" dirty="0"/>
              <a:t> click </a:t>
            </a:r>
            <a:r>
              <a:rPr lang="en-US" b="1" dirty="0"/>
              <a:t>Inside Diagonal Top Left </a:t>
            </a:r>
            <a:r>
              <a:rPr lang="en-US" dirty="0"/>
              <a:t>(first row, first option from the left).</a:t>
            </a:r>
          </a:p>
          <a:p>
            <a:pPr marL="232943" indent="-232943" defTabSz="931774" eaLnBrk="1" fontAlgn="auto" hangingPunct="1">
              <a:spcBef>
                <a:spcPts val="0"/>
              </a:spcBef>
              <a:spcAft>
                <a:spcPts val="0"/>
              </a:spcAft>
              <a:buFont typeface="+mj-lt"/>
              <a:buAutoNum type="arabicPeriod"/>
              <a:defRPr/>
            </a:pPr>
            <a:r>
              <a:rPr lang="en-US" dirty="0">
                <a:latin typeface="+mn-lt"/>
              </a:rPr>
              <a:t>Drag the picture so that it is positioned above the middle of the slide. </a:t>
            </a:r>
          </a:p>
          <a:p>
            <a:pPr marL="232943" indent="-232943" defTabSz="931774" eaLnBrk="1" fontAlgn="auto" hangingPunct="1">
              <a:spcBef>
                <a:spcPts val="0"/>
              </a:spcBef>
              <a:spcAft>
                <a:spcPts val="0"/>
              </a:spcAft>
              <a:buFont typeface="+mj-lt"/>
              <a:buAutoNum type="arabicPeriod"/>
              <a:defRPr/>
            </a:pPr>
            <a:r>
              <a:rPr lang="en-US" dirty="0">
                <a:latin typeface="+mn-lt"/>
              </a:rPr>
              <a:t>On the </a:t>
            </a:r>
            <a:r>
              <a:rPr lang="en-US" b="1" dirty="0">
                <a:latin typeface="+mn-lt"/>
              </a:rPr>
              <a:t>Home</a:t>
            </a:r>
            <a:r>
              <a:rPr lang="en-US" dirty="0">
                <a:latin typeface="+mn-lt"/>
              </a:rPr>
              <a:t> tab, in the </a:t>
            </a:r>
            <a:r>
              <a:rPr lang="en-US" b="1" dirty="0">
                <a:latin typeface="+mn-lt"/>
              </a:rPr>
              <a:t>Clipboard</a:t>
            </a:r>
            <a:r>
              <a:rPr lang="en-US" dirty="0">
                <a:latin typeface="+mn-lt"/>
              </a:rPr>
              <a:t> group, click the arrow next to </a:t>
            </a:r>
            <a:r>
              <a:rPr lang="en-US" b="1" dirty="0">
                <a:latin typeface="+mn-lt"/>
              </a:rPr>
              <a:t>Copy</a:t>
            </a:r>
            <a:r>
              <a:rPr lang="en-US" dirty="0">
                <a:latin typeface="+mn-lt"/>
              </a:rPr>
              <a:t>, and then click </a:t>
            </a:r>
            <a:r>
              <a:rPr lang="en-US" b="1" dirty="0">
                <a:latin typeface="+mn-lt"/>
              </a:rPr>
              <a:t>Duplicate</a:t>
            </a:r>
            <a:r>
              <a:rPr lang="en-US" dirty="0">
                <a:latin typeface="+mn-lt"/>
              </a:rPr>
              <a:t>.</a:t>
            </a:r>
          </a:p>
          <a:p>
            <a:pPr marL="232943" indent="-232943" defTabSz="931774" eaLnBrk="1" fontAlgn="auto" hangingPunct="1">
              <a:spcBef>
                <a:spcPts val="0"/>
              </a:spcBef>
              <a:spcAft>
                <a:spcPts val="0"/>
              </a:spcAft>
              <a:buFont typeface="+mj-lt"/>
              <a:buAutoNum type="arabicPeriod"/>
              <a:defRPr/>
            </a:pPr>
            <a:r>
              <a:rPr lang="en-US" dirty="0">
                <a:latin typeface="+mn-lt"/>
              </a:rPr>
              <a:t>Press and hold CTRL and select both pictures on the slide. On the </a:t>
            </a:r>
            <a:r>
              <a:rPr lang="en-US" b="1" dirty="0">
                <a:latin typeface="+mn-lt"/>
              </a:rPr>
              <a:t>Home</a:t>
            </a:r>
            <a:r>
              <a:rPr lang="en-US" dirty="0">
                <a:latin typeface="+mn-lt"/>
              </a:rPr>
              <a:t> tab, in the </a:t>
            </a:r>
            <a:r>
              <a:rPr lang="en-US" b="1" dirty="0">
                <a:latin typeface="+mn-lt"/>
              </a:rPr>
              <a:t>Drawing</a:t>
            </a:r>
            <a:r>
              <a:rPr lang="en-US" dirty="0">
                <a:latin typeface="+mn-lt"/>
              </a:rPr>
              <a:t> group, click </a:t>
            </a:r>
            <a:r>
              <a:rPr lang="en-US" b="1" dirty="0">
                <a:latin typeface="+mn-lt"/>
              </a:rPr>
              <a:t>Arrange</a:t>
            </a:r>
            <a:r>
              <a:rPr lang="en-US" dirty="0">
                <a:latin typeface="+mn-lt"/>
              </a:rPr>
              <a:t>, point to </a:t>
            </a:r>
            <a:r>
              <a:rPr lang="en-US" b="1" dirty="0">
                <a:latin typeface="+mn-lt"/>
              </a:rPr>
              <a:t>Align</a:t>
            </a:r>
            <a:r>
              <a:rPr lang="en-US" dirty="0">
                <a:latin typeface="+mn-lt"/>
              </a:rPr>
              <a:t>, and then do the following:</a:t>
            </a:r>
          </a:p>
          <a:p>
            <a:pPr marL="698830" lvl="1" indent="-232943" defTabSz="931774" eaLnBrk="1" fontAlgn="auto" hangingPunct="1">
              <a:spcBef>
                <a:spcPts val="0"/>
              </a:spcBef>
              <a:spcAft>
                <a:spcPts val="0"/>
              </a:spcAft>
              <a:buFont typeface="+mj-lt"/>
              <a:buAutoNum type="arabicPeriod"/>
              <a:defRPr/>
            </a:pPr>
            <a:r>
              <a:rPr lang="en-US" dirty="0">
                <a:latin typeface="+mn-lt"/>
              </a:rPr>
              <a:t>Click </a:t>
            </a:r>
            <a:r>
              <a:rPr lang="en-US" b="1" dirty="0">
                <a:latin typeface="+mn-lt"/>
              </a:rPr>
              <a:t>Align to Slide</a:t>
            </a:r>
            <a:r>
              <a:rPr lang="en-US" dirty="0">
                <a:latin typeface="+mn-lt"/>
              </a:rPr>
              <a:t>.</a:t>
            </a:r>
          </a:p>
          <a:p>
            <a:pPr marL="698830" lvl="1" indent="-232943" defTabSz="931774" eaLnBrk="1" fontAlgn="auto" hangingPunct="1">
              <a:spcBef>
                <a:spcPts val="0"/>
              </a:spcBef>
              <a:spcAft>
                <a:spcPts val="0"/>
              </a:spcAft>
              <a:buFont typeface="+mj-lt"/>
              <a:buAutoNum type="arabicPeriod"/>
              <a:defRPr/>
            </a:pPr>
            <a:r>
              <a:rPr lang="en-US" dirty="0">
                <a:latin typeface="+mn-lt"/>
              </a:rPr>
              <a:t>Click</a:t>
            </a:r>
            <a:r>
              <a:rPr lang="en-US" b="1" dirty="0">
                <a:latin typeface="+mn-lt"/>
              </a:rPr>
              <a:t> Align Center</a:t>
            </a:r>
            <a:r>
              <a:rPr lang="en-US" dirty="0">
                <a:latin typeface="+mn-lt"/>
              </a:rPr>
              <a:t>. </a:t>
            </a:r>
          </a:p>
          <a:p>
            <a:pPr marL="698830" lvl="1" indent="-232943" defTabSz="931774" eaLnBrk="1" fontAlgn="auto" hangingPunct="1">
              <a:spcBef>
                <a:spcPts val="0"/>
              </a:spcBef>
              <a:spcAft>
                <a:spcPts val="0"/>
              </a:spcAft>
              <a:buFont typeface="+mj-lt"/>
              <a:buAutoNum type="arabicPeriod"/>
              <a:defRPr/>
            </a:pPr>
            <a:r>
              <a:rPr lang="en-US" dirty="0">
                <a:latin typeface="+mn-lt"/>
              </a:rPr>
              <a:t>Click</a:t>
            </a:r>
            <a:r>
              <a:rPr lang="en-US" b="1" dirty="0">
                <a:latin typeface="+mn-lt"/>
              </a:rPr>
              <a:t> Align Selected Objects</a:t>
            </a:r>
            <a:r>
              <a:rPr lang="en-US" dirty="0">
                <a:latin typeface="+mn-lt"/>
              </a:rPr>
              <a:t>. </a:t>
            </a:r>
          </a:p>
          <a:p>
            <a:pPr marL="698830" lvl="1" indent="-232943" defTabSz="931774" eaLnBrk="1" fontAlgn="auto" hangingPunct="1">
              <a:spcBef>
                <a:spcPts val="0"/>
              </a:spcBef>
              <a:spcAft>
                <a:spcPts val="0"/>
              </a:spcAft>
              <a:buFont typeface="+mj-lt"/>
              <a:buAutoNum type="arabicPeriod"/>
              <a:defRPr/>
            </a:pPr>
            <a:r>
              <a:rPr lang="en-US" dirty="0">
                <a:latin typeface="+mn-lt"/>
              </a:rPr>
              <a:t>Click </a:t>
            </a:r>
            <a:r>
              <a:rPr lang="en-US" b="1" dirty="0">
                <a:latin typeface="+mn-lt"/>
              </a:rPr>
              <a:t>Align Middle</a:t>
            </a:r>
            <a:r>
              <a:rPr lang="en-US" dirty="0">
                <a:latin typeface="+mn-lt"/>
              </a:rPr>
              <a:t>. </a:t>
            </a:r>
          </a:p>
          <a:p>
            <a:pPr marL="232943" indent="-232943" defTabSz="931774" eaLnBrk="1" fontAlgn="auto" hangingPunct="1">
              <a:spcBef>
                <a:spcPts val="0"/>
              </a:spcBef>
              <a:spcAft>
                <a:spcPts val="0"/>
              </a:spcAft>
              <a:buFont typeface="+mj-lt"/>
              <a:buAutoNum type="arabicPeriod"/>
              <a:defRPr/>
            </a:pPr>
            <a:r>
              <a:rPr lang="en-US" dirty="0">
                <a:latin typeface="+mn-lt"/>
              </a:rPr>
              <a:t>Select only the duplicate (top) picture. Under </a:t>
            </a:r>
            <a:r>
              <a:rPr lang="en-US" b="1" dirty="0">
                <a:latin typeface="+mn-lt"/>
              </a:rPr>
              <a:t>Picture</a:t>
            </a:r>
            <a:r>
              <a:rPr lang="en-US" dirty="0">
                <a:latin typeface="+mn-lt"/>
              </a:rPr>
              <a:t> </a:t>
            </a:r>
            <a:r>
              <a:rPr lang="en-US" b="1" dirty="0">
                <a:latin typeface="+mn-lt"/>
              </a:rPr>
              <a:t>Tools</a:t>
            </a:r>
            <a:r>
              <a:rPr lang="en-US" dirty="0">
                <a:latin typeface="+mn-lt"/>
              </a:rPr>
              <a:t>, on the </a:t>
            </a:r>
            <a:r>
              <a:rPr lang="en-US" b="1" dirty="0">
                <a:latin typeface="+mn-lt"/>
              </a:rPr>
              <a:t>Format</a:t>
            </a:r>
            <a:r>
              <a:rPr lang="en-US" dirty="0">
                <a:latin typeface="+mn-lt"/>
              </a:rPr>
              <a:t> tab, in the </a:t>
            </a:r>
            <a:r>
              <a:rPr lang="en-US" b="1" dirty="0">
                <a:latin typeface="+mn-lt"/>
              </a:rPr>
              <a:t>Size</a:t>
            </a:r>
            <a:r>
              <a:rPr lang="en-US" dirty="0">
                <a:latin typeface="+mn-lt"/>
              </a:rPr>
              <a:t> group, click the </a:t>
            </a:r>
            <a:r>
              <a:rPr lang="en-US" b="1" dirty="0">
                <a:latin typeface="+mn-lt"/>
              </a:rPr>
              <a:t>Size and Position</a:t>
            </a:r>
            <a:r>
              <a:rPr lang="en-US" dirty="0">
                <a:latin typeface="+mn-lt"/>
              </a:rPr>
              <a:t> dialog box launcher. In the </a:t>
            </a:r>
            <a:r>
              <a:rPr lang="en-US" b="1" dirty="0">
                <a:latin typeface="+mn-lt"/>
              </a:rPr>
              <a:t>Format Picture </a:t>
            </a:r>
            <a:r>
              <a:rPr lang="en-US" dirty="0">
                <a:latin typeface="+mn-lt"/>
              </a:rPr>
              <a:t>dialog box, resize or crop the image so that the width</a:t>
            </a:r>
            <a:r>
              <a:rPr lang="en-US" b="1" dirty="0">
                <a:latin typeface="+mn-lt"/>
              </a:rPr>
              <a:t> </a:t>
            </a:r>
            <a:r>
              <a:rPr lang="en-US" dirty="0">
                <a:latin typeface="+mn-lt"/>
              </a:rPr>
              <a:t>is set to </a:t>
            </a:r>
            <a:r>
              <a:rPr lang="en-US" b="1" dirty="0">
                <a:latin typeface="+mn-lt"/>
              </a:rPr>
              <a:t>2.33”</a:t>
            </a:r>
            <a:r>
              <a:rPr lang="en-US" dirty="0">
                <a:latin typeface="+mn-lt"/>
              </a:rPr>
              <a:t>. To crop the picture, click </a:t>
            </a:r>
            <a:r>
              <a:rPr lang="en-US" b="1" dirty="0">
                <a:latin typeface="+mn-lt"/>
              </a:rPr>
              <a:t>Crop</a:t>
            </a:r>
            <a:r>
              <a:rPr lang="en-US" dirty="0">
                <a:latin typeface="+mn-lt"/>
              </a:rPr>
              <a:t> in the left pane, and in the right pane, under </a:t>
            </a:r>
            <a:r>
              <a:rPr lang="en-US" b="1" dirty="0">
                <a:latin typeface="+mn-lt"/>
              </a:rPr>
              <a:t>Crop position</a:t>
            </a:r>
            <a:r>
              <a:rPr lang="en-US" dirty="0">
                <a:latin typeface="+mn-lt"/>
              </a:rPr>
              <a:t>, enter values into the </a:t>
            </a:r>
            <a:r>
              <a:rPr lang="en-US" b="1" dirty="0">
                <a:latin typeface="+mn-lt"/>
              </a:rPr>
              <a:t>Height</a:t>
            </a:r>
            <a:r>
              <a:rPr lang="en-US" dirty="0">
                <a:latin typeface="+mn-lt"/>
              </a:rPr>
              <a:t>, </a:t>
            </a:r>
            <a:r>
              <a:rPr lang="en-US" b="1" dirty="0">
                <a:latin typeface="+mn-lt"/>
              </a:rPr>
              <a:t>Width</a:t>
            </a:r>
            <a:r>
              <a:rPr lang="en-US" dirty="0">
                <a:latin typeface="+mn-lt"/>
              </a:rPr>
              <a:t>, </a:t>
            </a:r>
            <a:r>
              <a:rPr lang="en-US" b="1" dirty="0">
                <a:latin typeface="+mn-lt"/>
              </a:rPr>
              <a:t>Left</a:t>
            </a:r>
            <a:r>
              <a:rPr lang="en-US" dirty="0">
                <a:latin typeface="+mn-lt"/>
              </a:rPr>
              <a:t>, and </a:t>
            </a:r>
            <a:r>
              <a:rPr lang="en-US" b="1" dirty="0">
                <a:latin typeface="+mn-lt"/>
              </a:rPr>
              <a:t>Top</a:t>
            </a:r>
            <a:r>
              <a:rPr lang="en-US" dirty="0">
                <a:latin typeface="+mn-lt"/>
              </a:rPr>
              <a:t> boxes. To resize the picture, click </a:t>
            </a:r>
            <a:r>
              <a:rPr lang="en-US" b="1" dirty="0">
                <a:latin typeface="+mn-lt"/>
              </a:rPr>
              <a:t>Size</a:t>
            </a:r>
            <a:r>
              <a:rPr lang="en-US" dirty="0">
                <a:latin typeface="+mn-lt"/>
              </a:rPr>
              <a:t> in the left pane, and in the right pane, under </a:t>
            </a:r>
            <a:r>
              <a:rPr lang="en-US" b="1" dirty="0">
                <a:latin typeface="+mn-lt"/>
              </a:rPr>
              <a:t>Size and rotate</a:t>
            </a:r>
            <a:r>
              <a:rPr lang="en-US" dirty="0">
                <a:latin typeface="+mn-lt"/>
              </a:rPr>
              <a:t>, enter values into the </a:t>
            </a:r>
            <a:r>
              <a:rPr lang="en-US" b="1" dirty="0">
                <a:latin typeface="+mn-lt"/>
              </a:rPr>
              <a:t>Height</a:t>
            </a:r>
            <a:r>
              <a:rPr lang="en-US" dirty="0">
                <a:latin typeface="+mn-lt"/>
              </a:rPr>
              <a:t> and </a:t>
            </a:r>
            <a:r>
              <a:rPr lang="en-US" b="1" dirty="0">
                <a:latin typeface="+mn-lt"/>
              </a:rPr>
              <a:t>Width</a:t>
            </a:r>
            <a:r>
              <a:rPr lang="en-US" dirty="0">
                <a:latin typeface="+mn-lt"/>
              </a:rPr>
              <a:t> boxes.</a:t>
            </a:r>
          </a:p>
          <a:p>
            <a:pPr marL="232943" indent="-232943" defTabSz="931774" eaLnBrk="1" fontAlgn="auto" hangingPunct="1">
              <a:spcBef>
                <a:spcPts val="0"/>
              </a:spcBef>
              <a:spcAft>
                <a:spcPts val="0"/>
              </a:spcAft>
              <a:buFont typeface="+mj-lt"/>
              <a:buAutoNum type="arabicPeriod"/>
              <a:defRPr/>
            </a:pPr>
            <a:r>
              <a:rPr lang="en-US" dirty="0">
                <a:latin typeface="+mn-lt"/>
              </a:rPr>
              <a:t>Under </a:t>
            </a:r>
            <a:r>
              <a:rPr lang="en-US" b="1" dirty="0">
                <a:latin typeface="+mn-lt"/>
              </a:rPr>
              <a:t>Picture Tools</a:t>
            </a:r>
            <a:r>
              <a:rPr lang="en-US" dirty="0">
                <a:latin typeface="+mn-lt"/>
              </a:rPr>
              <a:t>, on the </a:t>
            </a:r>
            <a:r>
              <a:rPr lang="en-US" b="1" dirty="0">
                <a:latin typeface="+mn-lt"/>
              </a:rPr>
              <a:t>Format</a:t>
            </a:r>
            <a:r>
              <a:rPr lang="en-US" dirty="0">
                <a:latin typeface="+mn-lt"/>
              </a:rPr>
              <a:t> tab, in the </a:t>
            </a:r>
            <a:r>
              <a:rPr lang="en-US" b="1" dirty="0">
                <a:latin typeface="+mn-lt"/>
              </a:rPr>
              <a:t>Adjust</a:t>
            </a:r>
            <a:r>
              <a:rPr lang="en-US" dirty="0">
                <a:latin typeface="+mn-lt"/>
              </a:rPr>
              <a:t> group, click </a:t>
            </a:r>
            <a:r>
              <a:rPr lang="en-US" b="1" dirty="0">
                <a:latin typeface="+mn-lt"/>
              </a:rPr>
              <a:t>Color</a:t>
            </a:r>
            <a:r>
              <a:rPr lang="en-US" dirty="0">
                <a:latin typeface="+mn-lt"/>
              </a:rPr>
              <a:t>, and then under </a:t>
            </a:r>
            <a:r>
              <a:rPr lang="en-US" b="1" dirty="0">
                <a:latin typeface="+mn-lt"/>
              </a:rPr>
              <a:t>Recolor</a:t>
            </a:r>
            <a:r>
              <a:rPr lang="en-US" dirty="0">
                <a:latin typeface="+mn-lt"/>
              </a:rPr>
              <a:t>, click </a:t>
            </a:r>
            <a:r>
              <a:rPr lang="en-US" b="1" dirty="0">
                <a:latin typeface="+mn-lt"/>
              </a:rPr>
              <a:t>No Recolor</a:t>
            </a:r>
            <a:r>
              <a:rPr lang="en-US" dirty="0">
                <a:latin typeface="+mn-lt"/>
              </a:rPr>
              <a:t>. </a:t>
            </a:r>
          </a:p>
          <a:p>
            <a:pPr marL="232943" indent="-232943" defTabSz="931774" eaLnBrk="1" fontAlgn="auto" hangingPunct="1">
              <a:spcBef>
                <a:spcPts val="0"/>
              </a:spcBef>
              <a:spcAft>
                <a:spcPts val="0"/>
              </a:spcAft>
              <a:buFont typeface="+mj-lt"/>
              <a:buAutoNum type="arabicPeriod"/>
              <a:defRPr/>
            </a:pPr>
            <a:r>
              <a:rPr lang="en-US" dirty="0">
                <a:latin typeface="+mn-lt"/>
              </a:rPr>
              <a:t>On the </a:t>
            </a:r>
            <a:r>
              <a:rPr lang="en-US" b="1" dirty="0">
                <a:latin typeface="+mn-lt"/>
              </a:rPr>
              <a:t>Home</a:t>
            </a:r>
            <a:r>
              <a:rPr lang="en-US" dirty="0">
                <a:latin typeface="+mn-lt"/>
              </a:rPr>
              <a:t> tab, in the </a:t>
            </a:r>
            <a:r>
              <a:rPr lang="en-US" b="1" dirty="0">
                <a:latin typeface="+mn-lt"/>
              </a:rPr>
              <a:t>Drawing</a:t>
            </a:r>
            <a:r>
              <a:rPr lang="en-US" dirty="0">
                <a:latin typeface="+mn-lt"/>
              </a:rPr>
              <a:t> group, click </a:t>
            </a:r>
            <a:r>
              <a:rPr lang="en-US" b="1" dirty="0">
                <a:latin typeface="+mn-lt"/>
              </a:rPr>
              <a:t>Shapes</a:t>
            </a:r>
            <a:r>
              <a:rPr lang="en-US" dirty="0">
                <a:latin typeface="+mn-lt"/>
              </a:rPr>
              <a:t>, and then under </a:t>
            </a:r>
            <a:r>
              <a:rPr lang="en-US" b="1" dirty="0">
                <a:latin typeface="+mn-lt"/>
              </a:rPr>
              <a:t>Rectangles</a:t>
            </a:r>
            <a:r>
              <a:rPr lang="en-US" dirty="0">
                <a:latin typeface="+mn-lt"/>
              </a:rPr>
              <a:t> click </a:t>
            </a:r>
            <a:r>
              <a:rPr lang="en-US" b="1" dirty="0">
                <a:latin typeface="+mn-lt"/>
              </a:rPr>
              <a:t>Rectangle</a:t>
            </a:r>
            <a:r>
              <a:rPr lang="en-US" dirty="0">
                <a:latin typeface="+mn-lt"/>
              </a:rPr>
              <a:t> (first option from the left). On the slide, drag to draw a rectangle. </a:t>
            </a:r>
          </a:p>
          <a:p>
            <a:pPr marL="232943" indent="-232943" defTabSz="931774" eaLnBrk="1" fontAlgn="auto" hangingPunct="1">
              <a:spcBef>
                <a:spcPts val="0"/>
              </a:spcBef>
              <a:spcAft>
                <a:spcPts val="0"/>
              </a:spcAft>
              <a:buFont typeface="+mj-lt"/>
              <a:buAutoNum type="arabicPeriod"/>
              <a:defRPr/>
            </a:pPr>
            <a:r>
              <a:rPr lang="en-US" dirty="0">
                <a:latin typeface="+mn-lt"/>
              </a:rPr>
              <a:t>Select the rectangle. Under </a:t>
            </a:r>
            <a:r>
              <a:rPr lang="en-US" b="1" dirty="0">
                <a:latin typeface="+mn-lt"/>
              </a:rPr>
              <a:t>Drawing Tools</a:t>
            </a:r>
            <a:r>
              <a:rPr lang="en-US" dirty="0">
                <a:latin typeface="+mn-lt"/>
              </a:rPr>
              <a:t>, on the </a:t>
            </a:r>
            <a:r>
              <a:rPr lang="en-US" b="1" dirty="0">
                <a:latin typeface="+mn-lt"/>
              </a:rPr>
              <a:t>Format</a:t>
            </a:r>
            <a:r>
              <a:rPr lang="en-US" dirty="0">
                <a:latin typeface="+mn-lt"/>
              </a:rPr>
              <a:t> tab, in the </a:t>
            </a:r>
            <a:r>
              <a:rPr lang="en-US" b="1" dirty="0">
                <a:latin typeface="+mn-lt"/>
              </a:rPr>
              <a:t>Size</a:t>
            </a:r>
            <a:r>
              <a:rPr lang="en-US" dirty="0">
                <a:latin typeface="+mn-lt"/>
              </a:rPr>
              <a:t> group, do the following:</a:t>
            </a:r>
          </a:p>
          <a:p>
            <a:pPr marL="698830" lvl="1" indent="-232943" defTabSz="931774" eaLnBrk="1" fontAlgn="auto" hangingPunct="1">
              <a:spcBef>
                <a:spcPts val="0"/>
              </a:spcBef>
              <a:spcAft>
                <a:spcPts val="0"/>
              </a:spcAft>
              <a:buFont typeface="Arial" pitchFamily="34" charset="0"/>
              <a:buChar char="•"/>
              <a:defRPr/>
            </a:pPr>
            <a:r>
              <a:rPr lang="en-US" dirty="0">
                <a:latin typeface="+mn-lt"/>
              </a:rPr>
              <a:t>In the </a:t>
            </a:r>
            <a:r>
              <a:rPr lang="en-US" b="1" dirty="0">
                <a:latin typeface="+mn-lt"/>
              </a:rPr>
              <a:t>Shape Height </a:t>
            </a:r>
            <a:r>
              <a:rPr lang="en-US" dirty="0">
                <a:latin typeface="+mn-lt"/>
              </a:rPr>
              <a:t>box, enter </a:t>
            </a:r>
            <a:r>
              <a:rPr lang="en-US" b="1" dirty="0">
                <a:latin typeface="+mn-lt"/>
              </a:rPr>
              <a:t>7.5”</a:t>
            </a:r>
            <a:r>
              <a:rPr lang="en-US" dirty="0">
                <a:latin typeface="+mn-lt"/>
              </a:rPr>
              <a:t>.</a:t>
            </a:r>
          </a:p>
          <a:p>
            <a:pPr marL="698830" lvl="1" indent="-232943" defTabSz="931774" eaLnBrk="1" fontAlgn="auto" hangingPunct="1">
              <a:spcBef>
                <a:spcPts val="0"/>
              </a:spcBef>
              <a:spcAft>
                <a:spcPts val="0"/>
              </a:spcAft>
              <a:buFont typeface="Arial" pitchFamily="34" charset="0"/>
              <a:buChar char="•"/>
              <a:defRPr/>
            </a:pPr>
            <a:r>
              <a:rPr lang="en-US" dirty="0">
                <a:latin typeface="+mn-lt"/>
              </a:rPr>
              <a:t>In the </a:t>
            </a:r>
            <a:r>
              <a:rPr lang="en-US" b="1" dirty="0">
                <a:latin typeface="+mn-lt"/>
              </a:rPr>
              <a:t>Shape Width </a:t>
            </a:r>
            <a:r>
              <a:rPr lang="en-US" dirty="0">
                <a:latin typeface="+mn-lt"/>
              </a:rPr>
              <a:t>box, enter </a:t>
            </a:r>
            <a:r>
              <a:rPr lang="en-US" b="1" dirty="0">
                <a:latin typeface="+mn-lt"/>
              </a:rPr>
              <a:t>2.33”</a:t>
            </a:r>
            <a:r>
              <a:rPr lang="en-US" dirty="0">
                <a:latin typeface="+mn-lt"/>
              </a:rPr>
              <a:t>.</a:t>
            </a:r>
          </a:p>
          <a:p>
            <a:pPr marL="232943" indent="-232943" defTabSz="931774" eaLnBrk="1" fontAlgn="auto" hangingPunct="1">
              <a:spcBef>
                <a:spcPts val="0"/>
              </a:spcBef>
              <a:spcAft>
                <a:spcPts val="0"/>
              </a:spcAft>
              <a:buFont typeface="+mj-lt"/>
              <a:buAutoNum type="arabicPeriod"/>
              <a:defRPr/>
            </a:pPr>
            <a:r>
              <a:rPr lang="en-US" dirty="0">
                <a:latin typeface="+mn-lt"/>
              </a:rPr>
              <a:t>Select the rectangle. Under </a:t>
            </a:r>
            <a:r>
              <a:rPr lang="en-US" b="1" dirty="0">
                <a:latin typeface="+mn-lt"/>
              </a:rPr>
              <a:t>Drawing Tools</a:t>
            </a:r>
            <a:r>
              <a:rPr lang="en-US" dirty="0">
                <a:latin typeface="+mn-lt"/>
              </a:rPr>
              <a:t>, on the </a:t>
            </a:r>
            <a:r>
              <a:rPr lang="en-US" b="1" dirty="0">
                <a:latin typeface="+mn-lt"/>
              </a:rPr>
              <a:t>Format</a:t>
            </a:r>
            <a:r>
              <a:rPr lang="en-US" dirty="0">
                <a:latin typeface="+mn-lt"/>
              </a:rPr>
              <a:t> tab, in the </a:t>
            </a:r>
            <a:r>
              <a:rPr lang="en-US" b="1" dirty="0">
                <a:latin typeface="+mn-lt"/>
              </a:rPr>
              <a:t>Shape Styles </a:t>
            </a:r>
            <a:r>
              <a:rPr lang="en-US" dirty="0">
                <a:latin typeface="+mn-lt"/>
              </a:rPr>
              <a:t>group, click </a:t>
            </a:r>
            <a:r>
              <a:rPr lang="en-US" b="1" dirty="0">
                <a:latin typeface="+mn-lt"/>
              </a:rPr>
              <a:t>Shape Outline</a:t>
            </a:r>
            <a:r>
              <a:rPr lang="en-US" dirty="0">
                <a:latin typeface="+mn-lt"/>
              </a:rPr>
              <a:t>, and then click </a:t>
            </a:r>
            <a:r>
              <a:rPr lang="en-US" b="1" dirty="0">
                <a:latin typeface="+mn-lt"/>
              </a:rPr>
              <a:t>No Outline</a:t>
            </a:r>
            <a:r>
              <a:rPr lang="en-US" dirty="0">
                <a:latin typeface="+mn-lt"/>
              </a:rPr>
              <a:t>.</a:t>
            </a:r>
          </a:p>
          <a:p>
            <a:pPr marL="232943" indent="-232943">
              <a:buFont typeface="+mj-lt"/>
              <a:buAutoNum type="arabicPeriod"/>
            </a:pPr>
            <a:r>
              <a:rPr lang="en-US" dirty="0">
                <a:latin typeface="+mn-lt"/>
              </a:rPr>
              <a:t>Under </a:t>
            </a:r>
            <a:r>
              <a:rPr lang="en-US" b="1" dirty="0">
                <a:latin typeface="+mn-lt"/>
              </a:rPr>
              <a:t>Drawing</a:t>
            </a:r>
            <a:r>
              <a:rPr lang="en-US" dirty="0">
                <a:latin typeface="+mn-lt"/>
              </a:rPr>
              <a:t> </a:t>
            </a:r>
            <a:r>
              <a:rPr lang="en-US" b="1" dirty="0">
                <a:latin typeface="+mn-lt"/>
              </a:rPr>
              <a:t>Tools</a:t>
            </a:r>
            <a:r>
              <a:rPr lang="en-US" dirty="0">
                <a:latin typeface="+mn-lt"/>
              </a:rPr>
              <a:t>, on the </a:t>
            </a:r>
            <a:r>
              <a:rPr lang="en-US" b="1" dirty="0">
                <a:latin typeface="+mn-lt"/>
              </a:rPr>
              <a:t>Format</a:t>
            </a:r>
            <a:r>
              <a:rPr lang="en-US" dirty="0">
                <a:latin typeface="+mn-lt"/>
              </a:rPr>
              <a:t> tab, in the </a:t>
            </a:r>
            <a:r>
              <a:rPr lang="en-US" b="1" dirty="0">
                <a:latin typeface="+mn-lt"/>
              </a:rPr>
              <a:t>Shape</a:t>
            </a:r>
            <a:r>
              <a:rPr lang="en-US" dirty="0">
                <a:latin typeface="+mn-lt"/>
              </a:rPr>
              <a:t> </a:t>
            </a:r>
            <a:r>
              <a:rPr lang="en-US" b="1" dirty="0">
                <a:latin typeface="+mn-lt"/>
              </a:rPr>
              <a:t>Styles</a:t>
            </a:r>
            <a:r>
              <a:rPr lang="en-US" dirty="0">
                <a:latin typeface="+mn-lt"/>
              </a:rPr>
              <a:t> group, click </a:t>
            </a:r>
            <a:r>
              <a:rPr lang="en-US" b="1" dirty="0">
                <a:latin typeface="+mn-lt"/>
              </a:rPr>
              <a:t>Shape</a:t>
            </a:r>
            <a:r>
              <a:rPr lang="en-US" dirty="0">
                <a:latin typeface="+mn-lt"/>
              </a:rPr>
              <a:t> </a:t>
            </a:r>
            <a:r>
              <a:rPr lang="en-US" b="1" dirty="0">
                <a:latin typeface="+mn-lt"/>
              </a:rPr>
              <a:t>Fill</a:t>
            </a:r>
            <a:r>
              <a:rPr lang="en-US" dirty="0">
                <a:latin typeface="+mn-lt"/>
              </a:rPr>
              <a:t>, point to </a:t>
            </a:r>
            <a:r>
              <a:rPr lang="en-US" b="1" dirty="0">
                <a:latin typeface="+mn-lt"/>
              </a:rPr>
              <a:t>Gradient</a:t>
            </a:r>
            <a:r>
              <a:rPr lang="en-US" dirty="0">
                <a:latin typeface="+mn-lt"/>
              </a:rPr>
              <a:t>, and then click </a:t>
            </a:r>
            <a:r>
              <a:rPr lang="en-US" b="1" dirty="0">
                <a:latin typeface="+mn-lt"/>
              </a:rPr>
              <a:t>More</a:t>
            </a:r>
            <a:r>
              <a:rPr lang="en-US" dirty="0">
                <a:latin typeface="+mn-lt"/>
              </a:rPr>
              <a:t> </a:t>
            </a:r>
            <a:r>
              <a:rPr lang="en-US" b="1" dirty="0">
                <a:latin typeface="+mn-lt"/>
              </a:rPr>
              <a:t>Gradients</a:t>
            </a:r>
            <a:r>
              <a:rPr lang="en-US" dirty="0">
                <a:latin typeface="+mn-lt"/>
              </a:rPr>
              <a:t>. In the </a:t>
            </a:r>
            <a:r>
              <a:rPr lang="en-US" b="1" dirty="0">
                <a:latin typeface="+mn-lt"/>
              </a:rPr>
              <a:t>Format Shape</a:t>
            </a:r>
            <a:r>
              <a:rPr lang="en-US" dirty="0">
                <a:latin typeface="+mn-lt"/>
              </a:rPr>
              <a:t> dialog box click </a:t>
            </a:r>
            <a:r>
              <a:rPr lang="en-US" b="1" dirty="0">
                <a:latin typeface="+mn-lt"/>
              </a:rPr>
              <a:t>Fill</a:t>
            </a:r>
            <a:r>
              <a:rPr lang="en-US" dirty="0">
                <a:latin typeface="+mn-lt"/>
              </a:rPr>
              <a:t> in the left pane, select </a:t>
            </a:r>
            <a:r>
              <a:rPr lang="en-US" b="1" dirty="0">
                <a:latin typeface="+mn-lt"/>
              </a:rPr>
              <a:t>Gradient fill </a:t>
            </a:r>
            <a:r>
              <a:rPr lang="en-US" dirty="0">
                <a:latin typeface="+mn-lt"/>
              </a:rPr>
              <a:t>in the </a:t>
            </a:r>
            <a:r>
              <a:rPr lang="en-US" b="1" dirty="0">
                <a:latin typeface="+mn-lt"/>
              </a:rPr>
              <a:t>Fill</a:t>
            </a:r>
            <a:r>
              <a:rPr lang="en-US" dirty="0">
                <a:latin typeface="+mn-lt"/>
              </a:rPr>
              <a:t> pane, and then do the following:</a:t>
            </a:r>
          </a:p>
          <a:p>
            <a:pPr marL="640594" lvl="1" indent="-174708">
              <a:buFont typeface="Arial" pitchFamily="34" charset="0"/>
              <a:buChar char="•"/>
            </a:pPr>
            <a:r>
              <a:rPr lang="en-US" dirty="0">
                <a:latin typeface="+mn-lt"/>
              </a:rPr>
              <a:t>In the </a:t>
            </a:r>
            <a:r>
              <a:rPr lang="en-US" b="1" dirty="0">
                <a:latin typeface="+mn-lt"/>
              </a:rPr>
              <a:t>Type</a:t>
            </a:r>
            <a:r>
              <a:rPr lang="en-US" dirty="0">
                <a:latin typeface="+mn-lt"/>
              </a:rPr>
              <a:t> list, select </a:t>
            </a:r>
            <a:r>
              <a:rPr lang="en-US" b="1" dirty="0">
                <a:latin typeface="+mn-lt"/>
              </a:rPr>
              <a:t>Linear</a:t>
            </a:r>
            <a:r>
              <a:rPr lang="en-US" dirty="0">
                <a:latin typeface="+mn-lt"/>
              </a:rPr>
              <a:t>. </a:t>
            </a:r>
          </a:p>
          <a:p>
            <a:pPr marL="640594" lvl="1" indent="-174708">
              <a:buFont typeface="Arial" pitchFamily="34" charset="0"/>
              <a:buChar char="•"/>
            </a:pPr>
            <a:r>
              <a:rPr lang="en-US" dirty="0">
                <a:latin typeface="+mn-lt"/>
              </a:rPr>
              <a:t>In the </a:t>
            </a:r>
            <a:r>
              <a:rPr lang="en-US" b="1" dirty="0">
                <a:latin typeface="+mn-lt"/>
              </a:rPr>
              <a:t>Angle</a:t>
            </a:r>
            <a:r>
              <a:rPr lang="en-US" dirty="0">
                <a:latin typeface="+mn-lt"/>
              </a:rPr>
              <a:t> box, enter </a:t>
            </a:r>
            <a:r>
              <a:rPr lang="en-US" b="1" dirty="0">
                <a:latin typeface="+mn-lt"/>
              </a:rPr>
              <a:t>90</a:t>
            </a:r>
            <a:r>
              <a:rPr lang="en-US" dirty="0">
                <a:latin typeface="+mn-lt"/>
              </a:rPr>
              <a:t>.</a:t>
            </a:r>
          </a:p>
          <a:p>
            <a:pPr marL="640594" lvl="1" indent="-174708">
              <a:buFont typeface="Arial" pitchFamily="34" charset="0"/>
              <a:buChar char="•"/>
            </a:pPr>
            <a:r>
              <a:rPr lang="en-US" dirty="0">
                <a:latin typeface="+mn-lt"/>
              </a:rPr>
              <a:t>Under </a:t>
            </a:r>
            <a:r>
              <a:rPr lang="en-US" b="1" dirty="0">
                <a:latin typeface="+mn-lt"/>
              </a:rPr>
              <a:t>Gradient stops</a:t>
            </a:r>
            <a:r>
              <a:rPr lang="en-US" dirty="0">
                <a:latin typeface="+mn-lt"/>
              </a:rPr>
              <a:t>, click </a:t>
            </a:r>
            <a:r>
              <a:rPr lang="en-US" b="1" dirty="0">
                <a:latin typeface="+mn-lt"/>
              </a:rPr>
              <a:t>Add gradient stops </a:t>
            </a:r>
            <a:r>
              <a:rPr lang="en-US" dirty="0">
                <a:latin typeface="+mn-lt"/>
              </a:rPr>
              <a:t>or </a:t>
            </a:r>
            <a:r>
              <a:rPr lang="en-US" b="1" dirty="0">
                <a:latin typeface="+mn-lt"/>
              </a:rPr>
              <a:t>Remove gradient stops </a:t>
            </a:r>
            <a:r>
              <a:rPr lang="en-US" dirty="0">
                <a:latin typeface="+mn-lt"/>
              </a:rPr>
              <a:t>until two stops appear in the slider. </a:t>
            </a:r>
          </a:p>
          <a:p>
            <a:pPr marL="232943" indent="-232943">
              <a:buFont typeface="+mj-lt"/>
              <a:buAutoNum type="arabicPeriod"/>
            </a:pPr>
            <a:r>
              <a:rPr lang="en-US" dirty="0">
                <a:latin typeface="+mn-lt"/>
              </a:rPr>
              <a:t> Also under Gradient stops, customize the gradient stops as follows:</a:t>
            </a:r>
          </a:p>
          <a:p>
            <a:pPr marL="640594" lvl="1" indent="-174708">
              <a:buFont typeface="Arial" pitchFamily="34" charset="0"/>
              <a:buChar char="•"/>
            </a:pPr>
            <a:r>
              <a:rPr lang="en-US" dirty="0">
                <a:latin typeface="+mn-lt"/>
              </a:rPr>
              <a:t>Select the first stop in the slider, and then do the following: </a:t>
            </a:r>
          </a:p>
          <a:p>
            <a:pPr marL="1106481" lvl="2" indent="-174708">
              <a:buFont typeface="Arial" pitchFamily="34" charset="0"/>
              <a:buChar char="•"/>
            </a:pPr>
            <a:r>
              <a:rPr lang="en-US" dirty="0">
                <a:latin typeface="+mn-lt"/>
              </a:rPr>
              <a:t>In the </a:t>
            </a:r>
            <a:r>
              <a:rPr lang="en-US" b="1" dirty="0">
                <a:latin typeface="+mn-lt"/>
              </a:rPr>
              <a:t>Position</a:t>
            </a:r>
            <a:r>
              <a:rPr lang="en-US" dirty="0">
                <a:latin typeface="+mn-lt"/>
              </a:rPr>
              <a:t> box, enter </a:t>
            </a:r>
            <a:r>
              <a:rPr lang="en-US" b="1" dirty="0">
                <a:latin typeface="+mn-lt"/>
              </a:rPr>
              <a:t>0%</a:t>
            </a:r>
            <a:r>
              <a:rPr lang="en-US" dirty="0">
                <a:latin typeface="+mn-lt"/>
              </a:rPr>
              <a:t>.</a:t>
            </a:r>
          </a:p>
          <a:p>
            <a:pPr marL="1106481" lvl="2" indent="-174708">
              <a:buFont typeface="Arial" pitchFamily="34" charset="0"/>
              <a:buChar char="•"/>
            </a:pPr>
            <a:r>
              <a:rPr lang="en-US" dirty="0">
                <a:latin typeface="+mn-lt"/>
              </a:rPr>
              <a:t>Click the button next to </a:t>
            </a:r>
            <a:r>
              <a:rPr lang="en-US" b="1" dirty="0">
                <a:latin typeface="+mn-lt"/>
              </a:rPr>
              <a:t>Color</a:t>
            </a:r>
            <a:r>
              <a:rPr lang="en-US" dirty="0">
                <a:latin typeface="+mn-lt"/>
              </a:rPr>
              <a:t>, and then under </a:t>
            </a:r>
            <a:r>
              <a:rPr lang="en-US" b="1" dirty="0">
                <a:latin typeface="+mn-lt"/>
              </a:rPr>
              <a:t>Theme Colors </a:t>
            </a:r>
            <a:r>
              <a:rPr lang="en-US" dirty="0">
                <a:latin typeface="+mn-lt"/>
              </a:rPr>
              <a:t>click </a:t>
            </a:r>
            <a:r>
              <a:rPr lang="en-US" b="1" dirty="0">
                <a:latin typeface="+mn-lt"/>
              </a:rPr>
              <a:t>White, Background 1 </a:t>
            </a:r>
            <a:r>
              <a:rPr lang="en-US" dirty="0">
                <a:latin typeface="+mn-lt"/>
              </a:rPr>
              <a:t>(first row, first option from the left).</a:t>
            </a:r>
          </a:p>
          <a:p>
            <a:pPr marL="1106481" lvl="2" indent="-174708">
              <a:buFont typeface="Arial" pitchFamily="34" charset="0"/>
              <a:buChar char="•"/>
            </a:pPr>
            <a:r>
              <a:rPr lang="en-US" dirty="0">
                <a:latin typeface="+mn-lt"/>
              </a:rPr>
              <a:t>In the Transparency box, enter </a:t>
            </a:r>
            <a:r>
              <a:rPr lang="en-US" b="1" dirty="0">
                <a:latin typeface="+mn-lt"/>
              </a:rPr>
              <a:t>55%</a:t>
            </a:r>
            <a:r>
              <a:rPr lang="en-US" dirty="0">
                <a:latin typeface="+mn-lt"/>
              </a:rPr>
              <a:t>. </a:t>
            </a:r>
          </a:p>
          <a:p>
            <a:pPr marL="640594" lvl="1" indent="-174708">
              <a:buFont typeface="Arial" pitchFamily="34" charset="0"/>
              <a:buChar char="•"/>
            </a:pPr>
            <a:r>
              <a:rPr lang="en-US" b="1" dirty="0">
                <a:latin typeface="+mn-lt"/>
              </a:rPr>
              <a:t> </a:t>
            </a:r>
            <a:r>
              <a:rPr lang="en-US" dirty="0">
                <a:latin typeface="+mn-lt"/>
              </a:rPr>
              <a:t>Select the second stop in the slider, and then do the following: </a:t>
            </a:r>
          </a:p>
          <a:p>
            <a:pPr marL="1106481" lvl="2" indent="-174708">
              <a:buFont typeface="Arial" pitchFamily="34" charset="0"/>
              <a:buChar char="•"/>
            </a:pPr>
            <a:r>
              <a:rPr lang="en-US" dirty="0">
                <a:latin typeface="+mn-lt"/>
              </a:rPr>
              <a:t>In the </a:t>
            </a:r>
            <a:r>
              <a:rPr lang="en-US" b="1" dirty="0">
                <a:latin typeface="+mn-lt"/>
              </a:rPr>
              <a:t>Position</a:t>
            </a:r>
            <a:r>
              <a:rPr lang="en-US" dirty="0">
                <a:latin typeface="+mn-lt"/>
              </a:rPr>
              <a:t> box, enter </a:t>
            </a:r>
            <a:r>
              <a:rPr lang="en-US" b="1" dirty="0">
                <a:latin typeface="+mn-lt"/>
              </a:rPr>
              <a:t>100%</a:t>
            </a:r>
            <a:r>
              <a:rPr lang="en-US" dirty="0">
                <a:latin typeface="+mn-lt"/>
              </a:rPr>
              <a:t>.</a:t>
            </a:r>
          </a:p>
          <a:p>
            <a:pPr marL="1106481" lvl="2" indent="-174708">
              <a:buFont typeface="Arial" pitchFamily="34" charset="0"/>
              <a:buChar char="•"/>
            </a:pPr>
            <a:r>
              <a:rPr lang="en-US" dirty="0">
                <a:latin typeface="+mn-lt"/>
              </a:rPr>
              <a:t>Click the button next to </a:t>
            </a:r>
            <a:r>
              <a:rPr lang="en-US" b="1" dirty="0">
                <a:latin typeface="+mn-lt"/>
              </a:rPr>
              <a:t>Color</a:t>
            </a:r>
            <a:r>
              <a:rPr lang="en-US" dirty="0">
                <a:latin typeface="+mn-lt"/>
              </a:rPr>
              <a:t>, and then under </a:t>
            </a:r>
            <a:r>
              <a:rPr lang="en-US" b="1" dirty="0">
                <a:latin typeface="+mn-lt"/>
              </a:rPr>
              <a:t>Theme Colors </a:t>
            </a:r>
            <a:r>
              <a:rPr lang="en-US" dirty="0">
                <a:latin typeface="+mn-lt"/>
              </a:rPr>
              <a:t>click </a:t>
            </a:r>
            <a:r>
              <a:rPr lang="en-US" b="1" dirty="0">
                <a:latin typeface="+mn-lt"/>
              </a:rPr>
              <a:t>White, Background 1 </a:t>
            </a:r>
            <a:r>
              <a:rPr lang="en-US" dirty="0">
                <a:latin typeface="+mn-lt"/>
              </a:rPr>
              <a:t>(first row, first option from the left).</a:t>
            </a:r>
          </a:p>
          <a:p>
            <a:pPr marL="1106481" lvl="2" indent="-174708">
              <a:buFont typeface="Arial" pitchFamily="34" charset="0"/>
              <a:buChar char="•"/>
            </a:pPr>
            <a:r>
              <a:rPr lang="en-US" dirty="0">
                <a:latin typeface="+mn-lt"/>
              </a:rPr>
              <a:t>In the Transparency box, enter </a:t>
            </a:r>
            <a:r>
              <a:rPr lang="en-US" b="1" dirty="0">
                <a:latin typeface="+mn-lt"/>
              </a:rPr>
              <a:t>100%</a:t>
            </a:r>
            <a:r>
              <a:rPr lang="en-US" dirty="0">
                <a:latin typeface="+mn-lt"/>
              </a:rPr>
              <a:t>. </a:t>
            </a:r>
          </a:p>
          <a:p>
            <a:pPr marL="232943" indent="-232943" defTabSz="931774" eaLnBrk="1" fontAlgn="auto" hangingPunct="1">
              <a:spcBef>
                <a:spcPts val="0"/>
              </a:spcBef>
              <a:spcAft>
                <a:spcPts val="0"/>
              </a:spcAft>
              <a:buFont typeface="+mj-lt"/>
              <a:buAutoNum type="arabicPeriod"/>
              <a:defRPr/>
            </a:pPr>
            <a:r>
              <a:rPr lang="en-US" dirty="0">
                <a:latin typeface="+mn-lt"/>
              </a:rPr>
              <a:t>On the slide, drag the rectangle to cover the duplicate picture. </a:t>
            </a:r>
          </a:p>
          <a:p>
            <a:pPr marL="232943" indent="-232943" defTabSz="931774" eaLnBrk="1" fontAlgn="auto" hangingPunct="1">
              <a:spcBef>
                <a:spcPts val="0"/>
              </a:spcBef>
              <a:spcAft>
                <a:spcPts val="0"/>
              </a:spcAft>
              <a:buFont typeface="+mj-lt"/>
              <a:buAutoNum type="arabicPeriod"/>
              <a:defRPr/>
            </a:pPr>
            <a:r>
              <a:rPr lang="en-US" dirty="0">
                <a:latin typeface="+mn-lt"/>
              </a:rPr>
              <a:t>Select the rectangle. On the </a:t>
            </a:r>
            <a:r>
              <a:rPr lang="en-US" b="1" dirty="0">
                <a:latin typeface="+mn-lt"/>
              </a:rPr>
              <a:t>Home</a:t>
            </a:r>
            <a:r>
              <a:rPr lang="en-US" dirty="0">
                <a:latin typeface="+mn-lt"/>
              </a:rPr>
              <a:t> tab, in the </a:t>
            </a:r>
            <a:r>
              <a:rPr lang="en-US" b="1" dirty="0">
                <a:latin typeface="+mn-lt"/>
              </a:rPr>
              <a:t>Drawing</a:t>
            </a:r>
            <a:r>
              <a:rPr lang="en-US" dirty="0">
                <a:latin typeface="+mn-lt"/>
              </a:rPr>
              <a:t> group, click </a:t>
            </a:r>
            <a:r>
              <a:rPr lang="en-US" b="1" dirty="0">
                <a:latin typeface="+mn-lt"/>
              </a:rPr>
              <a:t>Arrange</a:t>
            </a:r>
            <a:r>
              <a:rPr lang="en-US" dirty="0">
                <a:latin typeface="+mn-lt"/>
              </a:rPr>
              <a:t>, and then do the following:</a:t>
            </a:r>
          </a:p>
          <a:p>
            <a:pPr marL="698830" lvl="1" indent="-232943" defTabSz="931774" eaLnBrk="1" fontAlgn="auto" hangingPunct="1">
              <a:spcBef>
                <a:spcPts val="0"/>
              </a:spcBef>
              <a:spcAft>
                <a:spcPts val="0"/>
              </a:spcAft>
              <a:buFont typeface="+mj-lt"/>
              <a:buAutoNum type="arabicPeriod"/>
              <a:defRPr/>
            </a:pPr>
            <a:r>
              <a:rPr lang="en-US" dirty="0">
                <a:latin typeface="+mn-lt"/>
              </a:rPr>
              <a:t>Point to </a:t>
            </a:r>
            <a:r>
              <a:rPr lang="en-US" b="1" dirty="0">
                <a:latin typeface="+mn-lt"/>
              </a:rPr>
              <a:t>Align</a:t>
            </a:r>
            <a:r>
              <a:rPr lang="en-US" dirty="0">
                <a:latin typeface="+mn-lt"/>
              </a:rPr>
              <a:t>, and then click </a:t>
            </a:r>
            <a:r>
              <a:rPr lang="en-US" b="1" dirty="0">
                <a:latin typeface="+mn-lt"/>
              </a:rPr>
              <a:t>Align to Slide</a:t>
            </a:r>
            <a:r>
              <a:rPr lang="en-US" dirty="0">
                <a:latin typeface="+mn-lt"/>
              </a:rPr>
              <a:t>.</a:t>
            </a:r>
          </a:p>
          <a:p>
            <a:pPr marL="698830" lvl="1" indent="-232943" defTabSz="931774" eaLnBrk="1" fontAlgn="auto" hangingPunct="1">
              <a:spcBef>
                <a:spcPts val="0"/>
              </a:spcBef>
              <a:spcAft>
                <a:spcPts val="0"/>
              </a:spcAft>
              <a:buFont typeface="+mj-lt"/>
              <a:buAutoNum type="arabicPeriod"/>
              <a:defRPr/>
            </a:pPr>
            <a:r>
              <a:rPr lang="en-US" dirty="0">
                <a:latin typeface="+mn-lt"/>
              </a:rPr>
              <a:t>Point to </a:t>
            </a:r>
            <a:r>
              <a:rPr lang="en-US" b="1" dirty="0">
                <a:latin typeface="+mn-lt"/>
              </a:rPr>
              <a:t>Align</a:t>
            </a:r>
            <a:r>
              <a:rPr lang="en-US" dirty="0">
                <a:latin typeface="+mn-lt"/>
              </a:rPr>
              <a:t>, and then click </a:t>
            </a:r>
            <a:r>
              <a:rPr lang="en-US" b="1" dirty="0">
                <a:latin typeface="+mn-lt"/>
              </a:rPr>
              <a:t>Align Middle</a:t>
            </a:r>
            <a:r>
              <a:rPr lang="en-US" dirty="0">
                <a:latin typeface="+mn-lt"/>
              </a:rPr>
              <a:t>. </a:t>
            </a:r>
          </a:p>
          <a:p>
            <a:pPr marL="698830" lvl="1" indent="-232943" defTabSz="931774" eaLnBrk="1" fontAlgn="auto" hangingPunct="1">
              <a:spcBef>
                <a:spcPts val="0"/>
              </a:spcBef>
              <a:spcAft>
                <a:spcPts val="0"/>
              </a:spcAft>
              <a:buFont typeface="+mj-lt"/>
              <a:buAutoNum type="arabicPeriod"/>
              <a:defRPr/>
            </a:pPr>
            <a:r>
              <a:rPr lang="en-US" dirty="0">
                <a:latin typeface="+mn-lt"/>
              </a:rPr>
              <a:t>Click </a:t>
            </a:r>
            <a:r>
              <a:rPr lang="en-US" b="1" dirty="0">
                <a:latin typeface="+mn-lt"/>
              </a:rPr>
              <a:t>Send Backward</a:t>
            </a:r>
            <a:r>
              <a:rPr lang="en-US" dirty="0">
                <a:latin typeface="+mn-lt"/>
              </a:rPr>
              <a:t>. </a:t>
            </a:r>
          </a:p>
          <a:p>
            <a:pPr marL="232943" indent="-232943" defTabSz="931774" eaLnBrk="1" fontAlgn="auto" hangingPunct="1">
              <a:spcBef>
                <a:spcPts val="0"/>
              </a:spcBef>
              <a:spcAft>
                <a:spcPts val="0"/>
              </a:spcAft>
              <a:buFont typeface="+mj-lt"/>
              <a:buAutoNum type="arabicPeriod"/>
              <a:defRPr/>
            </a:pPr>
            <a:r>
              <a:rPr lang="en-US" dirty="0">
                <a:latin typeface="+mn-lt"/>
              </a:rPr>
              <a:t>On the </a:t>
            </a:r>
            <a:r>
              <a:rPr lang="en-US" b="1" dirty="0">
                <a:latin typeface="+mn-lt"/>
              </a:rPr>
              <a:t>Home</a:t>
            </a:r>
            <a:r>
              <a:rPr lang="en-US" dirty="0">
                <a:latin typeface="+mn-lt"/>
              </a:rPr>
              <a:t> tab, in the </a:t>
            </a:r>
            <a:r>
              <a:rPr lang="en-US" b="1" dirty="0">
                <a:latin typeface="+mn-lt"/>
              </a:rPr>
              <a:t>Drawing</a:t>
            </a:r>
            <a:r>
              <a:rPr lang="en-US" dirty="0">
                <a:latin typeface="+mn-lt"/>
              </a:rPr>
              <a:t> group, click </a:t>
            </a:r>
            <a:r>
              <a:rPr lang="en-US" b="1" dirty="0">
                <a:latin typeface="+mn-lt"/>
              </a:rPr>
              <a:t>Shapes</a:t>
            </a:r>
            <a:r>
              <a:rPr lang="en-US" dirty="0">
                <a:latin typeface="+mn-lt"/>
              </a:rPr>
              <a:t>, and then under </a:t>
            </a:r>
            <a:r>
              <a:rPr lang="en-US" b="1" dirty="0">
                <a:latin typeface="+mn-lt"/>
              </a:rPr>
              <a:t>Rectangles</a:t>
            </a:r>
            <a:r>
              <a:rPr lang="en-US" dirty="0">
                <a:latin typeface="+mn-lt"/>
              </a:rPr>
              <a:t> click </a:t>
            </a:r>
            <a:r>
              <a:rPr lang="en-US" b="1" dirty="0">
                <a:latin typeface="+mn-lt"/>
              </a:rPr>
              <a:t>Rectangle</a:t>
            </a:r>
            <a:r>
              <a:rPr lang="en-US" dirty="0">
                <a:latin typeface="+mn-lt"/>
              </a:rPr>
              <a:t> (first option from the left). On the slide, drag to draw another rectangle. </a:t>
            </a:r>
          </a:p>
          <a:p>
            <a:pPr marL="232943" indent="-232943" defTabSz="931774" eaLnBrk="1" fontAlgn="auto" hangingPunct="1">
              <a:spcBef>
                <a:spcPts val="0"/>
              </a:spcBef>
              <a:spcAft>
                <a:spcPts val="0"/>
              </a:spcAft>
              <a:buFont typeface="+mj-lt"/>
              <a:buAutoNum type="arabicPeriod"/>
              <a:defRPr/>
            </a:pPr>
            <a:r>
              <a:rPr lang="en-US" dirty="0">
                <a:latin typeface="+mn-lt"/>
              </a:rPr>
              <a:t>Select the rectangle. Under </a:t>
            </a:r>
            <a:r>
              <a:rPr lang="en-US" b="1" dirty="0">
                <a:latin typeface="+mn-lt"/>
              </a:rPr>
              <a:t>Drawing Tools</a:t>
            </a:r>
            <a:r>
              <a:rPr lang="en-US" dirty="0">
                <a:latin typeface="+mn-lt"/>
              </a:rPr>
              <a:t>, on the </a:t>
            </a:r>
            <a:r>
              <a:rPr lang="en-US" b="1" dirty="0">
                <a:latin typeface="+mn-lt"/>
              </a:rPr>
              <a:t>Format</a:t>
            </a:r>
            <a:r>
              <a:rPr lang="en-US" dirty="0">
                <a:latin typeface="+mn-lt"/>
              </a:rPr>
              <a:t> tab, in the </a:t>
            </a:r>
            <a:r>
              <a:rPr lang="en-US" b="1" dirty="0">
                <a:latin typeface="+mn-lt"/>
              </a:rPr>
              <a:t>Size</a:t>
            </a:r>
            <a:r>
              <a:rPr lang="en-US" dirty="0">
                <a:latin typeface="+mn-lt"/>
              </a:rPr>
              <a:t> group, do the following:</a:t>
            </a:r>
          </a:p>
          <a:p>
            <a:pPr marL="698830" lvl="1" indent="-232943" defTabSz="931774" eaLnBrk="1" fontAlgn="auto" hangingPunct="1">
              <a:spcBef>
                <a:spcPts val="0"/>
              </a:spcBef>
              <a:spcAft>
                <a:spcPts val="0"/>
              </a:spcAft>
              <a:buFont typeface="Arial" pitchFamily="34" charset="0"/>
              <a:buChar char="•"/>
              <a:defRPr/>
            </a:pPr>
            <a:r>
              <a:rPr lang="en-US" dirty="0">
                <a:latin typeface="+mn-lt"/>
              </a:rPr>
              <a:t>In the </a:t>
            </a:r>
            <a:r>
              <a:rPr lang="en-US" b="1" dirty="0">
                <a:latin typeface="+mn-lt"/>
              </a:rPr>
              <a:t>Shape Height </a:t>
            </a:r>
            <a:r>
              <a:rPr lang="en-US" dirty="0">
                <a:latin typeface="+mn-lt"/>
              </a:rPr>
              <a:t>box, enter </a:t>
            </a:r>
            <a:r>
              <a:rPr lang="en-US" b="1" dirty="0">
                <a:latin typeface="+mn-lt"/>
              </a:rPr>
              <a:t>4”</a:t>
            </a:r>
            <a:r>
              <a:rPr lang="en-US" dirty="0">
                <a:latin typeface="+mn-lt"/>
              </a:rPr>
              <a:t>.</a:t>
            </a:r>
          </a:p>
          <a:p>
            <a:pPr marL="698830" lvl="1" indent="-232943" defTabSz="931774" eaLnBrk="1" fontAlgn="auto" hangingPunct="1">
              <a:spcBef>
                <a:spcPts val="0"/>
              </a:spcBef>
              <a:spcAft>
                <a:spcPts val="0"/>
              </a:spcAft>
              <a:buFont typeface="Arial" pitchFamily="34" charset="0"/>
              <a:buChar char="•"/>
              <a:defRPr/>
            </a:pPr>
            <a:r>
              <a:rPr lang="en-US" dirty="0">
                <a:latin typeface="+mn-lt"/>
              </a:rPr>
              <a:t>In the </a:t>
            </a:r>
            <a:r>
              <a:rPr lang="en-US" b="1" dirty="0">
                <a:latin typeface="+mn-lt"/>
              </a:rPr>
              <a:t>Shape Width </a:t>
            </a:r>
            <a:r>
              <a:rPr lang="en-US" dirty="0">
                <a:latin typeface="+mn-lt"/>
              </a:rPr>
              <a:t>box, enter </a:t>
            </a:r>
            <a:r>
              <a:rPr lang="en-US" b="1" dirty="0">
                <a:latin typeface="+mn-lt"/>
              </a:rPr>
              <a:t>2.67”</a:t>
            </a:r>
            <a:r>
              <a:rPr lang="en-US" dirty="0">
                <a:latin typeface="+mn-lt"/>
              </a:rPr>
              <a:t>.</a:t>
            </a:r>
          </a:p>
          <a:p>
            <a:pPr marL="232943" indent="-232943" defTabSz="931774" eaLnBrk="1" fontAlgn="auto" hangingPunct="1">
              <a:spcBef>
                <a:spcPts val="0"/>
              </a:spcBef>
              <a:spcAft>
                <a:spcPts val="0"/>
              </a:spcAft>
              <a:buFont typeface="+mj-lt"/>
              <a:buAutoNum type="arabicPeriod"/>
              <a:defRPr/>
            </a:pPr>
            <a:r>
              <a:rPr lang="en-US" dirty="0">
                <a:latin typeface="+mn-lt"/>
              </a:rPr>
              <a:t>Under </a:t>
            </a:r>
            <a:r>
              <a:rPr lang="en-US" b="1" dirty="0">
                <a:latin typeface="+mn-lt"/>
              </a:rPr>
              <a:t>Drawing Tools</a:t>
            </a:r>
            <a:r>
              <a:rPr lang="en-US" dirty="0">
                <a:latin typeface="+mn-lt"/>
              </a:rPr>
              <a:t>, on the </a:t>
            </a:r>
            <a:r>
              <a:rPr lang="en-US" b="1" dirty="0">
                <a:latin typeface="+mn-lt"/>
              </a:rPr>
              <a:t>Format</a:t>
            </a:r>
            <a:r>
              <a:rPr lang="en-US" dirty="0">
                <a:latin typeface="+mn-lt"/>
              </a:rPr>
              <a:t> tab, in the </a:t>
            </a:r>
            <a:r>
              <a:rPr lang="en-US" b="1" dirty="0">
                <a:latin typeface="+mn-lt"/>
              </a:rPr>
              <a:t>Shape Styles </a:t>
            </a:r>
            <a:r>
              <a:rPr lang="en-US" dirty="0">
                <a:latin typeface="+mn-lt"/>
              </a:rPr>
              <a:t>group, click </a:t>
            </a:r>
            <a:r>
              <a:rPr lang="en-US" b="1" dirty="0">
                <a:latin typeface="+mn-lt"/>
              </a:rPr>
              <a:t>Shape Fill</a:t>
            </a:r>
            <a:r>
              <a:rPr lang="en-US" dirty="0">
                <a:latin typeface="+mn-lt"/>
              </a:rPr>
              <a:t>, point to </a:t>
            </a:r>
            <a:r>
              <a:rPr lang="en-US" b="1" dirty="0">
                <a:latin typeface="+mn-lt"/>
              </a:rPr>
              <a:t>Gradient</a:t>
            </a:r>
            <a:r>
              <a:rPr lang="en-US" dirty="0">
                <a:latin typeface="+mn-lt"/>
              </a:rPr>
              <a:t>, and then click </a:t>
            </a:r>
            <a:r>
              <a:rPr lang="en-US" b="1" dirty="0">
                <a:latin typeface="+mn-lt"/>
              </a:rPr>
              <a:t>No fill</a:t>
            </a:r>
            <a:r>
              <a:rPr lang="en-US" dirty="0">
                <a:latin typeface="+mn-lt"/>
              </a:rPr>
              <a:t>. </a:t>
            </a:r>
          </a:p>
          <a:p>
            <a:pPr marL="232943" indent="-232943" defTabSz="931774" eaLnBrk="1" fontAlgn="auto" hangingPunct="1">
              <a:spcBef>
                <a:spcPts val="0"/>
              </a:spcBef>
              <a:spcAft>
                <a:spcPts val="0"/>
              </a:spcAft>
              <a:buFont typeface="+mj-lt"/>
              <a:buAutoNum type="arabicPeriod"/>
              <a:defRPr/>
            </a:pPr>
            <a:r>
              <a:rPr lang="en-US" dirty="0">
                <a:latin typeface="+mn-lt"/>
              </a:rPr>
              <a:t>Under </a:t>
            </a:r>
            <a:r>
              <a:rPr lang="en-US" b="1" dirty="0">
                <a:latin typeface="+mn-lt"/>
              </a:rPr>
              <a:t>Drawing Tools</a:t>
            </a:r>
            <a:r>
              <a:rPr lang="en-US" dirty="0">
                <a:latin typeface="+mn-lt"/>
              </a:rPr>
              <a:t>, on the </a:t>
            </a:r>
            <a:r>
              <a:rPr lang="en-US" b="1" dirty="0">
                <a:latin typeface="+mn-lt"/>
              </a:rPr>
              <a:t>Format</a:t>
            </a:r>
            <a:r>
              <a:rPr lang="en-US" dirty="0">
                <a:latin typeface="+mn-lt"/>
              </a:rPr>
              <a:t> tab, in the </a:t>
            </a:r>
            <a:r>
              <a:rPr lang="en-US" b="1" dirty="0">
                <a:latin typeface="+mn-lt"/>
              </a:rPr>
              <a:t>Shape Styles </a:t>
            </a:r>
            <a:r>
              <a:rPr lang="en-US" dirty="0">
                <a:latin typeface="+mn-lt"/>
              </a:rPr>
              <a:t>group, click the </a:t>
            </a:r>
            <a:r>
              <a:rPr lang="en-US" b="1" dirty="0">
                <a:latin typeface="+mn-lt"/>
              </a:rPr>
              <a:t>Format Shape </a:t>
            </a:r>
            <a:r>
              <a:rPr lang="en-US" dirty="0">
                <a:latin typeface="+mn-lt"/>
              </a:rPr>
              <a:t>dialog box launcher. In the </a:t>
            </a:r>
            <a:r>
              <a:rPr lang="en-US" b="1" dirty="0">
                <a:latin typeface="+mn-lt"/>
              </a:rPr>
              <a:t>Format Shape </a:t>
            </a:r>
            <a:r>
              <a:rPr lang="en-US" dirty="0">
                <a:latin typeface="+mn-lt"/>
              </a:rPr>
              <a:t>dialog box, click </a:t>
            </a:r>
            <a:r>
              <a:rPr lang="en-US" b="1" dirty="0">
                <a:latin typeface="+mn-lt"/>
              </a:rPr>
              <a:t>Line Color </a:t>
            </a:r>
            <a:r>
              <a:rPr lang="en-US" dirty="0">
                <a:latin typeface="+mn-lt"/>
              </a:rPr>
              <a:t>in the left pane, select </a:t>
            </a:r>
            <a:r>
              <a:rPr lang="en-US" b="1" dirty="0">
                <a:latin typeface="+mn-lt"/>
              </a:rPr>
              <a:t>Solid line </a:t>
            </a:r>
            <a:r>
              <a:rPr lang="en-US" dirty="0">
                <a:latin typeface="+mn-lt"/>
              </a:rPr>
              <a:t>in the </a:t>
            </a:r>
            <a:r>
              <a:rPr lang="en-US" b="1" dirty="0">
                <a:latin typeface="+mn-lt"/>
              </a:rPr>
              <a:t>Line Color </a:t>
            </a:r>
            <a:r>
              <a:rPr lang="en-US" dirty="0">
                <a:latin typeface="+mn-lt"/>
              </a:rPr>
              <a:t>pane, and then do the following:</a:t>
            </a:r>
          </a:p>
          <a:p>
            <a:pPr marL="698830" lvl="1" indent="-232943" defTabSz="931774" eaLnBrk="1" fontAlgn="auto" hangingPunct="1">
              <a:spcBef>
                <a:spcPts val="0"/>
              </a:spcBef>
              <a:spcAft>
                <a:spcPts val="0"/>
              </a:spcAft>
              <a:buFont typeface="Arial" pitchFamily="34" charset="0"/>
              <a:buChar char="•"/>
              <a:defRPr/>
            </a:pPr>
            <a:r>
              <a:rPr lang="en-US" dirty="0">
                <a:latin typeface="+mn-lt"/>
              </a:rPr>
              <a:t>Click the button next to </a:t>
            </a:r>
            <a:r>
              <a:rPr lang="en-US" b="1" dirty="0">
                <a:latin typeface="+mn-lt"/>
              </a:rPr>
              <a:t>Color</a:t>
            </a:r>
            <a:r>
              <a:rPr lang="en-US" dirty="0">
                <a:latin typeface="+mn-lt"/>
              </a:rPr>
              <a:t>, and then under </a:t>
            </a:r>
            <a:r>
              <a:rPr lang="en-US" b="1" dirty="0">
                <a:latin typeface="+mn-lt"/>
              </a:rPr>
              <a:t>Theme Colors </a:t>
            </a:r>
            <a:r>
              <a:rPr lang="en-US" dirty="0">
                <a:latin typeface="+mn-lt"/>
              </a:rPr>
              <a:t>click </a:t>
            </a:r>
            <a:r>
              <a:rPr lang="en-US" b="1" dirty="0">
                <a:latin typeface="+mn-lt"/>
              </a:rPr>
              <a:t>White, Background 1 </a:t>
            </a:r>
            <a:r>
              <a:rPr lang="en-US" dirty="0">
                <a:latin typeface="+mn-lt"/>
              </a:rPr>
              <a:t>(first row, first option from the left). </a:t>
            </a:r>
          </a:p>
          <a:p>
            <a:pPr marL="698830" lvl="1" indent="-232943" defTabSz="931774" eaLnBrk="1" fontAlgn="auto" hangingPunct="1">
              <a:spcBef>
                <a:spcPts val="0"/>
              </a:spcBef>
              <a:spcAft>
                <a:spcPts val="0"/>
              </a:spcAft>
              <a:buFont typeface="Arial" pitchFamily="34" charset="0"/>
              <a:buChar char="•"/>
              <a:defRPr/>
            </a:pPr>
            <a:r>
              <a:rPr lang="en-US" dirty="0">
                <a:latin typeface="+mn-lt"/>
              </a:rPr>
              <a:t>In the </a:t>
            </a:r>
            <a:r>
              <a:rPr lang="en-US" b="1" dirty="0">
                <a:latin typeface="+mn-lt"/>
              </a:rPr>
              <a:t>Transparency</a:t>
            </a:r>
            <a:r>
              <a:rPr lang="en-US" dirty="0">
                <a:latin typeface="+mn-lt"/>
              </a:rPr>
              <a:t> box, enter </a:t>
            </a:r>
            <a:r>
              <a:rPr lang="en-US" b="1" dirty="0">
                <a:latin typeface="+mn-lt"/>
              </a:rPr>
              <a:t>70%</a:t>
            </a:r>
            <a:r>
              <a:rPr lang="en-US" dirty="0">
                <a:latin typeface="+mn-lt"/>
              </a:rPr>
              <a:t>.</a:t>
            </a:r>
          </a:p>
          <a:p>
            <a:pPr marL="232943" indent="-232943" defTabSz="931774" eaLnBrk="1" fontAlgn="auto" hangingPunct="1">
              <a:spcBef>
                <a:spcPts val="0"/>
              </a:spcBef>
              <a:spcAft>
                <a:spcPts val="0"/>
              </a:spcAft>
              <a:buFont typeface="+mj-lt"/>
              <a:buAutoNum type="arabicPeriod"/>
              <a:defRPr/>
            </a:pPr>
            <a:r>
              <a:rPr lang="en-US" dirty="0">
                <a:latin typeface="+mn-lt"/>
              </a:rPr>
              <a:t>Also in the </a:t>
            </a:r>
            <a:r>
              <a:rPr lang="en-US" b="1" dirty="0">
                <a:latin typeface="+mn-lt"/>
              </a:rPr>
              <a:t>Format Shape </a:t>
            </a:r>
            <a:r>
              <a:rPr lang="en-US" dirty="0">
                <a:latin typeface="+mn-lt"/>
              </a:rPr>
              <a:t>dialog box, click </a:t>
            </a:r>
            <a:r>
              <a:rPr lang="en-US" b="1" dirty="0">
                <a:latin typeface="+mn-lt"/>
              </a:rPr>
              <a:t>Line Style </a:t>
            </a:r>
            <a:r>
              <a:rPr lang="en-US" dirty="0">
                <a:latin typeface="+mn-lt"/>
              </a:rPr>
              <a:t>in the left pane, and then do the following in the </a:t>
            </a:r>
            <a:r>
              <a:rPr lang="en-US" b="1" dirty="0">
                <a:latin typeface="+mn-lt"/>
              </a:rPr>
              <a:t>Line Style </a:t>
            </a:r>
            <a:r>
              <a:rPr lang="en-US" dirty="0">
                <a:latin typeface="+mn-lt"/>
              </a:rPr>
              <a:t>pane:</a:t>
            </a:r>
          </a:p>
          <a:p>
            <a:pPr marL="698830" lvl="1" indent="-232943" defTabSz="931774" eaLnBrk="1" fontAlgn="auto" hangingPunct="1">
              <a:spcBef>
                <a:spcPts val="0"/>
              </a:spcBef>
              <a:spcAft>
                <a:spcPts val="0"/>
              </a:spcAft>
              <a:buFont typeface="Arial" pitchFamily="34" charset="0"/>
              <a:buChar char="•"/>
              <a:defRPr/>
            </a:pPr>
            <a:r>
              <a:rPr lang="en-US" dirty="0">
                <a:latin typeface="+mn-lt"/>
              </a:rPr>
              <a:t>In the </a:t>
            </a:r>
            <a:r>
              <a:rPr lang="en-US" b="1" dirty="0">
                <a:latin typeface="+mn-lt"/>
              </a:rPr>
              <a:t>Width</a:t>
            </a:r>
            <a:r>
              <a:rPr lang="en-US" dirty="0">
                <a:latin typeface="+mn-lt"/>
              </a:rPr>
              <a:t> box, enter </a:t>
            </a:r>
            <a:r>
              <a:rPr lang="en-US" b="1" dirty="0">
                <a:latin typeface="+mn-lt"/>
              </a:rPr>
              <a:t>0.75 pt</a:t>
            </a:r>
            <a:r>
              <a:rPr lang="en-US" dirty="0">
                <a:latin typeface="+mn-lt"/>
              </a:rPr>
              <a:t>. </a:t>
            </a:r>
          </a:p>
          <a:p>
            <a:pPr marL="698830" lvl="1" indent="-232943" defTabSz="931774" eaLnBrk="1" fontAlgn="auto" hangingPunct="1">
              <a:spcBef>
                <a:spcPts val="0"/>
              </a:spcBef>
              <a:spcAft>
                <a:spcPts val="0"/>
              </a:spcAft>
              <a:buFont typeface="Arial" pitchFamily="34" charset="0"/>
              <a:buChar char="•"/>
              <a:defRPr/>
            </a:pPr>
            <a:r>
              <a:rPr lang="en-US" dirty="0">
                <a:latin typeface="+mn-lt"/>
              </a:rPr>
              <a:t>Click the button next to </a:t>
            </a:r>
            <a:r>
              <a:rPr lang="en-US" b="1" dirty="0">
                <a:latin typeface="+mn-lt"/>
              </a:rPr>
              <a:t>Dash type</a:t>
            </a:r>
            <a:r>
              <a:rPr lang="en-US" dirty="0">
                <a:latin typeface="+mn-lt"/>
              </a:rPr>
              <a:t>, and then click </a:t>
            </a:r>
            <a:r>
              <a:rPr lang="en-US" b="1" dirty="0">
                <a:latin typeface="+mn-lt"/>
              </a:rPr>
              <a:t>Square Dot </a:t>
            </a:r>
            <a:r>
              <a:rPr lang="en-US" dirty="0">
                <a:latin typeface="+mn-lt"/>
              </a:rPr>
              <a:t>(third option from the top).</a:t>
            </a:r>
          </a:p>
          <a:p>
            <a:pPr marL="232943" indent="-232943" defTabSz="931774" eaLnBrk="1" fontAlgn="auto" hangingPunct="1">
              <a:spcBef>
                <a:spcPts val="0"/>
              </a:spcBef>
              <a:spcAft>
                <a:spcPts val="0"/>
              </a:spcAft>
              <a:buFont typeface="+mj-lt"/>
              <a:buAutoNum type="arabicPeriod"/>
              <a:defRPr/>
            </a:pPr>
            <a:r>
              <a:rPr lang="en-US" dirty="0"/>
              <a:t>Drag the dotted rectangle on top of the small, full-color picture. </a:t>
            </a:r>
          </a:p>
          <a:p>
            <a:pPr marL="232943" indent="-232943" defTabSz="931774" eaLnBrk="1" fontAlgn="auto" hangingPunct="1">
              <a:spcBef>
                <a:spcPts val="0"/>
              </a:spcBef>
              <a:spcAft>
                <a:spcPts val="0"/>
              </a:spcAft>
              <a:buFont typeface="+mj-lt"/>
              <a:buAutoNum type="arabicPeriod"/>
              <a:defRPr/>
            </a:pPr>
            <a:r>
              <a:rPr lang="en-US" dirty="0"/>
              <a:t>Press and hold SHIFT and select the dotted rectangle, the small picture, and the large picture on the slide. On the </a:t>
            </a:r>
            <a:r>
              <a:rPr lang="en-US" b="1" dirty="0"/>
              <a:t>Home</a:t>
            </a:r>
            <a:r>
              <a:rPr lang="en-US" dirty="0"/>
              <a:t> tab, in the </a:t>
            </a:r>
            <a:r>
              <a:rPr lang="en-US" b="1" dirty="0"/>
              <a:t>Drawing</a:t>
            </a:r>
            <a:r>
              <a:rPr lang="en-US" dirty="0"/>
              <a:t> group, click </a:t>
            </a:r>
            <a:r>
              <a:rPr lang="en-US" b="1" dirty="0"/>
              <a:t>Arrange</a:t>
            </a:r>
            <a:r>
              <a:rPr lang="en-US" dirty="0"/>
              <a:t>, point to </a:t>
            </a:r>
            <a:r>
              <a:rPr lang="en-US" b="1" dirty="0"/>
              <a:t>Align</a:t>
            </a:r>
            <a:r>
              <a:rPr lang="en-US" dirty="0"/>
              <a:t>, and then do the following:</a:t>
            </a:r>
          </a:p>
          <a:p>
            <a:pPr marL="698830" lvl="1" indent="-232943" defTabSz="931774" eaLnBrk="1" fontAlgn="auto" hangingPunct="1">
              <a:spcBef>
                <a:spcPts val="0"/>
              </a:spcBef>
              <a:spcAft>
                <a:spcPts val="0"/>
              </a:spcAft>
              <a:buFont typeface="Arial" pitchFamily="34" charset="0"/>
              <a:buChar char="•"/>
              <a:defRPr/>
            </a:pPr>
            <a:r>
              <a:rPr lang="en-US" dirty="0"/>
              <a:t>Click </a:t>
            </a:r>
            <a:r>
              <a:rPr lang="en-US" b="1" dirty="0"/>
              <a:t>Align Selected Objects</a:t>
            </a:r>
            <a:r>
              <a:rPr lang="en-US" dirty="0"/>
              <a:t>. </a:t>
            </a:r>
          </a:p>
          <a:p>
            <a:pPr marL="698830" lvl="1" indent="-232943" defTabSz="931774" eaLnBrk="1" fontAlgn="auto" hangingPunct="1">
              <a:spcBef>
                <a:spcPts val="0"/>
              </a:spcBef>
              <a:spcAft>
                <a:spcPts val="0"/>
              </a:spcAft>
              <a:buFont typeface="Arial" pitchFamily="34" charset="0"/>
              <a:buChar char="•"/>
              <a:defRPr/>
            </a:pPr>
            <a:r>
              <a:rPr lang="en-US" dirty="0"/>
              <a:t>Click </a:t>
            </a:r>
            <a:r>
              <a:rPr lang="en-US" b="1" dirty="0"/>
              <a:t>Align Middle</a:t>
            </a:r>
            <a:r>
              <a:rPr lang="en-US" dirty="0"/>
              <a:t>. </a:t>
            </a:r>
          </a:p>
          <a:p>
            <a:pPr marL="232943" indent="-232943" defTabSz="931774" eaLnBrk="1" fontAlgn="auto" hangingPunct="1">
              <a:spcBef>
                <a:spcPts val="0"/>
              </a:spcBef>
              <a:spcAft>
                <a:spcPts val="0"/>
              </a:spcAft>
              <a:buFont typeface="+mj-lt"/>
              <a:buAutoNum type="arabicPeriod"/>
              <a:defRPr/>
            </a:pPr>
            <a:r>
              <a:rPr lang="en-US" dirty="0"/>
              <a:t>On the </a:t>
            </a:r>
            <a:r>
              <a:rPr lang="en-US" b="1" dirty="0"/>
              <a:t>Insert</a:t>
            </a:r>
            <a:r>
              <a:rPr lang="en-US" dirty="0"/>
              <a:t> tab, in the </a:t>
            </a:r>
            <a:r>
              <a:rPr lang="en-US" b="1" dirty="0"/>
              <a:t>Text</a:t>
            </a:r>
            <a:r>
              <a:rPr lang="en-US" dirty="0"/>
              <a:t> group, click </a:t>
            </a:r>
            <a:r>
              <a:rPr lang="en-US" b="1" dirty="0"/>
              <a:t>Text Box</a:t>
            </a:r>
            <a:r>
              <a:rPr lang="en-US" dirty="0"/>
              <a:t>, and then on the slide, drag to draw the text box.</a:t>
            </a:r>
          </a:p>
          <a:p>
            <a:pPr marL="232943" indent="-232943" defTabSz="931774" eaLnBrk="1" fontAlgn="auto" hangingPunct="1">
              <a:spcBef>
                <a:spcPts val="0"/>
              </a:spcBef>
              <a:spcAft>
                <a:spcPts val="0"/>
              </a:spcAft>
              <a:buFont typeface="+mj-lt"/>
              <a:buAutoNum type="arabicPeriod"/>
              <a:defRPr/>
            </a:pPr>
            <a:r>
              <a:rPr lang="en-US" dirty="0"/>
              <a:t>Enter text in the text box, select the text, and then on the </a:t>
            </a:r>
            <a:r>
              <a:rPr lang="en-US" b="1" dirty="0"/>
              <a:t>Home</a:t>
            </a:r>
            <a:r>
              <a:rPr lang="en-US" dirty="0"/>
              <a:t> tab, in the </a:t>
            </a:r>
            <a:r>
              <a:rPr lang="en-US" b="1" dirty="0"/>
              <a:t>Font</a:t>
            </a:r>
            <a:r>
              <a:rPr lang="en-US" dirty="0"/>
              <a:t> group, select </a:t>
            </a:r>
            <a:r>
              <a:rPr lang="en-US" b="1" dirty="0">
                <a:solidFill>
                  <a:schemeClr val="accent6"/>
                </a:solidFill>
                <a:latin typeface="+mn-lt"/>
              </a:rPr>
              <a:t>Gill Sans MT Condensed</a:t>
            </a:r>
            <a:r>
              <a:rPr lang="en-US" b="1" dirty="0"/>
              <a:t> </a:t>
            </a:r>
            <a:r>
              <a:rPr lang="en-US" dirty="0"/>
              <a:t>from the </a:t>
            </a:r>
            <a:r>
              <a:rPr lang="en-US" b="1" dirty="0"/>
              <a:t>Font</a:t>
            </a:r>
            <a:r>
              <a:rPr lang="en-US" dirty="0"/>
              <a:t> list, select </a:t>
            </a:r>
            <a:r>
              <a:rPr lang="en-US" b="1" dirty="0">
                <a:solidFill>
                  <a:schemeClr val="accent6"/>
                </a:solidFill>
                <a:latin typeface="+mn-lt"/>
              </a:rPr>
              <a:t>24</a:t>
            </a:r>
            <a:r>
              <a:rPr lang="en-US" dirty="0"/>
              <a:t> from the </a:t>
            </a:r>
            <a:r>
              <a:rPr lang="en-US" b="1" dirty="0"/>
              <a:t>Font Size </a:t>
            </a:r>
            <a:r>
              <a:rPr lang="en-US" dirty="0"/>
              <a:t>list, click the button next to </a:t>
            </a:r>
            <a:r>
              <a:rPr lang="en-US" b="1" dirty="0"/>
              <a:t>Font Color</a:t>
            </a:r>
            <a:r>
              <a:rPr lang="en-US" dirty="0"/>
              <a:t>, and then under </a:t>
            </a:r>
            <a:r>
              <a:rPr lang="en-US" b="1" dirty="0"/>
              <a:t>Theme Colors </a:t>
            </a:r>
            <a:r>
              <a:rPr lang="en-US" dirty="0"/>
              <a:t>click </a:t>
            </a:r>
            <a:r>
              <a:rPr lang="en-US" b="1" dirty="0"/>
              <a:t>White, Background 1 </a:t>
            </a:r>
            <a:r>
              <a:rPr lang="en-US" dirty="0"/>
              <a:t>(first row, first option from the left).</a:t>
            </a:r>
          </a:p>
          <a:p>
            <a:pPr marL="232943" indent="-232943" defTabSz="931774" eaLnBrk="1" fontAlgn="auto" hangingPunct="1">
              <a:spcBef>
                <a:spcPts val="0"/>
              </a:spcBef>
              <a:spcAft>
                <a:spcPts val="0"/>
              </a:spcAft>
              <a:buFont typeface="+mj-lt"/>
              <a:buAutoNum type="arabicPeriod"/>
              <a:defRPr/>
            </a:pPr>
            <a:r>
              <a:rPr lang="en-US" dirty="0"/>
              <a:t>On the </a:t>
            </a:r>
            <a:r>
              <a:rPr lang="en-US" b="1" dirty="0"/>
              <a:t>Home</a:t>
            </a:r>
            <a:r>
              <a:rPr lang="en-US" dirty="0"/>
              <a:t> tab, in the </a:t>
            </a:r>
            <a:r>
              <a:rPr lang="en-US" b="1" dirty="0"/>
              <a:t>Paragraph</a:t>
            </a:r>
            <a:r>
              <a:rPr lang="en-US" dirty="0"/>
              <a:t> group, click </a:t>
            </a:r>
            <a:r>
              <a:rPr lang="en-US" b="1" dirty="0"/>
              <a:t>Center</a:t>
            </a:r>
            <a:r>
              <a:rPr lang="en-US" dirty="0"/>
              <a:t> to center the text within the text box.</a:t>
            </a:r>
          </a:p>
          <a:p>
            <a:pPr marL="232943" indent="-232943" defTabSz="931774" eaLnBrk="1" fontAlgn="auto" hangingPunct="1">
              <a:spcBef>
                <a:spcPts val="0"/>
              </a:spcBef>
              <a:spcAft>
                <a:spcPts val="0"/>
              </a:spcAft>
              <a:buFont typeface="+mj-lt"/>
              <a:buAutoNum type="arabicPeriod"/>
              <a:defRPr/>
            </a:pPr>
            <a:r>
              <a:rPr lang="en-US" dirty="0"/>
              <a:t>On the slide, drag the text box below the dotted rectangle.</a:t>
            </a:r>
          </a:p>
          <a:p>
            <a:pPr marL="232943" indent="-232943" defTabSz="931774" eaLnBrk="1" fontAlgn="auto" hangingPunct="1">
              <a:spcBef>
                <a:spcPts val="0"/>
              </a:spcBef>
              <a:spcAft>
                <a:spcPts val="0"/>
              </a:spcAft>
              <a:buFont typeface="+mj-lt"/>
              <a:buAutoNum type="arabicPeriod"/>
              <a:defRPr/>
            </a:pPr>
            <a:endParaRPr lang="en-US" dirty="0">
              <a:latin typeface="+mn-lt"/>
            </a:endParaRPr>
          </a:p>
          <a:p>
            <a:endParaRPr lang="en-US" dirty="0">
              <a:latin typeface="+mn-lt"/>
            </a:endParaRPr>
          </a:p>
          <a:p>
            <a:r>
              <a:rPr lang="en-US" dirty="0">
                <a:latin typeface="+mn-lt"/>
              </a:rPr>
              <a:t>To reproduce the background effects on this slide, do the following:</a:t>
            </a:r>
          </a:p>
          <a:p>
            <a:pPr marL="232943" indent="-232943">
              <a:buFont typeface="+mj-lt"/>
              <a:buAutoNum type="arabicPeriod"/>
            </a:pPr>
            <a:r>
              <a:rPr lang="en-US" dirty="0">
                <a:latin typeface="+mn-lt"/>
              </a:rPr>
              <a:t>Right-click the slide background area, and then click </a:t>
            </a:r>
            <a:r>
              <a:rPr lang="en-US" b="1" dirty="0">
                <a:latin typeface="+mn-lt"/>
              </a:rPr>
              <a:t>Format Background</a:t>
            </a:r>
            <a:r>
              <a:rPr lang="en-US" dirty="0">
                <a:latin typeface="+mn-lt"/>
              </a:rPr>
              <a:t>. In the </a:t>
            </a:r>
            <a:r>
              <a:rPr lang="en-US" b="1" dirty="0">
                <a:latin typeface="+mn-lt"/>
              </a:rPr>
              <a:t>Format Background </a:t>
            </a:r>
            <a:r>
              <a:rPr lang="en-US" dirty="0">
                <a:latin typeface="+mn-lt"/>
              </a:rPr>
              <a:t>dialog box, click </a:t>
            </a:r>
            <a:r>
              <a:rPr lang="en-US" b="1" dirty="0">
                <a:latin typeface="+mn-lt"/>
              </a:rPr>
              <a:t>Fill</a:t>
            </a:r>
            <a:r>
              <a:rPr lang="en-US" dirty="0">
                <a:latin typeface="+mn-lt"/>
              </a:rPr>
              <a:t> in the left pane, and then select </a:t>
            </a:r>
            <a:r>
              <a:rPr lang="en-US" b="1" dirty="0">
                <a:latin typeface="+mn-lt"/>
              </a:rPr>
              <a:t>Solid fill</a:t>
            </a:r>
            <a:r>
              <a:rPr lang="en-US" dirty="0">
                <a:latin typeface="+mn-lt"/>
              </a:rPr>
              <a:t> in the </a:t>
            </a:r>
            <a:r>
              <a:rPr lang="en-US" b="1" dirty="0">
                <a:latin typeface="+mn-lt"/>
              </a:rPr>
              <a:t>Fill</a:t>
            </a:r>
            <a:r>
              <a:rPr lang="en-US" dirty="0">
                <a:latin typeface="+mn-lt"/>
              </a:rPr>
              <a:t> pane. </a:t>
            </a:r>
          </a:p>
          <a:p>
            <a:pPr marL="232943" indent="-232943">
              <a:buFont typeface="+mj-lt"/>
              <a:buAutoNum type="arabicPeriod"/>
            </a:pPr>
            <a:r>
              <a:rPr lang="en-US" dirty="0">
                <a:latin typeface="+mn-lt"/>
              </a:rPr>
              <a:t>Also in the </a:t>
            </a:r>
            <a:r>
              <a:rPr lang="en-US" b="1" dirty="0">
                <a:latin typeface="+mn-lt"/>
              </a:rPr>
              <a:t>Fill</a:t>
            </a:r>
            <a:r>
              <a:rPr lang="en-US" dirty="0">
                <a:latin typeface="+mn-lt"/>
              </a:rPr>
              <a:t> pane, click the button next to </a:t>
            </a:r>
            <a:r>
              <a:rPr lang="en-US" b="1" dirty="0">
                <a:latin typeface="+mn-lt"/>
              </a:rPr>
              <a:t>Color</a:t>
            </a:r>
            <a:r>
              <a:rPr lang="en-US" dirty="0">
                <a:latin typeface="+mn-lt"/>
              </a:rPr>
              <a:t>, and then under </a:t>
            </a:r>
            <a:r>
              <a:rPr lang="en-US" b="1" dirty="0">
                <a:latin typeface="+mn-lt"/>
              </a:rPr>
              <a:t>Theme Colors </a:t>
            </a:r>
            <a:r>
              <a:rPr lang="en-US" dirty="0">
                <a:latin typeface="+mn-lt"/>
              </a:rPr>
              <a:t>click </a:t>
            </a:r>
            <a:r>
              <a:rPr lang="en-US" b="1" dirty="0">
                <a:latin typeface="+mn-lt"/>
              </a:rPr>
              <a:t>Black, Text 1, Lighter 15% </a:t>
            </a:r>
            <a:r>
              <a:rPr lang="en-US" dirty="0">
                <a:latin typeface="+mn-lt"/>
              </a:rPr>
              <a:t>(fifth row, second option from the left).</a:t>
            </a:r>
          </a:p>
          <a:p>
            <a:endParaRPr lang="en-US" dirty="0">
              <a:latin typeface="+mn-lt"/>
            </a:endParaRPr>
          </a:p>
          <a:p>
            <a:endParaRPr lang="en-US" dirty="0">
              <a:latin typeface="+mn-lt"/>
            </a:endParaRPr>
          </a:p>
          <a:p>
            <a:r>
              <a:rPr lang="en-US" dirty="0">
                <a:latin typeface="+mn-lt"/>
              </a:rPr>
              <a:t>To reproduce the animation effects on this slide, do the following:</a:t>
            </a:r>
          </a:p>
          <a:p>
            <a:pPr marL="232943" indent="-232943">
              <a:buFont typeface="+mj-lt"/>
              <a:buAutoNum type="arabicPeriod"/>
            </a:pPr>
            <a:r>
              <a:rPr lang="en-US" dirty="0">
                <a:latin typeface="+mn-lt"/>
              </a:rPr>
              <a:t>On the </a:t>
            </a:r>
            <a:r>
              <a:rPr lang="en-US" b="1" dirty="0">
                <a:latin typeface="+mn-lt"/>
              </a:rPr>
              <a:t>View</a:t>
            </a:r>
            <a:r>
              <a:rPr lang="en-US" dirty="0">
                <a:latin typeface="+mn-lt"/>
              </a:rPr>
              <a:t> tab, in the Zoom group, click </a:t>
            </a:r>
            <a:r>
              <a:rPr lang="en-US" b="1" dirty="0">
                <a:latin typeface="+mn-lt"/>
              </a:rPr>
              <a:t>Zoom</a:t>
            </a:r>
            <a:r>
              <a:rPr lang="en-US" dirty="0">
                <a:latin typeface="+mn-lt"/>
              </a:rPr>
              <a:t>, and then in the </a:t>
            </a:r>
            <a:r>
              <a:rPr lang="en-US" b="1" dirty="0">
                <a:latin typeface="+mn-lt"/>
              </a:rPr>
              <a:t>Zoom</a:t>
            </a:r>
            <a:r>
              <a:rPr lang="en-US" dirty="0">
                <a:latin typeface="+mn-lt"/>
              </a:rPr>
              <a:t> dialog box, in the </a:t>
            </a:r>
            <a:r>
              <a:rPr lang="en-US" b="1" dirty="0">
                <a:latin typeface="+mn-lt"/>
              </a:rPr>
              <a:t>Percent</a:t>
            </a:r>
            <a:r>
              <a:rPr lang="en-US" dirty="0">
                <a:latin typeface="+mn-lt"/>
              </a:rPr>
              <a:t> box, enter </a:t>
            </a:r>
            <a:r>
              <a:rPr lang="en-US" b="1" dirty="0">
                <a:latin typeface="+mn-lt"/>
              </a:rPr>
              <a:t>70%</a:t>
            </a:r>
            <a:r>
              <a:rPr lang="en-US" dirty="0">
                <a:latin typeface="+mn-lt"/>
              </a:rPr>
              <a:t>. (</a:t>
            </a:r>
            <a:r>
              <a:rPr lang="en-US" b="1" dirty="0">
                <a:latin typeface="+mn-lt"/>
              </a:rPr>
              <a:t>Note: </a:t>
            </a:r>
            <a:r>
              <a:rPr lang="en-US" dirty="0">
                <a:latin typeface="+mn-lt"/>
              </a:rPr>
              <a:t>Make sure that </a:t>
            </a:r>
            <a:r>
              <a:rPr lang="en-US" b="1" dirty="0">
                <a:latin typeface="+mn-lt"/>
              </a:rPr>
              <a:t>Fit</a:t>
            </a:r>
            <a:r>
              <a:rPr lang="en-US" dirty="0">
                <a:latin typeface="+mn-lt"/>
              </a:rPr>
              <a:t> is not selected in the </a:t>
            </a:r>
            <a:r>
              <a:rPr lang="en-US" b="1" dirty="0">
                <a:latin typeface="+mn-lt"/>
              </a:rPr>
              <a:t>Zoom</a:t>
            </a:r>
            <a:r>
              <a:rPr lang="en-US" dirty="0">
                <a:latin typeface="+mn-lt"/>
              </a:rPr>
              <a:t> dialog box.)</a:t>
            </a:r>
          </a:p>
          <a:p>
            <a:pPr marL="232943" indent="-232943">
              <a:buFont typeface="+mj-lt"/>
              <a:buAutoNum type="arabicPeriod"/>
            </a:pPr>
            <a:r>
              <a:rPr lang="en-US" dirty="0">
                <a:latin typeface="+mn-lt"/>
              </a:rPr>
              <a:t>On the slide, select the dotted rectangle. On the </a:t>
            </a:r>
            <a:r>
              <a:rPr lang="en-US" b="1" dirty="0">
                <a:latin typeface="+mn-lt"/>
              </a:rPr>
              <a:t>Animations</a:t>
            </a:r>
            <a:r>
              <a:rPr lang="en-US" dirty="0">
                <a:latin typeface="+mn-lt"/>
              </a:rPr>
              <a:t> tab, in the </a:t>
            </a:r>
            <a:r>
              <a:rPr lang="en-US" b="1" dirty="0">
                <a:latin typeface="+mn-lt"/>
              </a:rPr>
              <a:t>Advanced Animations</a:t>
            </a:r>
            <a:r>
              <a:rPr lang="en-US" dirty="0">
                <a:latin typeface="+mn-lt"/>
              </a:rPr>
              <a:t> group, click </a:t>
            </a:r>
            <a:r>
              <a:rPr lang="en-US" b="1" dirty="0">
                <a:latin typeface="+mn-lt"/>
              </a:rPr>
              <a:t>Add Animation</a:t>
            </a:r>
            <a:r>
              <a:rPr lang="en-US" dirty="0">
                <a:latin typeface="+mn-lt"/>
              </a:rPr>
              <a:t>, and then, under </a:t>
            </a:r>
            <a:r>
              <a:rPr lang="en-US" b="1" dirty="0">
                <a:latin typeface="+mn-lt"/>
              </a:rPr>
              <a:t>Motion Paths</a:t>
            </a:r>
            <a:r>
              <a:rPr lang="en-US" dirty="0">
                <a:latin typeface="+mn-lt"/>
              </a:rPr>
              <a:t>, click </a:t>
            </a:r>
            <a:r>
              <a:rPr lang="en-US" b="1" dirty="0">
                <a:latin typeface="+mn-lt"/>
              </a:rPr>
              <a:t>Custom Path</a:t>
            </a:r>
            <a:r>
              <a:rPr lang="en-US" dirty="0">
                <a:latin typeface="+mn-lt"/>
              </a:rPr>
              <a:t>.</a:t>
            </a:r>
          </a:p>
          <a:p>
            <a:pPr marL="232943" indent="-232943">
              <a:buFont typeface="+mj-lt"/>
              <a:buAutoNum type="arabicPeriod"/>
            </a:pPr>
            <a:r>
              <a:rPr lang="en-US" dirty="0">
                <a:latin typeface="+mn-lt"/>
              </a:rPr>
              <a:t>Press and hold SHIFT to conform the path to a straight, horizontal line, and then do the following on the slide:</a:t>
            </a:r>
          </a:p>
          <a:p>
            <a:pPr marL="698830" lvl="1" indent="-232943">
              <a:buFont typeface="+mj-lt"/>
              <a:buAutoNum type="arabicPeriod"/>
            </a:pPr>
            <a:r>
              <a:rPr lang="en-US" dirty="0">
                <a:latin typeface="+mn-lt"/>
              </a:rPr>
              <a:t>Click the center of the dotted rectangle to create the first motion-path point.</a:t>
            </a:r>
          </a:p>
          <a:p>
            <a:pPr marL="698830" lvl="1" indent="-232943">
              <a:buFont typeface="+mj-lt"/>
              <a:buAutoNum type="arabicPeriod"/>
            </a:pPr>
            <a:r>
              <a:rPr lang="en-US" dirty="0">
                <a:latin typeface="+mn-lt"/>
              </a:rPr>
              <a:t>Click approximately ½” beyond the right edge of the rectangle to create the second motion-path point. </a:t>
            </a:r>
          </a:p>
          <a:p>
            <a:pPr marL="698830" lvl="1" indent="-232943">
              <a:buFont typeface="+mj-lt"/>
              <a:buAutoNum type="arabicPeriod"/>
            </a:pPr>
            <a:r>
              <a:rPr lang="en-US" dirty="0">
                <a:latin typeface="+mn-lt"/>
              </a:rPr>
              <a:t>Double-click approximately 2” beyond the left edge of the slide to create the third and final motion-path point. </a:t>
            </a:r>
          </a:p>
          <a:p>
            <a:pPr marL="232943" indent="-232943">
              <a:buFont typeface="+mj-lt"/>
              <a:buAutoNum type="arabicPeriod"/>
            </a:pPr>
            <a:r>
              <a:rPr lang="en-US" dirty="0">
                <a:latin typeface="+mn-lt"/>
              </a:rPr>
              <a:t>On the slide, right-click the freeform motion path, and then click </a:t>
            </a:r>
            <a:r>
              <a:rPr lang="en-US" b="1" dirty="0">
                <a:latin typeface="+mn-lt"/>
              </a:rPr>
              <a:t>Reverse Path Direction</a:t>
            </a:r>
            <a:r>
              <a:rPr lang="en-US" dirty="0">
                <a:latin typeface="+mn-lt"/>
              </a:rPr>
              <a:t>. </a:t>
            </a:r>
          </a:p>
          <a:p>
            <a:pPr marL="232943" indent="-232943">
              <a:buFont typeface="+mj-lt"/>
              <a:buAutoNum type="arabicPeriod"/>
            </a:pPr>
            <a:r>
              <a:rPr lang="en-US" dirty="0">
                <a:latin typeface="+mn-lt"/>
              </a:rPr>
              <a:t>On the </a:t>
            </a:r>
            <a:r>
              <a:rPr lang="en-US" b="1" dirty="0">
                <a:latin typeface="+mn-lt"/>
              </a:rPr>
              <a:t>Animations</a:t>
            </a:r>
            <a:r>
              <a:rPr lang="en-US" dirty="0">
                <a:latin typeface="+mn-lt"/>
              </a:rPr>
              <a:t> tab, in the </a:t>
            </a:r>
            <a:r>
              <a:rPr lang="en-US" b="1" dirty="0">
                <a:latin typeface="+mn-lt"/>
              </a:rPr>
              <a:t>Timing</a:t>
            </a:r>
            <a:r>
              <a:rPr lang="en-US" dirty="0">
                <a:latin typeface="+mn-lt"/>
              </a:rPr>
              <a:t> group, in the </a:t>
            </a:r>
            <a:r>
              <a:rPr lang="en-US" b="1" dirty="0">
                <a:latin typeface="+mn-lt"/>
              </a:rPr>
              <a:t>Start</a:t>
            </a:r>
            <a:r>
              <a:rPr lang="en-US" dirty="0">
                <a:latin typeface="+mn-lt"/>
              </a:rPr>
              <a:t> list, select </a:t>
            </a:r>
            <a:r>
              <a:rPr lang="en-US" b="1" dirty="0">
                <a:latin typeface="+mn-lt"/>
              </a:rPr>
              <a:t>With</a:t>
            </a:r>
            <a:r>
              <a:rPr lang="en-US" dirty="0">
                <a:latin typeface="+mn-lt"/>
              </a:rPr>
              <a:t> </a:t>
            </a:r>
            <a:r>
              <a:rPr lang="en-US" b="1" dirty="0">
                <a:latin typeface="+mn-lt"/>
              </a:rPr>
              <a:t>Previous</a:t>
            </a:r>
            <a:r>
              <a:rPr lang="en-US" dirty="0">
                <a:latin typeface="+mn-lt"/>
              </a:rPr>
              <a:t>.</a:t>
            </a:r>
          </a:p>
          <a:p>
            <a:pPr marL="232943" indent="-232943">
              <a:buFont typeface="+mj-lt"/>
              <a:buAutoNum type="arabicPeriod"/>
            </a:pPr>
            <a:r>
              <a:rPr lang="en-US" dirty="0">
                <a:latin typeface="+mn-lt"/>
              </a:rPr>
              <a:t>On the slide, select the gradient-filled rectangle. On the </a:t>
            </a:r>
            <a:r>
              <a:rPr lang="en-US" b="1" dirty="0">
                <a:latin typeface="+mn-lt"/>
              </a:rPr>
              <a:t>Animations</a:t>
            </a:r>
            <a:r>
              <a:rPr lang="en-US" dirty="0">
                <a:latin typeface="+mn-lt"/>
              </a:rPr>
              <a:t> tab, in the </a:t>
            </a:r>
            <a:r>
              <a:rPr lang="en-US" b="1" dirty="0">
                <a:latin typeface="+mn-lt"/>
              </a:rPr>
              <a:t>Advanced Animations </a:t>
            </a:r>
            <a:r>
              <a:rPr lang="en-US" dirty="0">
                <a:latin typeface="+mn-lt"/>
              </a:rPr>
              <a:t>group, click </a:t>
            </a:r>
            <a:r>
              <a:rPr lang="en-US" b="1" dirty="0">
                <a:latin typeface="+mn-lt"/>
              </a:rPr>
              <a:t>Add Effect</a:t>
            </a:r>
            <a:r>
              <a:rPr lang="en-US" dirty="0">
                <a:latin typeface="+mn-lt"/>
              </a:rPr>
              <a:t>, and then click </a:t>
            </a:r>
            <a:r>
              <a:rPr lang="en-US" b="1" dirty="0">
                <a:latin typeface="+mn-lt"/>
              </a:rPr>
              <a:t>More Entrance Effects</a:t>
            </a:r>
            <a:r>
              <a:rPr lang="en-US" dirty="0">
                <a:latin typeface="+mn-lt"/>
              </a:rPr>
              <a:t>. In the </a:t>
            </a:r>
            <a:r>
              <a:rPr lang="en-US" b="1" dirty="0">
                <a:latin typeface="+mn-lt"/>
              </a:rPr>
              <a:t>Add Entrance Effect </a:t>
            </a:r>
            <a:r>
              <a:rPr lang="en-US" dirty="0">
                <a:latin typeface="+mn-lt"/>
              </a:rPr>
              <a:t>dialog box, under </a:t>
            </a:r>
            <a:r>
              <a:rPr lang="en-US" b="1" dirty="0">
                <a:latin typeface="+mn-lt"/>
              </a:rPr>
              <a:t>Subtle</a:t>
            </a:r>
            <a:r>
              <a:rPr lang="en-US" dirty="0">
                <a:latin typeface="+mn-lt"/>
              </a:rPr>
              <a:t>, click </a:t>
            </a:r>
            <a:r>
              <a:rPr lang="en-US" b="1" dirty="0">
                <a:latin typeface="+mn-lt"/>
              </a:rPr>
              <a:t>Fade</a:t>
            </a:r>
            <a:r>
              <a:rPr lang="en-US" dirty="0">
                <a:latin typeface="+mn-lt"/>
              </a:rPr>
              <a:t>, and then click </a:t>
            </a:r>
            <a:r>
              <a:rPr lang="en-US" b="1" dirty="0">
                <a:latin typeface="+mn-lt"/>
              </a:rPr>
              <a:t>OK</a:t>
            </a:r>
            <a:r>
              <a:rPr lang="en-US" dirty="0">
                <a:latin typeface="+mn-lt"/>
              </a:rPr>
              <a:t>. </a:t>
            </a:r>
          </a:p>
          <a:p>
            <a:pPr marL="232943" indent="-232943" defTabSz="931774" eaLnBrk="1" fontAlgn="auto" hangingPunct="1">
              <a:spcBef>
                <a:spcPts val="0"/>
              </a:spcBef>
              <a:spcAft>
                <a:spcPts val="0"/>
              </a:spcAft>
              <a:buFont typeface="+mj-lt"/>
              <a:buAutoNum type="arabicPeriod"/>
              <a:defRPr/>
            </a:pPr>
            <a:r>
              <a:rPr lang="en-US" dirty="0">
                <a:latin typeface="+mn-lt"/>
              </a:rPr>
              <a:t>On the </a:t>
            </a:r>
            <a:r>
              <a:rPr lang="en-US" b="1" dirty="0">
                <a:latin typeface="+mn-lt"/>
              </a:rPr>
              <a:t>Animations</a:t>
            </a:r>
            <a:r>
              <a:rPr lang="en-US" dirty="0">
                <a:latin typeface="+mn-lt"/>
              </a:rPr>
              <a:t> tab, in the </a:t>
            </a:r>
            <a:r>
              <a:rPr lang="en-US" b="1" dirty="0">
                <a:latin typeface="+mn-lt"/>
              </a:rPr>
              <a:t>Timing</a:t>
            </a:r>
            <a:r>
              <a:rPr lang="en-US" dirty="0">
                <a:latin typeface="+mn-lt"/>
              </a:rPr>
              <a:t> group, in the </a:t>
            </a:r>
            <a:r>
              <a:rPr lang="en-US" b="1" dirty="0">
                <a:latin typeface="+mn-lt"/>
              </a:rPr>
              <a:t>Start</a:t>
            </a:r>
            <a:r>
              <a:rPr lang="en-US" dirty="0">
                <a:latin typeface="+mn-lt"/>
              </a:rPr>
              <a:t> list, select </a:t>
            </a:r>
            <a:r>
              <a:rPr lang="en-US" b="1" dirty="0">
                <a:latin typeface="+mn-lt"/>
              </a:rPr>
              <a:t>With</a:t>
            </a:r>
            <a:r>
              <a:rPr lang="en-US" dirty="0">
                <a:latin typeface="+mn-lt"/>
              </a:rPr>
              <a:t> </a:t>
            </a:r>
            <a:r>
              <a:rPr lang="en-US" b="1" dirty="0">
                <a:latin typeface="+mn-lt"/>
              </a:rPr>
              <a:t>Previous</a:t>
            </a:r>
            <a:r>
              <a:rPr lang="en-US" dirty="0">
                <a:latin typeface="+mn-lt"/>
              </a:rPr>
              <a:t>.</a:t>
            </a:r>
          </a:p>
          <a:p>
            <a:pPr marL="232943" indent="-232943" defTabSz="931774" eaLnBrk="1" fontAlgn="auto" hangingPunct="1">
              <a:spcBef>
                <a:spcPts val="0"/>
              </a:spcBef>
              <a:spcAft>
                <a:spcPts val="0"/>
              </a:spcAft>
              <a:buFont typeface="+mj-lt"/>
              <a:buAutoNum type="arabicPeriod"/>
              <a:defRPr/>
            </a:pPr>
            <a:r>
              <a:rPr lang="en-US" dirty="0">
                <a:latin typeface="+mn-lt"/>
              </a:rPr>
              <a:t>On the </a:t>
            </a:r>
            <a:r>
              <a:rPr lang="en-US" b="1" dirty="0">
                <a:latin typeface="+mn-lt"/>
              </a:rPr>
              <a:t>Animations</a:t>
            </a:r>
            <a:r>
              <a:rPr lang="en-US" dirty="0">
                <a:latin typeface="+mn-lt"/>
              </a:rPr>
              <a:t> tab, in the </a:t>
            </a:r>
            <a:r>
              <a:rPr lang="en-US" b="1" dirty="0">
                <a:latin typeface="+mn-lt"/>
              </a:rPr>
              <a:t>Timing</a:t>
            </a:r>
            <a:r>
              <a:rPr lang="en-US" dirty="0">
                <a:latin typeface="+mn-lt"/>
              </a:rPr>
              <a:t> group, in the </a:t>
            </a:r>
            <a:r>
              <a:rPr lang="en-US" b="1" dirty="0">
                <a:latin typeface="+mn-lt"/>
              </a:rPr>
              <a:t>Duration </a:t>
            </a:r>
            <a:r>
              <a:rPr lang="en-US" dirty="0">
                <a:latin typeface="+mn-lt"/>
              </a:rPr>
              <a:t>box, enter </a:t>
            </a:r>
            <a:r>
              <a:rPr lang="en-US" b="1" dirty="0">
                <a:latin typeface="+mn-lt"/>
              </a:rPr>
              <a:t>0.5</a:t>
            </a:r>
            <a:r>
              <a:rPr lang="en-US" dirty="0">
                <a:latin typeface="+mn-lt"/>
              </a:rPr>
              <a:t>. </a:t>
            </a:r>
          </a:p>
          <a:p>
            <a:pPr marL="232943" indent="-232943" defTabSz="931774" eaLnBrk="1" fontAlgn="auto" hangingPunct="1">
              <a:spcBef>
                <a:spcPts val="0"/>
              </a:spcBef>
              <a:spcAft>
                <a:spcPts val="0"/>
              </a:spcAft>
              <a:buFont typeface="+mj-lt"/>
              <a:buAutoNum type="arabicPeriod"/>
              <a:defRPr/>
            </a:pPr>
            <a:r>
              <a:rPr lang="en-US" dirty="0">
                <a:latin typeface="+mn-lt"/>
              </a:rPr>
              <a:t>On the slide, select the gradient-filled rectangle. On the </a:t>
            </a:r>
            <a:r>
              <a:rPr lang="en-US" b="1" dirty="0">
                <a:latin typeface="+mn-lt"/>
              </a:rPr>
              <a:t>Animations</a:t>
            </a:r>
            <a:r>
              <a:rPr lang="en-US" dirty="0">
                <a:latin typeface="+mn-lt"/>
              </a:rPr>
              <a:t> tab, in the </a:t>
            </a:r>
            <a:r>
              <a:rPr lang="en-US" b="1" dirty="0">
                <a:latin typeface="+mn-lt"/>
              </a:rPr>
              <a:t>Advanced Animations </a:t>
            </a:r>
            <a:r>
              <a:rPr lang="en-US" dirty="0">
                <a:latin typeface="+mn-lt"/>
              </a:rPr>
              <a:t>group, click </a:t>
            </a:r>
            <a:r>
              <a:rPr lang="en-US" b="1" dirty="0">
                <a:latin typeface="+mn-lt"/>
              </a:rPr>
              <a:t>Add Effect</a:t>
            </a:r>
            <a:r>
              <a:rPr lang="en-US" dirty="0">
                <a:latin typeface="+mn-lt"/>
              </a:rPr>
              <a:t>, and then click </a:t>
            </a:r>
            <a:r>
              <a:rPr lang="en-US" b="1" dirty="0">
                <a:latin typeface="+mn-lt"/>
              </a:rPr>
              <a:t>More Motion Paths</a:t>
            </a:r>
            <a:r>
              <a:rPr lang="en-US" dirty="0">
                <a:latin typeface="+mn-lt"/>
              </a:rPr>
              <a:t>. In the </a:t>
            </a:r>
            <a:r>
              <a:rPr lang="en-US" b="1" dirty="0">
                <a:latin typeface="+mn-lt"/>
              </a:rPr>
              <a:t>Add Motion Path </a:t>
            </a:r>
            <a:r>
              <a:rPr lang="en-US" dirty="0">
                <a:latin typeface="+mn-lt"/>
              </a:rPr>
              <a:t>dialog box, under </a:t>
            </a:r>
            <a:r>
              <a:rPr lang="en-US" b="1" dirty="0">
                <a:latin typeface="+mn-lt"/>
              </a:rPr>
              <a:t>Lines and Curves</a:t>
            </a:r>
            <a:r>
              <a:rPr lang="en-US" dirty="0">
                <a:latin typeface="+mn-lt"/>
              </a:rPr>
              <a:t>, click </a:t>
            </a:r>
            <a:r>
              <a:rPr lang="en-US" b="1" dirty="0">
                <a:latin typeface="+mn-lt"/>
              </a:rPr>
              <a:t>Down</a:t>
            </a:r>
            <a:r>
              <a:rPr lang="en-US" dirty="0">
                <a:latin typeface="+mn-lt"/>
              </a:rPr>
              <a:t>, and then click </a:t>
            </a:r>
            <a:r>
              <a:rPr lang="en-US" b="1" dirty="0">
                <a:latin typeface="+mn-lt"/>
              </a:rPr>
              <a:t>OK</a:t>
            </a:r>
            <a:r>
              <a:rPr lang="en-US" dirty="0">
                <a:latin typeface="+mn-lt"/>
              </a:rPr>
              <a:t>. </a:t>
            </a:r>
          </a:p>
          <a:p>
            <a:pPr marL="232943" indent="-232943" defTabSz="931774" eaLnBrk="1" fontAlgn="auto" hangingPunct="1">
              <a:spcBef>
                <a:spcPts val="0"/>
              </a:spcBef>
              <a:spcAft>
                <a:spcPts val="0"/>
              </a:spcAft>
              <a:buFont typeface="+mj-lt"/>
              <a:buAutoNum type="arabicPeriod"/>
              <a:defRPr/>
            </a:pPr>
            <a:r>
              <a:rPr lang="en-US" dirty="0">
                <a:latin typeface="+mn-lt"/>
              </a:rPr>
              <a:t>On the </a:t>
            </a:r>
            <a:r>
              <a:rPr lang="en-US" b="1" dirty="0">
                <a:latin typeface="+mn-lt"/>
              </a:rPr>
              <a:t>Animations</a:t>
            </a:r>
            <a:r>
              <a:rPr lang="en-US" dirty="0">
                <a:latin typeface="+mn-lt"/>
              </a:rPr>
              <a:t> tab, in the </a:t>
            </a:r>
            <a:r>
              <a:rPr lang="en-US" b="1" dirty="0">
                <a:latin typeface="+mn-lt"/>
              </a:rPr>
              <a:t>Timing</a:t>
            </a:r>
            <a:r>
              <a:rPr lang="en-US" dirty="0">
                <a:latin typeface="+mn-lt"/>
              </a:rPr>
              <a:t> group, in the </a:t>
            </a:r>
            <a:r>
              <a:rPr lang="en-US" b="1" dirty="0">
                <a:latin typeface="+mn-lt"/>
              </a:rPr>
              <a:t>Start</a:t>
            </a:r>
            <a:r>
              <a:rPr lang="en-US" dirty="0">
                <a:latin typeface="+mn-lt"/>
              </a:rPr>
              <a:t> list, select </a:t>
            </a:r>
            <a:r>
              <a:rPr lang="en-US" b="1" dirty="0">
                <a:latin typeface="+mn-lt"/>
              </a:rPr>
              <a:t>With</a:t>
            </a:r>
            <a:r>
              <a:rPr lang="en-US" dirty="0">
                <a:latin typeface="+mn-lt"/>
              </a:rPr>
              <a:t> </a:t>
            </a:r>
            <a:r>
              <a:rPr lang="en-US" b="1" dirty="0">
                <a:latin typeface="+mn-lt"/>
              </a:rPr>
              <a:t>Previous</a:t>
            </a:r>
            <a:r>
              <a:rPr lang="en-US" dirty="0">
                <a:latin typeface="+mn-lt"/>
              </a:rPr>
              <a:t>.</a:t>
            </a:r>
          </a:p>
          <a:p>
            <a:pPr marL="232943" indent="-232943" defTabSz="931774" eaLnBrk="1" fontAlgn="auto" hangingPunct="1">
              <a:spcBef>
                <a:spcPts val="0"/>
              </a:spcBef>
              <a:spcAft>
                <a:spcPts val="0"/>
              </a:spcAft>
              <a:buFont typeface="+mj-lt"/>
              <a:buAutoNum type="arabicPeriod"/>
              <a:defRPr/>
            </a:pPr>
            <a:r>
              <a:rPr lang="en-US" dirty="0">
                <a:latin typeface="+mn-lt"/>
              </a:rPr>
              <a:t>On the </a:t>
            </a:r>
            <a:r>
              <a:rPr lang="en-US" b="1" dirty="0">
                <a:latin typeface="+mn-lt"/>
              </a:rPr>
              <a:t>Animations</a:t>
            </a:r>
            <a:r>
              <a:rPr lang="en-US" dirty="0">
                <a:latin typeface="+mn-lt"/>
              </a:rPr>
              <a:t> tab, in the </a:t>
            </a:r>
            <a:r>
              <a:rPr lang="en-US" b="1" dirty="0">
                <a:latin typeface="+mn-lt"/>
              </a:rPr>
              <a:t>Timing</a:t>
            </a:r>
            <a:r>
              <a:rPr lang="en-US" dirty="0">
                <a:latin typeface="+mn-lt"/>
              </a:rPr>
              <a:t> group, in the </a:t>
            </a:r>
            <a:r>
              <a:rPr lang="en-US" b="1" dirty="0">
                <a:latin typeface="+mn-lt"/>
              </a:rPr>
              <a:t>Duration </a:t>
            </a:r>
            <a:r>
              <a:rPr lang="en-US" dirty="0">
                <a:latin typeface="+mn-lt"/>
              </a:rPr>
              <a:t>box, enter </a:t>
            </a:r>
            <a:r>
              <a:rPr lang="en-US" b="1" dirty="0">
                <a:latin typeface="+mn-lt"/>
              </a:rPr>
              <a:t>2</a:t>
            </a:r>
            <a:r>
              <a:rPr lang="en-US" dirty="0">
                <a:latin typeface="+mn-lt"/>
              </a:rPr>
              <a:t>. </a:t>
            </a:r>
          </a:p>
          <a:p>
            <a:pPr marL="232943" indent="-232943">
              <a:buFont typeface="+mj-lt"/>
              <a:buAutoNum type="arabicPeriod"/>
            </a:pPr>
            <a:r>
              <a:rPr lang="en-US" dirty="0">
                <a:latin typeface="+mn-lt"/>
              </a:rPr>
              <a:t>On the slide, right-click the down motion path and click </a:t>
            </a:r>
            <a:r>
              <a:rPr lang="en-US" b="1" dirty="0">
                <a:latin typeface="+mn-lt"/>
              </a:rPr>
              <a:t>Reverse</a:t>
            </a:r>
            <a:r>
              <a:rPr lang="en-US" dirty="0">
                <a:latin typeface="+mn-lt"/>
              </a:rPr>
              <a:t> </a:t>
            </a:r>
            <a:r>
              <a:rPr lang="en-US" b="1" dirty="0">
                <a:latin typeface="+mn-lt"/>
              </a:rPr>
              <a:t>Path</a:t>
            </a:r>
            <a:r>
              <a:rPr lang="en-US" dirty="0">
                <a:latin typeface="+mn-lt"/>
              </a:rPr>
              <a:t> </a:t>
            </a:r>
            <a:r>
              <a:rPr lang="en-US" b="1" dirty="0">
                <a:latin typeface="+mn-lt"/>
              </a:rPr>
              <a:t>Direction</a:t>
            </a:r>
            <a:r>
              <a:rPr lang="en-US" dirty="0">
                <a:latin typeface="+mn-lt"/>
              </a:rPr>
              <a:t>.</a:t>
            </a:r>
          </a:p>
          <a:p>
            <a:pPr marL="232943" indent="-232943">
              <a:buFont typeface="+mj-lt"/>
              <a:buAutoNum type="arabicPeriod"/>
            </a:pPr>
            <a:r>
              <a:rPr lang="en-US" dirty="0">
                <a:latin typeface="+mn-lt"/>
              </a:rPr>
              <a:t>On the slide, select the smaller, full-color picture. On the </a:t>
            </a:r>
            <a:r>
              <a:rPr lang="en-US" b="1" dirty="0">
                <a:latin typeface="+mn-lt"/>
              </a:rPr>
              <a:t>Animations</a:t>
            </a:r>
            <a:r>
              <a:rPr lang="en-US" dirty="0">
                <a:latin typeface="+mn-lt"/>
              </a:rPr>
              <a:t> tab, in the </a:t>
            </a:r>
            <a:r>
              <a:rPr lang="en-US" b="1" dirty="0">
                <a:latin typeface="+mn-lt"/>
              </a:rPr>
              <a:t>Advanced Animations </a:t>
            </a:r>
            <a:r>
              <a:rPr lang="en-US" dirty="0">
                <a:latin typeface="+mn-lt"/>
              </a:rPr>
              <a:t>group, click </a:t>
            </a:r>
            <a:r>
              <a:rPr lang="en-US" b="1" dirty="0">
                <a:latin typeface="+mn-lt"/>
              </a:rPr>
              <a:t>Add Effect</a:t>
            </a:r>
            <a:r>
              <a:rPr lang="en-US" dirty="0">
                <a:latin typeface="+mn-lt"/>
              </a:rPr>
              <a:t>, and then click </a:t>
            </a:r>
            <a:r>
              <a:rPr lang="en-US" b="1" dirty="0">
                <a:latin typeface="+mn-lt"/>
              </a:rPr>
              <a:t>More Entrance Effects</a:t>
            </a:r>
            <a:r>
              <a:rPr lang="en-US" dirty="0">
                <a:latin typeface="+mn-lt"/>
              </a:rPr>
              <a:t>. In the </a:t>
            </a:r>
            <a:r>
              <a:rPr lang="en-US" b="1" dirty="0">
                <a:latin typeface="+mn-lt"/>
              </a:rPr>
              <a:t>Add Entrance Effect </a:t>
            </a:r>
            <a:r>
              <a:rPr lang="en-US" dirty="0">
                <a:latin typeface="+mn-lt"/>
              </a:rPr>
              <a:t>dialog box, under </a:t>
            </a:r>
            <a:r>
              <a:rPr lang="en-US" b="1" dirty="0">
                <a:latin typeface="+mn-lt"/>
              </a:rPr>
              <a:t>Subtle</a:t>
            </a:r>
            <a:r>
              <a:rPr lang="en-US" dirty="0">
                <a:latin typeface="+mn-lt"/>
              </a:rPr>
              <a:t>, click </a:t>
            </a:r>
            <a:r>
              <a:rPr lang="en-US" b="1" dirty="0">
                <a:latin typeface="+mn-lt"/>
              </a:rPr>
              <a:t>Fade</a:t>
            </a:r>
            <a:r>
              <a:rPr lang="en-US" dirty="0">
                <a:latin typeface="+mn-lt"/>
              </a:rPr>
              <a:t>, and then click </a:t>
            </a:r>
            <a:r>
              <a:rPr lang="en-US" b="1" dirty="0">
                <a:latin typeface="+mn-lt"/>
              </a:rPr>
              <a:t>OK</a:t>
            </a:r>
            <a:r>
              <a:rPr lang="en-US" dirty="0">
                <a:latin typeface="+mn-lt"/>
              </a:rPr>
              <a:t>. </a:t>
            </a:r>
          </a:p>
          <a:p>
            <a:pPr marL="232943" indent="-232943" defTabSz="931774" eaLnBrk="1" fontAlgn="auto" hangingPunct="1">
              <a:spcBef>
                <a:spcPts val="0"/>
              </a:spcBef>
              <a:spcAft>
                <a:spcPts val="0"/>
              </a:spcAft>
              <a:buFont typeface="+mj-lt"/>
              <a:buAutoNum type="arabicPeriod"/>
              <a:defRPr/>
            </a:pPr>
            <a:r>
              <a:rPr lang="en-US" dirty="0">
                <a:latin typeface="+mn-lt"/>
              </a:rPr>
              <a:t>On the </a:t>
            </a:r>
            <a:r>
              <a:rPr lang="en-US" b="1" dirty="0">
                <a:latin typeface="+mn-lt"/>
              </a:rPr>
              <a:t>Animations</a:t>
            </a:r>
            <a:r>
              <a:rPr lang="en-US" dirty="0">
                <a:latin typeface="+mn-lt"/>
              </a:rPr>
              <a:t> tab, in the </a:t>
            </a:r>
            <a:r>
              <a:rPr lang="en-US" b="1" dirty="0">
                <a:latin typeface="+mn-lt"/>
              </a:rPr>
              <a:t>Timing</a:t>
            </a:r>
            <a:r>
              <a:rPr lang="en-US" dirty="0">
                <a:latin typeface="+mn-lt"/>
              </a:rPr>
              <a:t> group, in the </a:t>
            </a:r>
            <a:r>
              <a:rPr lang="en-US" b="1" dirty="0">
                <a:latin typeface="+mn-lt"/>
              </a:rPr>
              <a:t>Start</a:t>
            </a:r>
            <a:r>
              <a:rPr lang="en-US" dirty="0">
                <a:latin typeface="+mn-lt"/>
              </a:rPr>
              <a:t> list, select </a:t>
            </a:r>
            <a:r>
              <a:rPr lang="en-US" b="1" dirty="0">
                <a:latin typeface="+mn-lt"/>
              </a:rPr>
              <a:t>With</a:t>
            </a:r>
            <a:r>
              <a:rPr lang="en-US" dirty="0">
                <a:latin typeface="+mn-lt"/>
              </a:rPr>
              <a:t> </a:t>
            </a:r>
            <a:r>
              <a:rPr lang="en-US" b="1" dirty="0">
                <a:latin typeface="+mn-lt"/>
              </a:rPr>
              <a:t>Previous</a:t>
            </a:r>
            <a:r>
              <a:rPr lang="en-US" dirty="0">
                <a:latin typeface="+mn-lt"/>
              </a:rPr>
              <a:t>.</a:t>
            </a:r>
          </a:p>
          <a:p>
            <a:pPr marL="232943" indent="-232943" defTabSz="931774" eaLnBrk="1" fontAlgn="auto" hangingPunct="1">
              <a:spcBef>
                <a:spcPts val="0"/>
              </a:spcBef>
              <a:spcAft>
                <a:spcPts val="0"/>
              </a:spcAft>
              <a:buFont typeface="+mj-lt"/>
              <a:buAutoNum type="arabicPeriod"/>
              <a:defRPr/>
            </a:pPr>
            <a:r>
              <a:rPr lang="en-US" dirty="0">
                <a:latin typeface="+mn-lt"/>
              </a:rPr>
              <a:t>On the </a:t>
            </a:r>
            <a:r>
              <a:rPr lang="en-US" b="1" dirty="0">
                <a:latin typeface="+mn-lt"/>
              </a:rPr>
              <a:t>Animations</a:t>
            </a:r>
            <a:r>
              <a:rPr lang="en-US" dirty="0">
                <a:latin typeface="+mn-lt"/>
              </a:rPr>
              <a:t> tab, in the </a:t>
            </a:r>
            <a:r>
              <a:rPr lang="en-US" b="1" dirty="0">
                <a:latin typeface="+mn-lt"/>
              </a:rPr>
              <a:t>Timing</a:t>
            </a:r>
            <a:r>
              <a:rPr lang="en-US" dirty="0">
                <a:latin typeface="+mn-lt"/>
              </a:rPr>
              <a:t> group, in the </a:t>
            </a:r>
            <a:r>
              <a:rPr lang="en-US" b="1" dirty="0">
                <a:latin typeface="+mn-lt"/>
              </a:rPr>
              <a:t>Duration </a:t>
            </a:r>
            <a:r>
              <a:rPr lang="en-US" dirty="0">
                <a:latin typeface="+mn-lt"/>
              </a:rPr>
              <a:t>box, enter </a:t>
            </a:r>
            <a:r>
              <a:rPr lang="en-US" b="1" dirty="0">
                <a:latin typeface="+mn-lt"/>
              </a:rPr>
              <a:t>2</a:t>
            </a:r>
            <a:r>
              <a:rPr lang="en-US" dirty="0">
                <a:latin typeface="+mn-lt"/>
              </a:rPr>
              <a:t>. </a:t>
            </a:r>
          </a:p>
          <a:p>
            <a:pPr marL="232943" indent="-232943" defTabSz="931774" eaLnBrk="1" fontAlgn="auto" hangingPunct="1">
              <a:spcBef>
                <a:spcPts val="0"/>
              </a:spcBef>
              <a:spcAft>
                <a:spcPts val="0"/>
              </a:spcAft>
              <a:buFont typeface="+mj-lt"/>
              <a:buAutoNum type="arabicPeriod"/>
              <a:defRPr/>
            </a:pPr>
            <a:r>
              <a:rPr lang="en-US" dirty="0">
                <a:latin typeface="+mn-lt"/>
              </a:rPr>
              <a:t>On the </a:t>
            </a:r>
            <a:r>
              <a:rPr lang="en-US" b="1" dirty="0">
                <a:latin typeface="+mn-lt"/>
              </a:rPr>
              <a:t>Animations</a:t>
            </a:r>
            <a:r>
              <a:rPr lang="en-US" dirty="0">
                <a:latin typeface="+mn-lt"/>
              </a:rPr>
              <a:t> tab, in the </a:t>
            </a:r>
            <a:r>
              <a:rPr lang="en-US" b="1" dirty="0">
                <a:latin typeface="+mn-lt"/>
              </a:rPr>
              <a:t>Timing</a:t>
            </a:r>
            <a:r>
              <a:rPr lang="en-US" dirty="0">
                <a:latin typeface="+mn-lt"/>
              </a:rPr>
              <a:t> group, in the </a:t>
            </a:r>
            <a:r>
              <a:rPr lang="en-US" b="1" dirty="0">
                <a:latin typeface="+mn-lt"/>
              </a:rPr>
              <a:t>Delay </a:t>
            </a:r>
            <a:r>
              <a:rPr lang="en-US" dirty="0">
                <a:latin typeface="+mn-lt"/>
              </a:rPr>
              <a:t>box, enter </a:t>
            </a:r>
            <a:r>
              <a:rPr lang="en-US" b="1" dirty="0">
                <a:latin typeface="+mn-lt"/>
              </a:rPr>
              <a:t>1.5</a:t>
            </a:r>
            <a:r>
              <a:rPr lang="en-US" dirty="0">
                <a:latin typeface="+mn-lt"/>
              </a:rPr>
              <a:t>. </a:t>
            </a:r>
          </a:p>
          <a:p>
            <a:pPr marL="232943" indent="-232943">
              <a:buFont typeface="+mj-lt"/>
              <a:buAutoNum type="arabicPeriod"/>
            </a:pPr>
            <a:r>
              <a:rPr lang="en-US" dirty="0">
                <a:latin typeface="+mn-lt"/>
              </a:rPr>
              <a:t>On the slide, select the text box. On the </a:t>
            </a:r>
            <a:r>
              <a:rPr lang="en-US" b="1" dirty="0">
                <a:latin typeface="+mn-lt"/>
              </a:rPr>
              <a:t>Animations</a:t>
            </a:r>
            <a:r>
              <a:rPr lang="en-US" dirty="0">
                <a:latin typeface="+mn-lt"/>
              </a:rPr>
              <a:t> tab, in the </a:t>
            </a:r>
            <a:r>
              <a:rPr lang="en-US" b="1" dirty="0">
                <a:latin typeface="+mn-lt"/>
              </a:rPr>
              <a:t>Advanced Animations </a:t>
            </a:r>
            <a:r>
              <a:rPr lang="en-US" dirty="0">
                <a:latin typeface="+mn-lt"/>
              </a:rPr>
              <a:t>group, click </a:t>
            </a:r>
            <a:r>
              <a:rPr lang="en-US" b="1" dirty="0">
                <a:latin typeface="+mn-lt"/>
              </a:rPr>
              <a:t>Add Effect</a:t>
            </a:r>
            <a:r>
              <a:rPr lang="en-US" dirty="0">
                <a:latin typeface="+mn-lt"/>
              </a:rPr>
              <a:t>, and then click </a:t>
            </a:r>
            <a:r>
              <a:rPr lang="en-US" b="1" dirty="0">
                <a:latin typeface="+mn-lt"/>
              </a:rPr>
              <a:t>More Entrance Effects</a:t>
            </a:r>
            <a:r>
              <a:rPr lang="en-US" dirty="0">
                <a:latin typeface="+mn-lt"/>
              </a:rPr>
              <a:t>. In the </a:t>
            </a:r>
            <a:r>
              <a:rPr lang="en-US" b="1" dirty="0">
                <a:latin typeface="+mn-lt"/>
              </a:rPr>
              <a:t>Add Entrance Effect </a:t>
            </a:r>
            <a:r>
              <a:rPr lang="en-US" dirty="0">
                <a:latin typeface="+mn-lt"/>
              </a:rPr>
              <a:t>dialog box, under </a:t>
            </a:r>
            <a:r>
              <a:rPr lang="en-US" b="1" dirty="0">
                <a:latin typeface="+mn-lt"/>
              </a:rPr>
              <a:t>Subtle</a:t>
            </a:r>
            <a:r>
              <a:rPr lang="en-US" dirty="0">
                <a:latin typeface="+mn-lt"/>
              </a:rPr>
              <a:t>, click </a:t>
            </a:r>
            <a:r>
              <a:rPr lang="en-US" b="1" dirty="0">
                <a:latin typeface="+mn-lt"/>
              </a:rPr>
              <a:t>Fade</a:t>
            </a:r>
            <a:r>
              <a:rPr lang="en-US" dirty="0">
                <a:latin typeface="+mn-lt"/>
              </a:rPr>
              <a:t>, and then click </a:t>
            </a:r>
            <a:r>
              <a:rPr lang="en-US" b="1" dirty="0">
                <a:latin typeface="+mn-lt"/>
              </a:rPr>
              <a:t>OK</a:t>
            </a:r>
            <a:r>
              <a:rPr lang="en-US" dirty="0">
                <a:latin typeface="+mn-lt"/>
              </a:rPr>
              <a:t>. </a:t>
            </a:r>
          </a:p>
          <a:p>
            <a:pPr marL="232943" indent="-232943" defTabSz="931774" eaLnBrk="1" fontAlgn="auto" hangingPunct="1">
              <a:spcBef>
                <a:spcPts val="0"/>
              </a:spcBef>
              <a:spcAft>
                <a:spcPts val="0"/>
              </a:spcAft>
              <a:buFont typeface="+mj-lt"/>
              <a:buAutoNum type="arabicPeriod"/>
              <a:defRPr/>
            </a:pPr>
            <a:r>
              <a:rPr lang="en-US" dirty="0">
                <a:latin typeface="+mn-lt"/>
              </a:rPr>
              <a:t>On the </a:t>
            </a:r>
            <a:r>
              <a:rPr lang="en-US" b="1" dirty="0">
                <a:latin typeface="+mn-lt"/>
              </a:rPr>
              <a:t>Animations</a:t>
            </a:r>
            <a:r>
              <a:rPr lang="en-US" dirty="0">
                <a:latin typeface="+mn-lt"/>
              </a:rPr>
              <a:t> tab, in the </a:t>
            </a:r>
            <a:r>
              <a:rPr lang="en-US" b="1" dirty="0">
                <a:latin typeface="+mn-lt"/>
              </a:rPr>
              <a:t>Timing</a:t>
            </a:r>
            <a:r>
              <a:rPr lang="en-US" dirty="0">
                <a:latin typeface="+mn-lt"/>
              </a:rPr>
              <a:t> group, in the </a:t>
            </a:r>
            <a:r>
              <a:rPr lang="en-US" b="1" dirty="0">
                <a:latin typeface="+mn-lt"/>
              </a:rPr>
              <a:t>Start</a:t>
            </a:r>
            <a:r>
              <a:rPr lang="en-US" dirty="0">
                <a:latin typeface="+mn-lt"/>
              </a:rPr>
              <a:t> list, select </a:t>
            </a:r>
            <a:r>
              <a:rPr lang="en-US" b="1" dirty="0">
                <a:latin typeface="+mn-lt"/>
              </a:rPr>
              <a:t>With</a:t>
            </a:r>
            <a:r>
              <a:rPr lang="en-US" dirty="0">
                <a:latin typeface="+mn-lt"/>
              </a:rPr>
              <a:t> </a:t>
            </a:r>
            <a:r>
              <a:rPr lang="en-US" b="1" dirty="0">
                <a:latin typeface="+mn-lt"/>
              </a:rPr>
              <a:t>Previous</a:t>
            </a:r>
            <a:r>
              <a:rPr lang="en-US" dirty="0">
                <a:latin typeface="+mn-lt"/>
              </a:rPr>
              <a:t>.</a:t>
            </a:r>
          </a:p>
          <a:p>
            <a:pPr marL="232943" indent="-232943" defTabSz="931774" eaLnBrk="1" fontAlgn="auto" hangingPunct="1">
              <a:spcBef>
                <a:spcPts val="0"/>
              </a:spcBef>
              <a:spcAft>
                <a:spcPts val="0"/>
              </a:spcAft>
              <a:buFont typeface="+mj-lt"/>
              <a:buAutoNum type="arabicPeriod"/>
              <a:defRPr/>
            </a:pPr>
            <a:r>
              <a:rPr lang="en-US" dirty="0">
                <a:latin typeface="+mn-lt"/>
              </a:rPr>
              <a:t>On the </a:t>
            </a:r>
            <a:r>
              <a:rPr lang="en-US" b="1" dirty="0">
                <a:latin typeface="+mn-lt"/>
              </a:rPr>
              <a:t>Animations</a:t>
            </a:r>
            <a:r>
              <a:rPr lang="en-US" dirty="0">
                <a:latin typeface="+mn-lt"/>
              </a:rPr>
              <a:t> tab, in the </a:t>
            </a:r>
            <a:r>
              <a:rPr lang="en-US" b="1" dirty="0">
                <a:latin typeface="+mn-lt"/>
              </a:rPr>
              <a:t>Timing</a:t>
            </a:r>
            <a:r>
              <a:rPr lang="en-US" dirty="0">
                <a:latin typeface="+mn-lt"/>
              </a:rPr>
              <a:t> group, in the </a:t>
            </a:r>
            <a:r>
              <a:rPr lang="en-US" b="1" dirty="0">
                <a:latin typeface="+mn-lt"/>
              </a:rPr>
              <a:t>Duration </a:t>
            </a:r>
            <a:r>
              <a:rPr lang="en-US" dirty="0">
                <a:latin typeface="+mn-lt"/>
              </a:rPr>
              <a:t>box, enter </a:t>
            </a:r>
            <a:r>
              <a:rPr lang="en-US" b="1" dirty="0">
                <a:latin typeface="+mn-lt"/>
              </a:rPr>
              <a:t>1</a:t>
            </a:r>
            <a:r>
              <a:rPr lang="en-US" dirty="0">
                <a:latin typeface="+mn-lt"/>
              </a:rPr>
              <a:t>. </a:t>
            </a:r>
          </a:p>
          <a:p>
            <a:pPr marL="232943" indent="-232943">
              <a:buFont typeface="+mj-lt"/>
              <a:buAutoNum type="arabicPeriod"/>
            </a:pPr>
            <a:endParaRPr lang="en-US" dirty="0">
              <a:latin typeface="+mn-lt"/>
            </a:endParaRPr>
          </a:p>
        </p:txBody>
      </p:sp>
      <p:sp>
        <p:nvSpPr>
          <p:cNvPr id="6" name="Slide Image Placeholder 5"/>
          <p:cNvSpPr>
            <a:spLocks noGrp="1" noRot="1" noChangeAspect="1"/>
          </p:cNvSpPr>
          <p:nvPr>
            <p:ph type="sldImg"/>
          </p:nvPr>
        </p:nvSpPr>
        <p:spPr>
          <a:xfrm>
            <a:off x="517525" y="471488"/>
            <a:ext cx="3224213" cy="2419350"/>
          </a:xfrm>
        </p:spPr>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15" name="Picture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876"/>
            <a:ext cx="9144000" cy="6864095"/>
          </a:xfrm>
          <a:prstGeom prst="rect">
            <a:avLst/>
          </a:prstGeom>
          <a:noFill/>
          <a:ln>
            <a:noFill/>
          </a:ln>
        </p:spPr>
      </p:pic>
      <p:sp>
        <p:nvSpPr>
          <p:cNvPr id="16" name="TextBox 15"/>
          <p:cNvSpPr txBox="1"/>
          <p:nvPr userDrawn="1"/>
        </p:nvSpPr>
        <p:spPr bwMode="auto">
          <a:xfrm>
            <a:off x="6761067" y="124851"/>
            <a:ext cx="2073851"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rtlCol="0" anchor="ctr">
            <a:spAutoFit/>
          </a:bodyPr>
          <a:lstStyle/>
          <a:p>
            <a:pPr algn="l">
              <a:spcBef>
                <a:spcPts val="0"/>
              </a:spcBef>
              <a:buFontTx/>
              <a:buNone/>
            </a:pPr>
            <a:r>
              <a:rPr lang="en-US" sz="4400" b="1" dirty="0" smtClean="0">
                <a:solidFill>
                  <a:srgbClr val="000000"/>
                </a:solidFill>
                <a:effectLst>
                  <a:outerShdw blurRad="50800" dist="63500" dir="2700000" sx="104000" sy="104000" algn="tl" rotWithShape="0">
                    <a:prstClr val="black">
                      <a:alpha val="40000"/>
                    </a:prstClr>
                  </a:outerShdw>
                </a:effectLst>
              </a:rPr>
              <a:t>ICASC</a:t>
            </a:r>
            <a:endParaRPr lang="en-US" sz="4400" b="1" dirty="0">
              <a:solidFill>
                <a:srgbClr val="000000"/>
              </a:solidFill>
              <a:effectLst>
                <a:outerShdw blurRad="50800" dist="63500" dir="2700000" sx="104000" sy="104000" algn="tl" rotWithShape="0">
                  <a:prstClr val="black">
                    <a:alpha val="40000"/>
                  </a:prstClr>
                </a:outerShdw>
              </a:effectLst>
            </a:endParaRPr>
          </a:p>
        </p:txBody>
      </p:sp>
      <p:sp>
        <p:nvSpPr>
          <p:cNvPr id="27" name="Text Box 1051"/>
          <p:cNvSpPr txBox="1">
            <a:spLocks noChangeArrowheads="1"/>
          </p:cNvSpPr>
          <p:nvPr userDrawn="1"/>
        </p:nvSpPr>
        <p:spPr bwMode="auto">
          <a:xfrm>
            <a:off x="193868" y="5879111"/>
            <a:ext cx="3168385" cy="7540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1200">
                <a:solidFill>
                  <a:schemeClr val="tx1"/>
                </a:solidFill>
                <a:latin typeface="Arial" charset="0"/>
              </a:defRPr>
            </a:lvl1pPr>
            <a:lvl2pPr marL="742950" indent="-285750" eaLnBrk="0" hangingPunct="0">
              <a:defRPr sz="1200">
                <a:solidFill>
                  <a:schemeClr val="tx1"/>
                </a:solidFill>
                <a:latin typeface="Arial" charset="0"/>
              </a:defRPr>
            </a:lvl2pPr>
            <a:lvl3pPr marL="1143000" indent="-228600" eaLnBrk="0" hangingPunct="0">
              <a:defRPr sz="1200">
                <a:solidFill>
                  <a:schemeClr val="tx1"/>
                </a:solidFill>
                <a:latin typeface="Arial" charset="0"/>
              </a:defRPr>
            </a:lvl3pPr>
            <a:lvl4pPr marL="1600200" indent="-228600" eaLnBrk="0" hangingPunct="0">
              <a:defRPr sz="1200">
                <a:solidFill>
                  <a:schemeClr val="tx1"/>
                </a:solidFill>
                <a:latin typeface="Arial" charset="0"/>
              </a:defRPr>
            </a:lvl4pPr>
            <a:lvl5pPr marL="2057400" indent="-228600" eaLnBrk="0" hangingPunct="0">
              <a:defRPr sz="1200">
                <a:solidFill>
                  <a:schemeClr val="tx1"/>
                </a:solidFill>
                <a:latin typeface="Arial" charset="0"/>
              </a:defRPr>
            </a:lvl5pPr>
            <a:lvl6pPr marL="2514600" indent="-228600" eaLnBrk="0" fontAlgn="base" hangingPunct="0">
              <a:spcBef>
                <a:spcPct val="50000"/>
              </a:spcBef>
              <a:spcAft>
                <a:spcPct val="0"/>
              </a:spcAft>
              <a:defRPr sz="1200">
                <a:solidFill>
                  <a:schemeClr val="tx1"/>
                </a:solidFill>
                <a:latin typeface="Arial" charset="0"/>
              </a:defRPr>
            </a:lvl6pPr>
            <a:lvl7pPr marL="2971800" indent="-228600" eaLnBrk="0" fontAlgn="base" hangingPunct="0">
              <a:spcBef>
                <a:spcPct val="50000"/>
              </a:spcBef>
              <a:spcAft>
                <a:spcPct val="0"/>
              </a:spcAft>
              <a:defRPr sz="1200">
                <a:solidFill>
                  <a:schemeClr val="tx1"/>
                </a:solidFill>
                <a:latin typeface="Arial" charset="0"/>
              </a:defRPr>
            </a:lvl7pPr>
            <a:lvl8pPr marL="3429000" indent="-228600" eaLnBrk="0" fontAlgn="base" hangingPunct="0">
              <a:spcBef>
                <a:spcPct val="50000"/>
              </a:spcBef>
              <a:spcAft>
                <a:spcPct val="0"/>
              </a:spcAft>
              <a:defRPr sz="1200">
                <a:solidFill>
                  <a:schemeClr val="tx1"/>
                </a:solidFill>
                <a:latin typeface="Arial" charset="0"/>
              </a:defRPr>
            </a:lvl8pPr>
            <a:lvl9pPr marL="3886200" indent="-228600" eaLnBrk="0" fontAlgn="base" hangingPunct="0">
              <a:spcBef>
                <a:spcPct val="50000"/>
              </a:spcBef>
              <a:spcAft>
                <a:spcPct val="0"/>
              </a:spcAft>
              <a:defRPr sz="1200">
                <a:solidFill>
                  <a:schemeClr val="tx1"/>
                </a:solidFill>
                <a:latin typeface="Arial" charset="0"/>
              </a:defRPr>
            </a:lvl9pPr>
          </a:lstStyle>
          <a:p>
            <a:pPr eaLnBrk="1" hangingPunct="1">
              <a:spcBef>
                <a:spcPts val="0"/>
              </a:spcBef>
              <a:defRPr/>
            </a:pPr>
            <a:r>
              <a:rPr lang="en-US" sz="1400" b="1" dirty="0" smtClean="0">
                <a:solidFill>
                  <a:srgbClr val="000000"/>
                </a:solidFill>
              </a:rPr>
              <a:t>Presented to: 19</a:t>
            </a:r>
            <a:r>
              <a:rPr lang="en-US" sz="1400" b="1" baseline="30000" dirty="0" smtClean="0">
                <a:solidFill>
                  <a:srgbClr val="000000"/>
                </a:solidFill>
              </a:rPr>
              <a:t>th</a:t>
            </a:r>
            <a:r>
              <a:rPr lang="en-US" sz="1400" b="1" dirty="0" smtClean="0">
                <a:solidFill>
                  <a:srgbClr val="000000"/>
                </a:solidFill>
              </a:rPr>
              <a:t> IFIS Attendees</a:t>
            </a:r>
          </a:p>
          <a:p>
            <a:pPr eaLnBrk="1" hangingPunct="1">
              <a:spcBef>
                <a:spcPts val="300"/>
              </a:spcBef>
              <a:defRPr/>
            </a:pPr>
            <a:r>
              <a:rPr lang="en-US" sz="1200" dirty="0" smtClean="0">
                <a:solidFill>
                  <a:srgbClr val="000000"/>
                </a:solidFill>
              </a:rPr>
              <a:t>Belgrade, Serbia</a:t>
            </a:r>
          </a:p>
          <a:p>
            <a:pPr marL="0" marR="0" indent="0" algn="l" defTabSz="914400" rtl="0" eaLnBrk="1" fontAlgn="base" latinLnBrk="0" hangingPunct="1">
              <a:lnSpc>
                <a:spcPct val="100000"/>
              </a:lnSpc>
              <a:spcBef>
                <a:spcPts val="300"/>
              </a:spcBef>
              <a:spcAft>
                <a:spcPct val="0"/>
              </a:spcAft>
              <a:buClrTx/>
              <a:buSzTx/>
              <a:buFontTx/>
              <a:buNone/>
              <a:tabLst/>
              <a:defRPr/>
            </a:pPr>
            <a:r>
              <a:rPr lang="en-US" sz="1200" dirty="0" smtClean="0">
                <a:solidFill>
                  <a:srgbClr val="000000"/>
                </a:solidFill>
              </a:rPr>
              <a:t>June</a:t>
            </a:r>
            <a:r>
              <a:rPr lang="en-US" sz="1200" baseline="0" dirty="0" smtClean="0">
                <a:solidFill>
                  <a:srgbClr val="000000"/>
                </a:solidFill>
              </a:rPr>
              <a:t> </a:t>
            </a:r>
            <a:r>
              <a:rPr lang="en-US" sz="1200" dirty="0" smtClean="0">
                <a:solidFill>
                  <a:srgbClr val="000000"/>
                </a:solidFill>
              </a:rPr>
              <a:t>2016</a:t>
            </a:r>
          </a:p>
        </p:txBody>
      </p:sp>
      <p:pic>
        <p:nvPicPr>
          <p:cNvPr id="2" name="Picture 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174930" y="3947463"/>
            <a:ext cx="2670053" cy="2688341"/>
          </a:xfrm>
          <a:prstGeom prst="rect">
            <a:avLst/>
          </a:prstGeom>
        </p:spPr>
      </p:pic>
    </p:spTree>
    <p:extLst>
      <p:ext uri="{BB962C8B-B14F-4D97-AF65-F5344CB8AC3E}">
        <p14:creationId xmlns:p14="http://schemas.microsoft.com/office/powerpoint/2010/main" val="517122206"/>
      </p:ext>
    </p:extLst>
  </p:cSld>
  <p:clrMapOvr>
    <a:masterClrMapping/>
  </p:clrMapOvr>
  <p:transition spd="med" advTm="10000">
    <p:fade/>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260593780"/>
      </p:ext>
    </p:extLst>
  </p:cSld>
  <p:clrMapOvr>
    <a:masterClrMapping/>
  </p:clrMapOvr>
  <p:transition spd="med" advTm="10000">
    <p:fade/>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95300" y="1508125"/>
            <a:ext cx="3948113" cy="43910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595813" y="1508125"/>
            <a:ext cx="3949700" cy="43910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36984689"/>
      </p:ext>
    </p:extLst>
  </p:cSld>
  <p:clrMapOvr>
    <a:masterClrMapping/>
  </p:clrMapOvr>
  <p:transition spd="med" advTm="10000">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4197313691"/>
      </p:ext>
    </p:extLst>
  </p:cSld>
  <p:clrMapOvr>
    <a:masterClrMapping/>
  </p:clrMapOvr>
  <p:transition spd="med" advTm="10000">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20855376"/>
      </p:ext>
    </p:extLst>
  </p:cSld>
  <p:clrMapOvr>
    <a:masterClrMapping/>
  </p:clrMapOvr>
  <p:transition spd="med" advTm="10000">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960616432"/>
      </p:ext>
    </p:extLst>
  </p:cSld>
  <p:clrMapOvr>
    <a:masterClrMapping/>
  </p:clrMapOvr>
  <p:transition spd="med" advTm="10000">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28625" y="344488"/>
            <a:ext cx="8472488" cy="6096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95300" y="1222375"/>
            <a:ext cx="8050213" cy="4676775"/>
          </a:xfrm>
        </p:spPr>
        <p:txBody>
          <a:bodyPr/>
          <a:lstStyle/>
          <a:p>
            <a:pPr lvl="0"/>
            <a:endParaRPr lang="en-US" noProof="0" dirty="0"/>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a:defRPr/>
            </a:lvl1pPr>
          </a:lstStyle>
          <a:p>
            <a:pPr>
              <a:defRPr/>
            </a:pPr>
            <a:endParaRPr lang="en-US" dirty="0"/>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a:defRPr/>
            </a:lvl1pPr>
          </a:lstStyle>
          <a:p>
            <a:pPr>
              <a:defRPr/>
            </a:pPr>
            <a:endParaRPr lang="en-US" dirty="0"/>
          </a:p>
        </p:txBody>
      </p:sp>
      <p:sp>
        <p:nvSpPr>
          <p:cNvPr id="6" name="Slide Number Placeholder 5"/>
          <p:cNvSpPr>
            <a:spLocks noGrp="1"/>
          </p:cNvSpPr>
          <p:nvPr>
            <p:ph type="sldNum" sz="quarter" idx="12"/>
          </p:nvPr>
        </p:nvSpPr>
        <p:spPr>
          <a:xfrm>
            <a:off x="6553200" y="6248400"/>
            <a:ext cx="1905000" cy="457200"/>
          </a:xfrm>
          <a:prstGeom prst="rect">
            <a:avLst/>
          </a:prstGeom>
        </p:spPr>
        <p:txBody>
          <a:bodyPr/>
          <a:lstStyle>
            <a:lvl1pPr>
              <a:defRPr/>
            </a:lvl1pPr>
          </a:lstStyle>
          <a:p>
            <a:pPr>
              <a:defRPr/>
            </a:pPr>
            <a:fld id="{5252535D-D637-4959-8421-67DEA8BE2233}" type="slidenum">
              <a:rPr lang="en-US"/>
              <a:pPr>
                <a:defRPr/>
              </a:pPr>
              <a:t>‹#›</a:t>
            </a:fld>
            <a:endParaRPr lang="en-US" dirty="0"/>
          </a:p>
        </p:txBody>
      </p:sp>
    </p:spTree>
    <p:extLst>
      <p:ext uri="{BB962C8B-B14F-4D97-AF65-F5344CB8AC3E}">
        <p14:creationId xmlns:p14="http://schemas.microsoft.com/office/powerpoint/2010/main" val="4229923612"/>
      </p:ext>
    </p:extLst>
  </p:cSld>
  <p:clrMapOvr>
    <a:masterClrMapping/>
  </p:clrMapOvr>
  <p:transition spd="med" advTm="10000">
    <p:fade/>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051BEC73-49AA-45BC-B16C-50B32D0D6DD2}" type="datetimeFigureOut">
              <a:rPr lang="en-US">
                <a:solidFill>
                  <a:prstClr val="black">
                    <a:tint val="75000"/>
                  </a:prstClr>
                </a:solidFill>
              </a:rPr>
              <a:pPr/>
              <a:t>5/3/2016</a:t>
            </a:fld>
            <a:endParaRPr lang="en-US" dirty="0">
              <a:solidFill>
                <a:prstClr val="black">
                  <a:tint val="75000"/>
                </a:prstClr>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3D82040C-D3B1-42F1-A452-9128C48DC3A7}" type="slidenum">
              <a:rPr lang="en-US">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882201349"/>
      </p:ext>
    </p:extLst>
  </p:cSld>
  <p:clrMapOvr>
    <a:masterClrMapping/>
  </p:clrMapOvr>
  <p:transition spd="med" advTm="10000">
    <p:fade/>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15" name="Picture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
            <a:ext cx="9144000" cy="6879018"/>
          </a:xfrm>
          <a:prstGeom prst="rect">
            <a:avLst/>
          </a:prstGeom>
          <a:noFill/>
          <a:ln>
            <a:noFill/>
          </a:ln>
        </p:spPr>
      </p:pic>
      <p:sp>
        <p:nvSpPr>
          <p:cNvPr id="28" name="Text Box 1051"/>
          <p:cNvSpPr txBox="1">
            <a:spLocks noChangeArrowheads="1"/>
          </p:cNvSpPr>
          <p:nvPr userDrawn="1"/>
        </p:nvSpPr>
        <p:spPr bwMode="auto">
          <a:xfrm>
            <a:off x="193868" y="4503791"/>
            <a:ext cx="1633394"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1200">
                <a:solidFill>
                  <a:schemeClr val="tx1"/>
                </a:solidFill>
                <a:latin typeface="Arial" charset="0"/>
              </a:defRPr>
            </a:lvl1pPr>
            <a:lvl2pPr marL="742950" indent="-285750" eaLnBrk="0" hangingPunct="0">
              <a:defRPr sz="1200">
                <a:solidFill>
                  <a:schemeClr val="tx1"/>
                </a:solidFill>
                <a:latin typeface="Arial" charset="0"/>
              </a:defRPr>
            </a:lvl2pPr>
            <a:lvl3pPr marL="1143000" indent="-228600" eaLnBrk="0" hangingPunct="0">
              <a:defRPr sz="1200">
                <a:solidFill>
                  <a:schemeClr val="tx1"/>
                </a:solidFill>
                <a:latin typeface="Arial" charset="0"/>
              </a:defRPr>
            </a:lvl3pPr>
            <a:lvl4pPr marL="1600200" indent="-228600" eaLnBrk="0" hangingPunct="0">
              <a:defRPr sz="1200">
                <a:solidFill>
                  <a:schemeClr val="tx1"/>
                </a:solidFill>
                <a:latin typeface="Arial" charset="0"/>
              </a:defRPr>
            </a:lvl4pPr>
            <a:lvl5pPr marL="2057400" indent="-228600" eaLnBrk="0" hangingPunct="0">
              <a:defRPr sz="1200">
                <a:solidFill>
                  <a:schemeClr val="tx1"/>
                </a:solidFill>
                <a:latin typeface="Arial" charset="0"/>
              </a:defRPr>
            </a:lvl5pPr>
            <a:lvl6pPr marL="2514600" indent="-228600" eaLnBrk="0" fontAlgn="base" hangingPunct="0">
              <a:spcBef>
                <a:spcPct val="50000"/>
              </a:spcBef>
              <a:spcAft>
                <a:spcPct val="0"/>
              </a:spcAft>
              <a:defRPr sz="1200">
                <a:solidFill>
                  <a:schemeClr val="tx1"/>
                </a:solidFill>
                <a:latin typeface="Arial" charset="0"/>
              </a:defRPr>
            </a:lvl6pPr>
            <a:lvl7pPr marL="2971800" indent="-228600" eaLnBrk="0" fontAlgn="base" hangingPunct="0">
              <a:spcBef>
                <a:spcPct val="50000"/>
              </a:spcBef>
              <a:spcAft>
                <a:spcPct val="0"/>
              </a:spcAft>
              <a:defRPr sz="1200">
                <a:solidFill>
                  <a:schemeClr val="tx1"/>
                </a:solidFill>
                <a:latin typeface="Arial" charset="0"/>
              </a:defRPr>
            </a:lvl7pPr>
            <a:lvl8pPr marL="3429000" indent="-228600" eaLnBrk="0" fontAlgn="base" hangingPunct="0">
              <a:spcBef>
                <a:spcPct val="50000"/>
              </a:spcBef>
              <a:spcAft>
                <a:spcPct val="0"/>
              </a:spcAft>
              <a:defRPr sz="1200">
                <a:solidFill>
                  <a:schemeClr val="tx1"/>
                </a:solidFill>
                <a:latin typeface="Arial" charset="0"/>
              </a:defRPr>
            </a:lvl8pPr>
            <a:lvl9pPr marL="3886200" indent="-228600" eaLnBrk="0" fontAlgn="base" hangingPunct="0">
              <a:spcBef>
                <a:spcPct val="50000"/>
              </a:spcBef>
              <a:spcAft>
                <a:spcPct val="0"/>
              </a:spcAft>
              <a:defRPr sz="1200">
                <a:solidFill>
                  <a:schemeClr val="tx1"/>
                </a:solidFill>
                <a:latin typeface="Arial" charset="0"/>
              </a:defRPr>
            </a:lvl9pPr>
          </a:lstStyle>
          <a:p>
            <a:pPr eaLnBrk="1" hangingPunct="1">
              <a:spcBef>
                <a:spcPts val="1200"/>
              </a:spcBef>
              <a:defRPr/>
            </a:pPr>
            <a:r>
              <a:rPr lang="en-US" sz="1400" dirty="0" smtClean="0">
                <a:solidFill>
                  <a:schemeClr val="bg1"/>
                </a:solidFill>
              </a:rPr>
              <a:t>Date: June</a:t>
            </a:r>
            <a:r>
              <a:rPr lang="en-US" sz="1400" baseline="0" dirty="0" smtClean="0">
                <a:solidFill>
                  <a:schemeClr val="bg1"/>
                </a:solidFill>
              </a:rPr>
              <a:t> </a:t>
            </a:r>
            <a:r>
              <a:rPr lang="en-US" sz="1400" dirty="0" smtClean="0">
                <a:solidFill>
                  <a:schemeClr val="bg1"/>
                </a:solidFill>
              </a:rPr>
              <a:t>2014</a:t>
            </a:r>
          </a:p>
        </p:txBody>
      </p:sp>
      <p:sp>
        <p:nvSpPr>
          <p:cNvPr id="16" name="TextBox 15"/>
          <p:cNvSpPr txBox="1"/>
          <p:nvPr userDrawn="1"/>
        </p:nvSpPr>
        <p:spPr bwMode="auto">
          <a:xfrm>
            <a:off x="136261" y="172231"/>
            <a:ext cx="8826673"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rtlCol="0" anchor="ctr">
            <a:spAutoFit/>
          </a:bodyPr>
          <a:lstStyle/>
          <a:p>
            <a:pPr algn="ctr">
              <a:buFontTx/>
              <a:buNone/>
            </a:pPr>
            <a:r>
              <a:rPr lang="en-US" sz="2800" b="1" dirty="0" smtClean="0">
                <a:solidFill>
                  <a:srgbClr val="C0C0C0"/>
                </a:solidFill>
              </a:rPr>
              <a:t>18th </a:t>
            </a:r>
            <a:r>
              <a:rPr lang="en-US" sz="3200" b="1" dirty="0" smtClean="0">
                <a:solidFill>
                  <a:srgbClr val="C0C0C0"/>
                </a:solidFill>
              </a:rPr>
              <a:t>International</a:t>
            </a:r>
            <a:r>
              <a:rPr lang="en-US" sz="2800" b="1" dirty="0" smtClean="0">
                <a:solidFill>
                  <a:srgbClr val="C0C0C0"/>
                </a:solidFill>
              </a:rPr>
              <a:t> Flight Inspection Symposium</a:t>
            </a:r>
            <a:endParaRPr lang="en-US" sz="2800" b="1" dirty="0">
              <a:solidFill>
                <a:srgbClr val="C0C0C0"/>
              </a:solidFill>
            </a:endParaRPr>
          </a:p>
        </p:txBody>
      </p:sp>
      <p:sp>
        <p:nvSpPr>
          <p:cNvPr id="19" name="Text Placeholder 18"/>
          <p:cNvSpPr>
            <a:spLocks noGrp="1"/>
          </p:cNvSpPr>
          <p:nvPr>
            <p:ph type="body" sz="quarter" idx="10" hasCustomPrompt="1"/>
          </p:nvPr>
        </p:nvSpPr>
        <p:spPr>
          <a:xfrm>
            <a:off x="942759" y="1296988"/>
            <a:ext cx="7316089" cy="1498600"/>
          </a:xfrm>
        </p:spPr>
        <p:txBody>
          <a:bodyPr anchor="ctr"/>
          <a:lstStyle>
            <a:lvl1pPr marL="0" marR="0" indent="0" algn="ctr" defTabSz="914400" rtl="0" eaLnBrk="0" fontAlgn="base" latinLnBrk="0" hangingPunct="0">
              <a:lnSpc>
                <a:spcPct val="100000"/>
              </a:lnSpc>
              <a:spcBef>
                <a:spcPct val="20000"/>
              </a:spcBef>
              <a:spcAft>
                <a:spcPct val="0"/>
              </a:spcAft>
              <a:buClrTx/>
              <a:buSzTx/>
              <a:buFontTx/>
              <a:buNone/>
              <a:tabLst/>
              <a:defRPr sz="2800">
                <a:solidFill>
                  <a:schemeClr val="bg1"/>
                </a:solidFill>
              </a:defRPr>
            </a:lvl1pPr>
          </a:lstStyle>
          <a:p>
            <a:pPr marL="0" marR="0" lvl="0" indent="0" algn="l" defTabSz="914400" rtl="0" eaLnBrk="0" fontAlgn="base" latinLnBrk="0" hangingPunct="0">
              <a:lnSpc>
                <a:spcPct val="100000"/>
              </a:lnSpc>
              <a:spcBef>
                <a:spcPct val="20000"/>
              </a:spcBef>
              <a:spcAft>
                <a:spcPct val="0"/>
              </a:spcAft>
              <a:buClrTx/>
              <a:buSzTx/>
              <a:buFontTx/>
              <a:buNone/>
              <a:tabLst/>
              <a:defRPr/>
            </a:pPr>
            <a:r>
              <a:rPr lang="en-US" sz="2200" dirty="0" smtClean="0">
                <a:solidFill>
                  <a:schemeClr val="bg1"/>
                </a:solidFill>
              </a:rPr>
              <a:t>&lt;Title of Presentation&gt;</a:t>
            </a:r>
            <a:endParaRPr lang="en-US" dirty="0"/>
          </a:p>
        </p:txBody>
      </p:sp>
      <p:sp>
        <p:nvSpPr>
          <p:cNvPr id="20" name="TextBox 19"/>
          <p:cNvSpPr txBox="1"/>
          <p:nvPr userDrawn="1"/>
        </p:nvSpPr>
        <p:spPr bwMode="auto">
          <a:xfrm>
            <a:off x="6242603" y="700439"/>
            <a:ext cx="2534708"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rtlCol="0">
            <a:spAutoFit/>
          </a:bodyPr>
          <a:lstStyle/>
          <a:p>
            <a:pPr>
              <a:buFontTx/>
              <a:buNone/>
            </a:pPr>
            <a:r>
              <a:rPr lang="en-US" sz="1200" b="1" dirty="0" smtClean="0">
                <a:solidFill>
                  <a:srgbClr val="808080"/>
                </a:solidFill>
              </a:rPr>
              <a:t>Oklahoma City, Oklahoma USA</a:t>
            </a:r>
            <a:endParaRPr lang="en-US" sz="1200" b="1" dirty="0">
              <a:solidFill>
                <a:srgbClr val="808080"/>
              </a:solidFill>
            </a:endParaRPr>
          </a:p>
        </p:txBody>
      </p:sp>
      <p:sp>
        <p:nvSpPr>
          <p:cNvPr id="27" name="Text Box 1051"/>
          <p:cNvSpPr txBox="1">
            <a:spLocks noChangeArrowheads="1"/>
          </p:cNvSpPr>
          <p:nvPr userDrawn="1"/>
        </p:nvSpPr>
        <p:spPr bwMode="auto">
          <a:xfrm>
            <a:off x="193868" y="3140965"/>
            <a:ext cx="2880349"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1200">
                <a:solidFill>
                  <a:schemeClr val="tx1"/>
                </a:solidFill>
                <a:latin typeface="Arial" charset="0"/>
              </a:defRPr>
            </a:lvl1pPr>
            <a:lvl2pPr marL="742950" indent="-285750" eaLnBrk="0" hangingPunct="0">
              <a:defRPr sz="1200">
                <a:solidFill>
                  <a:schemeClr val="tx1"/>
                </a:solidFill>
                <a:latin typeface="Arial" charset="0"/>
              </a:defRPr>
            </a:lvl2pPr>
            <a:lvl3pPr marL="1143000" indent="-228600" eaLnBrk="0" hangingPunct="0">
              <a:defRPr sz="1200">
                <a:solidFill>
                  <a:schemeClr val="tx1"/>
                </a:solidFill>
                <a:latin typeface="Arial" charset="0"/>
              </a:defRPr>
            </a:lvl3pPr>
            <a:lvl4pPr marL="1600200" indent="-228600" eaLnBrk="0" hangingPunct="0">
              <a:defRPr sz="1200">
                <a:solidFill>
                  <a:schemeClr val="tx1"/>
                </a:solidFill>
                <a:latin typeface="Arial" charset="0"/>
              </a:defRPr>
            </a:lvl4pPr>
            <a:lvl5pPr marL="2057400" indent="-228600" eaLnBrk="0" hangingPunct="0">
              <a:defRPr sz="1200">
                <a:solidFill>
                  <a:schemeClr val="tx1"/>
                </a:solidFill>
                <a:latin typeface="Arial" charset="0"/>
              </a:defRPr>
            </a:lvl5pPr>
            <a:lvl6pPr marL="2514600" indent="-228600" eaLnBrk="0" fontAlgn="base" hangingPunct="0">
              <a:spcBef>
                <a:spcPct val="50000"/>
              </a:spcBef>
              <a:spcAft>
                <a:spcPct val="0"/>
              </a:spcAft>
              <a:defRPr sz="1200">
                <a:solidFill>
                  <a:schemeClr val="tx1"/>
                </a:solidFill>
                <a:latin typeface="Arial" charset="0"/>
              </a:defRPr>
            </a:lvl6pPr>
            <a:lvl7pPr marL="2971800" indent="-228600" eaLnBrk="0" fontAlgn="base" hangingPunct="0">
              <a:spcBef>
                <a:spcPct val="50000"/>
              </a:spcBef>
              <a:spcAft>
                <a:spcPct val="0"/>
              </a:spcAft>
              <a:defRPr sz="1200">
                <a:solidFill>
                  <a:schemeClr val="tx1"/>
                </a:solidFill>
                <a:latin typeface="Arial" charset="0"/>
              </a:defRPr>
            </a:lvl7pPr>
            <a:lvl8pPr marL="3429000" indent="-228600" eaLnBrk="0" fontAlgn="base" hangingPunct="0">
              <a:spcBef>
                <a:spcPct val="50000"/>
              </a:spcBef>
              <a:spcAft>
                <a:spcPct val="0"/>
              </a:spcAft>
              <a:defRPr sz="1200">
                <a:solidFill>
                  <a:schemeClr val="tx1"/>
                </a:solidFill>
                <a:latin typeface="Arial" charset="0"/>
              </a:defRPr>
            </a:lvl8pPr>
            <a:lvl9pPr marL="3886200" indent="-228600" eaLnBrk="0" fontAlgn="base" hangingPunct="0">
              <a:spcBef>
                <a:spcPct val="50000"/>
              </a:spcBef>
              <a:spcAft>
                <a:spcPct val="0"/>
              </a:spcAft>
              <a:defRPr sz="1200">
                <a:solidFill>
                  <a:schemeClr val="tx1"/>
                </a:solidFill>
                <a:latin typeface="Arial" charset="0"/>
              </a:defRPr>
            </a:lvl9pPr>
          </a:lstStyle>
          <a:p>
            <a:pPr eaLnBrk="1" hangingPunct="1">
              <a:spcBef>
                <a:spcPts val="1200"/>
              </a:spcBef>
              <a:defRPr/>
            </a:pPr>
            <a:r>
              <a:rPr lang="en-US" sz="1400" dirty="0" smtClean="0">
                <a:solidFill>
                  <a:schemeClr val="bg1"/>
                </a:solidFill>
              </a:rPr>
              <a:t>Presented to: 18</a:t>
            </a:r>
            <a:r>
              <a:rPr lang="en-US" sz="1400" baseline="30000" dirty="0" smtClean="0">
                <a:solidFill>
                  <a:schemeClr val="bg1"/>
                </a:solidFill>
              </a:rPr>
              <a:t>th</a:t>
            </a:r>
            <a:r>
              <a:rPr lang="en-US" sz="1400" dirty="0" smtClean="0">
                <a:solidFill>
                  <a:schemeClr val="bg1"/>
                </a:solidFill>
              </a:rPr>
              <a:t> IFIS Attendees</a:t>
            </a:r>
          </a:p>
        </p:txBody>
      </p:sp>
      <p:sp>
        <p:nvSpPr>
          <p:cNvPr id="26" name="Text Placeholder 25"/>
          <p:cNvSpPr>
            <a:spLocks noGrp="1"/>
          </p:cNvSpPr>
          <p:nvPr>
            <p:ph type="body" sz="quarter" idx="11" hasCustomPrompt="1"/>
          </p:nvPr>
        </p:nvSpPr>
        <p:spPr>
          <a:xfrm>
            <a:off x="193868" y="3448049"/>
            <a:ext cx="3226642" cy="1133091"/>
          </a:xfrm>
        </p:spPr>
        <p:txBody>
          <a:bodyPr/>
          <a:lstStyle>
            <a:lvl1pPr marL="0" marR="0" indent="0" algn="l" defTabSz="914400" rtl="0" eaLnBrk="1" fontAlgn="base" latinLnBrk="0" hangingPunct="1">
              <a:lnSpc>
                <a:spcPct val="100000"/>
              </a:lnSpc>
              <a:spcBef>
                <a:spcPts val="1200"/>
              </a:spcBef>
              <a:spcAft>
                <a:spcPct val="0"/>
              </a:spcAft>
              <a:buClrTx/>
              <a:buSzTx/>
              <a:buFontTx/>
              <a:buNone/>
              <a:tabLst/>
              <a:defRPr sz="1400" b="0">
                <a:solidFill>
                  <a:schemeClr val="bg1"/>
                </a:solidFill>
                <a:latin typeface="+mj-lt"/>
              </a:defRPr>
            </a:lvl1pPr>
          </a:lstStyle>
          <a:p>
            <a:pPr marL="0" marR="0" indent="0" algn="l" defTabSz="914400" rtl="0" eaLnBrk="1" fontAlgn="base" latinLnBrk="0" hangingPunct="1">
              <a:lnSpc>
                <a:spcPct val="100000"/>
              </a:lnSpc>
              <a:spcBef>
                <a:spcPts val="1200"/>
              </a:spcBef>
              <a:spcAft>
                <a:spcPct val="0"/>
              </a:spcAft>
              <a:buClrTx/>
              <a:buSzTx/>
              <a:buFontTx/>
              <a:buNone/>
              <a:tabLst/>
              <a:defRPr/>
            </a:pPr>
            <a:r>
              <a:rPr lang="en-US" sz="1400" dirty="0" smtClean="0">
                <a:solidFill>
                  <a:schemeClr val="bg1"/>
                </a:solidFill>
              </a:rPr>
              <a:t>By: &lt;Author(s)&gt; &lt;Organization(s)&gt; (Optional)</a:t>
            </a:r>
            <a:br>
              <a:rPr lang="en-US" sz="1400" dirty="0" smtClean="0">
                <a:solidFill>
                  <a:schemeClr val="bg1"/>
                </a:solidFill>
              </a:rPr>
            </a:br>
            <a:r>
              <a:rPr lang="en-US" sz="1400" dirty="0" smtClean="0">
                <a:solidFill>
                  <a:schemeClr val="bg1"/>
                </a:solidFill>
              </a:rPr>
              <a:t>Presented By: &lt;Presenter Name(s)&gt; and &lt;Organization(s)&gt; (Optional)</a:t>
            </a:r>
          </a:p>
        </p:txBody>
      </p:sp>
      <p:sp>
        <p:nvSpPr>
          <p:cNvPr id="9" name="TextBox 8"/>
          <p:cNvSpPr txBox="1"/>
          <p:nvPr userDrawn="1"/>
        </p:nvSpPr>
        <p:spPr>
          <a:xfrm>
            <a:off x="-403403" y="6043550"/>
            <a:ext cx="9906000" cy="769441"/>
          </a:xfrm>
          <a:prstGeom prst="rect">
            <a:avLst/>
          </a:prstGeom>
          <a:noFill/>
        </p:spPr>
        <p:txBody>
          <a:bodyPr wrap="square" rtlCol="0">
            <a:spAutoFit/>
          </a:bodyPr>
          <a:lstStyle/>
          <a:p>
            <a:r>
              <a:rPr lang="en-US" sz="4400" dirty="0">
                <a:solidFill>
                  <a:srgbClr val="234770"/>
                </a:solidFill>
                <a:latin typeface="Arial Black" pitchFamily="34" charset="0"/>
              </a:rPr>
              <a:t>••••••••••••••••••••••••••••••••••</a:t>
            </a:r>
          </a:p>
        </p:txBody>
      </p:sp>
      <p:sp>
        <p:nvSpPr>
          <p:cNvPr id="10" name="TextBox 9"/>
          <p:cNvSpPr txBox="1"/>
          <p:nvPr userDrawn="1"/>
        </p:nvSpPr>
        <p:spPr>
          <a:xfrm>
            <a:off x="1440329" y="5997383"/>
            <a:ext cx="6066149" cy="861774"/>
          </a:xfrm>
          <a:prstGeom prst="rect">
            <a:avLst/>
          </a:prstGeom>
          <a:noFill/>
        </p:spPr>
        <p:txBody>
          <a:bodyPr wrap="none" rtlCol="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n-US" sz="5000" b="1" dirty="0" smtClean="0">
                <a:ln/>
                <a:solidFill>
                  <a:schemeClr val="bg2">
                    <a:lumMod val="50000"/>
                  </a:schemeClr>
                </a:solidFill>
                <a:latin typeface="Corbel" pitchFamily="34" charset="0"/>
              </a:rPr>
              <a:t>AVIATE </a:t>
            </a:r>
            <a:r>
              <a:rPr lang="en-US" sz="2400" b="1" dirty="0" smtClean="0">
                <a:ln/>
                <a:solidFill>
                  <a:schemeClr val="bg2">
                    <a:lumMod val="50000"/>
                  </a:schemeClr>
                </a:solidFill>
                <a:latin typeface="Corbel" pitchFamily="34" charset="0"/>
              </a:rPr>
              <a:t>from old to new technology</a:t>
            </a:r>
            <a:endParaRPr lang="en-US" sz="5000" b="1" dirty="0">
              <a:ln/>
              <a:solidFill>
                <a:schemeClr val="bg2">
                  <a:lumMod val="50000"/>
                </a:schemeClr>
              </a:solidFill>
              <a:latin typeface="Corbel" pitchFamily="34" charset="0"/>
            </a:endParaRPr>
          </a:p>
        </p:txBody>
      </p:sp>
      <p:sp>
        <p:nvSpPr>
          <p:cNvPr id="11" name="TextBox 10"/>
          <p:cNvSpPr txBox="1"/>
          <p:nvPr userDrawn="1"/>
        </p:nvSpPr>
        <p:spPr>
          <a:xfrm>
            <a:off x="-394428" y="6047868"/>
            <a:ext cx="9906000" cy="769441"/>
          </a:xfrm>
          <a:prstGeom prst="rect">
            <a:avLst/>
          </a:prstGeom>
          <a:noFill/>
        </p:spPr>
        <p:txBody>
          <a:bodyPr wrap="square" rtlCol="0">
            <a:spAutoFit/>
          </a:bodyPr>
          <a:lstStyle/>
          <a:p>
            <a:r>
              <a:rPr lang="en-US" sz="4400" dirty="0">
                <a:solidFill>
                  <a:schemeClr val="bg2">
                    <a:lumMod val="75000"/>
                  </a:schemeClr>
                </a:solidFill>
                <a:latin typeface="Arial Black" pitchFamily="34" charset="0"/>
              </a:rPr>
              <a:t>••••••••••••••••••••••••••••••••••</a:t>
            </a:r>
          </a:p>
        </p:txBody>
      </p:sp>
      <p:sp>
        <p:nvSpPr>
          <p:cNvPr id="12" name="TextBox 11"/>
          <p:cNvSpPr txBox="1"/>
          <p:nvPr userDrawn="1"/>
        </p:nvSpPr>
        <p:spPr>
          <a:xfrm>
            <a:off x="1842042" y="6001701"/>
            <a:ext cx="5280676" cy="861774"/>
          </a:xfrm>
          <a:prstGeom prst="rect">
            <a:avLst/>
          </a:prstGeom>
          <a:noFill/>
        </p:spPr>
        <p:txBody>
          <a:bodyPr wrap="none" rtlCol="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n-US" sz="5000" b="1" dirty="0" smtClean="0">
                <a:ln/>
                <a:solidFill>
                  <a:srgbClr val="234770"/>
                </a:solidFill>
                <a:latin typeface="Corbel" pitchFamily="34" charset="0"/>
              </a:rPr>
              <a:t>NAVIGATE </a:t>
            </a:r>
            <a:r>
              <a:rPr lang="en-US" sz="2400" b="1" dirty="0" smtClean="0">
                <a:ln/>
                <a:solidFill>
                  <a:srgbClr val="234770"/>
                </a:solidFill>
                <a:latin typeface="Corbel" pitchFamily="34" charset="0"/>
              </a:rPr>
              <a:t>future airspace</a:t>
            </a:r>
            <a:endParaRPr lang="en-US" sz="2400" b="1" dirty="0">
              <a:ln/>
              <a:solidFill>
                <a:srgbClr val="234770"/>
              </a:solidFill>
              <a:latin typeface="Corbel" pitchFamily="34" charset="0"/>
            </a:endParaRPr>
          </a:p>
        </p:txBody>
      </p:sp>
      <p:sp>
        <p:nvSpPr>
          <p:cNvPr id="13" name="TextBox 12"/>
          <p:cNvSpPr txBox="1"/>
          <p:nvPr userDrawn="1"/>
        </p:nvSpPr>
        <p:spPr>
          <a:xfrm>
            <a:off x="-396832" y="6031820"/>
            <a:ext cx="9906000" cy="769441"/>
          </a:xfrm>
          <a:prstGeom prst="rect">
            <a:avLst/>
          </a:prstGeom>
          <a:noFill/>
        </p:spPr>
        <p:txBody>
          <a:bodyPr wrap="square" rtlCol="0">
            <a:spAutoFit/>
          </a:bodyPr>
          <a:lstStyle/>
          <a:p>
            <a:r>
              <a:rPr lang="en-US" sz="4400" dirty="0">
                <a:solidFill>
                  <a:srgbClr val="234770"/>
                </a:solidFill>
                <a:latin typeface="Arial Black" pitchFamily="34" charset="0"/>
              </a:rPr>
              <a:t>••••••••••••••••••••••••••••••••••</a:t>
            </a:r>
          </a:p>
        </p:txBody>
      </p:sp>
      <p:sp>
        <p:nvSpPr>
          <p:cNvPr id="14" name="TextBox 13"/>
          <p:cNvSpPr txBox="1"/>
          <p:nvPr userDrawn="1"/>
        </p:nvSpPr>
        <p:spPr>
          <a:xfrm>
            <a:off x="14979" y="5985653"/>
            <a:ext cx="9129021" cy="861774"/>
          </a:xfrm>
          <a:prstGeom prst="rect">
            <a:avLst/>
          </a:prstGeom>
          <a:noFill/>
        </p:spPr>
        <p:txBody>
          <a:bodyPr wrap="square" rtlCol="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n-US" sz="5000" b="1" dirty="0" smtClean="0">
                <a:ln/>
                <a:solidFill>
                  <a:srgbClr val="A23524"/>
                </a:solidFill>
                <a:latin typeface="Corbel" pitchFamily="34" charset="0"/>
              </a:rPr>
              <a:t>COMMUNICATE </a:t>
            </a:r>
            <a:r>
              <a:rPr lang="en-US" sz="2400" b="1" dirty="0" smtClean="0">
                <a:ln/>
                <a:solidFill>
                  <a:srgbClr val="A23524"/>
                </a:solidFill>
                <a:latin typeface="Corbel" pitchFamily="34" charset="0"/>
              </a:rPr>
              <a:t>to reach higher levels of service</a:t>
            </a:r>
            <a:endParaRPr lang="en-US" sz="2400" b="1" dirty="0">
              <a:ln/>
              <a:solidFill>
                <a:srgbClr val="A23524"/>
              </a:solidFill>
              <a:latin typeface="Corbel" pitchFamily="34" charset="0"/>
            </a:endParaRPr>
          </a:p>
        </p:txBody>
      </p:sp>
      <p:pic>
        <p:nvPicPr>
          <p:cNvPr id="2" name="Picture 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263283" y="5214817"/>
            <a:ext cx="3974883" cy="1842774"/>
          </a:xfrm>
          <a:prstGeom prst="rect">
            <a:avLst/>
          </a:prstGeom>
        </p:spPr>
      </p:pic>
    </p:spTree>
    <p:extLst>
      <p:ext uri="{BB962C8B-B14F-4D97-AF65-F5344CB8AC3E}">
        <p14:creationId xmlns:p14="http://schemas.microsoft.com/office/powerpoint/2010/main" val="603456000"/>
      </p:ext>
    </p:extLst>
  </p:cSld>
  <p:clrMapOvr>
    <a:masterClrMapping/>
  </p:clrMapOvr>
  <p:transition spd="med" advTm="10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iterate type="lt">
                                    <p:tmPct val="10000"/>
                                  </p:iterate>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par>
                                <p:cTn id="9" presetID="10" presetClass="exit" presetSubtype="0" fill="hold" grpId="1" nodeType="withEffect">
                                  <p:stCondLst>
                                    <p:cond delay="1500"/>
                                  </p:stCondLst>
                                  <p:iterate type="lt">
                                    <p:tmPct val="10000"/>
                                  </p:iterate>
                                  <p:childTnLst>
                                    <p:animEffect transition="out" filter="fade">
                                      <p:cBhvr>
                                        <p:cTn id="10" dur="500"/>
                                        <p:tgtEl>
                                          <p:spTgt spid="9"/>
                                        </p:tgtEl>
                                      </p:cBhvr>
                                    </p:animEffect>
                                    <p:set>
                                      <p:cBhvr>
                                        <p:cTn id="11" dur="1" fill="hold">
                                          <p:stCondLst>
                                            <p:cond delay="499"/>
                                          </p:stCondLst>
                                        </p:cTn>
                                        <p:tgtEl>
                                          <p:spTgt spid="9"/>
                                        </p:tgtEl>
                                        <p:attrNameLst>
                                          <p:attrName>style.visibility</p:attrName>
                                        </p:attrNameLst>
                                      </p:cBhvr>
                                      <p:to>
                                        <p:strVal val="hidden"/>
                                      </p:to>
                                    </p:set>
                                  </p:childTnLst>
                                </p:cTn>
                              </p:par>
                              <p:par>
                                <p:cTn id="12" presetID="10" presetClass="entr" presetSubtype="0" fill="hold" grpId="0" nodeType="withEffect">
                                  <p:stCondLst>
                                    <p:cond delay="2000"/>
                                  </p:stCondLst>
                                  <p:iterate type="lt">
                                    <p:tmPct val="6000"/>
                                  </p:iterate>
                                  <p:childTnLst>
                                    <p:set>
                                      <p:cBhvr>
                                        <p:cTn id="13" dur="1" fill="hold">
                                          <p:stCondLst>
                                            <p:cond delay="0"/>
                                          </p:stCondLst>
                                        </p:cTn>
                                        <p:tgtEl>
                                          <p:spTgt spid="10"/>
                                        </p:tgtEl>
                                        <p:attrNameLst>
                                          <p:attrName>style.visibility</p:attrName>
                                        </p:attrNameLst>
                                      </p:cBhvr>
                                      <p:to>
                                        <p:strVal val="visible"/>
                                      </p:to>
                                    </p:set>
                                    <p:animEffect transition="in" filter="fade">
                                      <p:cBhvr>
                                        <p:cTn id="14" dur="500"/>
                                        <p:tgtEl>
                                          <p:spTgt spid="10"/>
                                        </p:tgtEl>
                                      </p:cBhvr>
                                    </p:animEffect>
                                  </p:childTnLst>
                                </p:cTn>
                              </p:par>
                            </p:childTnLst>
                          </p:cTn>
                        </p:par>
                        <p:par>
                          <p:cTn id="15" fill="hold">
                            <p:stCondLst>
                              <p:cond delay="3650"/>
                            </p:stCondLst>
                            <p:childTnLst>
                              <p:par>
                                <p:cTn id="16" presetID="1" presetClass="exit" presetSubtype="0" fill="hold" grpId="1" nodeType="afterEffect">
                                  <p:stCondLst>
                                    <p:cond delay="3000"/>
                                  </p:stCondLst>
                                  <p:iterate type="lt">
                                    <p:tmAbs val="0"/>
                                  </p:iterate>
                                  <p:childTnLst>
                                    <p:set>
                                      <p:cBhvr>
                                        <p:cTn id="17" dur="1" fill="hold">
                                          <p:stCondLst>
                                            <p:cond delay="0"/>
                                          </p:stCondLst>
                                        </p:cTn>
                                        <p:tgtEl>
                                          <p:spTgt spid="10"/>
                                        </p:tgtEl>
                                        <p:attrNameLst>
                                          <p:attrName>style.visibility</p:attrName>
                                        </p:attrNameLst>
                                      </p:cBhvr>
                                      <p:to>
                                        <p:strVal val="hidden"/>
                                      </p:to>
                                    </p:set>
                                  </p:childTnLst>
                                </p:cTn>
                              </p:par>
                            </p:childTnLst>
                          </p:cTn>
                        </p:par>
                        <p:par>
                          <p:cTn id="18" fill="hold">
                            <p:stCondLst>
                              <p:cond delay="6650"/>
                            </p:stCondLst>
                            <p:childTnLst>
                              <p:par>
                                <p:cTn id="19" presetID="2" presetClass="entr" presetSubtype="8" fill="hold" grpId="0" nodeType="afterEffect">
                                  <p:stCondLst>
                                    <p:cond delay="0"/>
                                  </p:stCondLst>
                                  <p:iterate type="lt">
                                    <p:tmPct val="10000"/>
                                  </p:iterate>
                                  <p:childTnLst>
                                    <p:set>
                                      <p:cBhvr>
                                        <p:cTn id="20" dur="1" fill="hold">
                                          <p:stCondLst>
                                            <p:cond delay="0"/>
                                          </p:stCondLst>
                                        </p:cTn>
                                        <p:tgtEl>
                                          <p:spTgt spid="11"/>
                                        </p:tgtEl>
                                        <p:attrNameLst>
                                          <p:attrName>style.visibility</p:attrName>
                                        </p:attrNameLst>
                                      </p:cBhvr>
                                      <p:to>
                                        <p:strVal val="visible"/>
                                      </p:to>
                                    </p:set>
                                    <p:anim calcmode="lin" valueType="num">
                                      <p:cBhvr additive="base">
                                        <p:cTn id="21" dur="500" fill="hold"/>
                                        <p:tgtEl>
                                          <p:spTgt spid="11"/>
                                        </p:tgtEl>
                                        <p:attrNameLst>
                                          <p:attrName>ppt_x</p:attrName>
                                        </p:attrNameLst>
                                      </p:cBhvr>
                                      <p:tavLst>
                                        <p:tav tm="0">
                                          <p:val>
                                            <p:strVal val="0-#ppt_w/2"/>
                                          </p:val>
                                        </p:tav>
                                        <p:tav tm="100000">
                                          <p:val>
                                            <p:strVal val="#ppt_x"/>
                                          </p:val>
                                        </p:tav>
                                      </p:tavLst>
                                    </p:anim>
                                    <p:anim calcmode="lin" valueType="num">
                                      <p:cBhvr additive="base">
                                        <p:cTn id="22" dur="500" fill="hold"/>
                                        <p:tgtEl>
                                          <p:spTgt spid="11"/>
                                        </p:tgtEl>
                                        <p:attrNameLst>
                                          <p:attrName>ppt_y</p:attrName>
                                        </p:attrNameLst>
                                      </p:cBhvr>
                                      <p:tavLst>
                                        <p:tav tm="0">
                                          <p:val>
                                            <p:strVal val="#ppt_y"/>
                                          </p:val>
                                        </p:tav>
                                        <p:tav tm="100000">
                                          <p:val>
                                            <p:strVal val="#ppt_y"/>
                                          </p:val>
                                        </p:tav>
                                      </p:tavLst>
                                    </p:anim>
                                  </p:childTnLst>
                                </p:cTn>
                              </p:par>
                              <p:par>
                                <p:cTn id="23" presetID="10" presetClass="exit" presetSubtype="0" fill="hold" grpId="1" nodeType="withEffect">
                                  <p:stCondLst>
                                    <p:cond delay="1500"/>
                                  </p:stCondLst>
                                  <p:iterate type="lt">
                                    <p:tmPct val="10000"/>
                                  </p:iterate>
                                  <p:childTnLst>
                                    <p:animEffect transition="out" filter="fade">
                                      <p:cBhvr>
                                        <p:cTn id="24" dur="500"/>
                                        <p:tgtEl>
                                          <p:spTgt spid="11"/>
                                        </p:tgtEl>
                                      </p:cBhvr>
                                    </p:animEffect>
                                    <p:set>
                                      <p:cBhvr>
                                        <p:cTn id="25" dur="1" fill="hold">
                                          <p:stCondLst>
                                            <p:cond delay="499"/>
                                          </p:stCondLst>
                                        </p:cTn>
                                        <p:tgtEl>
                                          <p:spTgt spid="11"/>
                                        </p:tgtEl>
                                        <p:attrNameLst>
                                          <p:attrName>style.visibility</p:attrName>
                                        </p:attrNameLst>
                                      </p:cBhvr>
                                      <p:to>
                                        <p:strVal val="hidden"/>
                                      </p:to>
                                    </p:set>
                                  </p:childTnLst>
                                </p:cTn>
                              </p:par>
                              <p:par>
                                <p:cTn id="26" presetID="10" presetClass="entr" presetSubtype="0" fill="hold" grpId="0" nodeType="withEffect">
                                  <p:stCondLst>
                                    <p:cond delay="2000"/>
                                  </p:stCondLst>
                                  <p:iterate type="lt">
                                    <p:tmPct val="6000"/>
                                  </p:iterate>
                                  <p:childTnLst>
                                    <p:set>
                                      <p:cBhvr>
                                        <p:cTn id="27" dur="1" fill="hold">
                                          <p:stCondLst>
                                            <p:cond delay="0"/>
                                          </p:stCondLst>
                                        </p:cTn>
                                        <p:tgtEl>
                                          <p:spTgt spid="12"/>
                                        </p:tgtEl>
                                        <p:attrNameLst>
                                          <p:attrName>style.visibility</p:attrName>
                                        </p:attrNameLst>
                                      </p:cBhvr>
                                      <p:to>
                                        <p:strVal val="visible"/>
                                      </p:to>
                                    </p:set>
                                    <p:animEffect transition="in" filter="fade">
                                      <p:cBhvr>
                                        <p:cTn id="28" dur="500"/>
                                        <p:tgtEl>
                                          <p:spTgt spid="12"/>
                                        </p:tgtEl>
                                      </p:cBhvr>
                                    </p:animEffect>
                                  </p:childTnLst>
                                </p:cTn>
                              </p:par>
                            </p:childTnLst>
                          </p:cTn>
                        </p:par>
                        <p:par>
                          <p:cTn id="29" fill="hold">
                            <p:stCondLst>
                              <p:cond delay="10300"/>
                            </p:stCondLst>
                            <p:childTnLst>
                              <p:par>
                                <p:cTn id="30" presetID="1" presetClass="exit" presetSubtype="0" fill="hold" grpId="1" nodeType="afterEffect">
                                  <p:stCondLst>
                                    <p:cond delay="3000"/>
                                  </p:stCondLst>
                                  <p:iterate type="lt">
                                    <p:tmAbs val="0"/>
                                  </p:iterate>
                                  <p:childTnLst>
                                    <p:set>
                                      <p:cBhvr>
                                        <p:cTn id="31" dur="1" fill="hold">
                                          <p:stCondLst>
                                            <p:cond delay="0"/>
                                          </p:stCondLst>
                                        </p:cTn>
                                        <p:tgtEl>
                                          <p:spTgt spid="12"/>
                                        </p:tgtEl>
                                        <p:attrNameLst>
                                          <p:attrName>style.visibility</p:attrName>
                                        </p:attrNameLst>
                                      </p:cBhvr>
                                      <p:to>
                                        <p:strVal val="hidden"/>
                                      </p:to>
                                    </p:set>
                                  </p:childTnLst>
                                </p:cTn>
                              </p:par>
                            </p:childTnLst>
                          </p:cTn>
                        </p:par>
                        <p:par>
                          <p:cTn id="32" fill="hold">
                            <p:stCondLst>
                              <p:cond delay="13300"/>
                            </p:stCondLst>
                            <p:childTnLst>
                              <p:par>
                                <p:cTn id="33" presetID="2" presetClass="entr" presetSubtype="8" fill="hold" grpId="0" nodeType="afterEffect">
                                  <p:stCondLst>
                                    <p:cond delay="0"/>
                                  </p:stCondLst>
                                  <p:iterate type="lt">
                                    <p:tmPct val="10000"/>
                                  </p:iterate>
                                  <p:childTnLst>
                                    <p:set>
                                      <p:cBhvr>
                                        <p:cTn id="34" dur="1" fill="hold">
                                          <p:stCondLst>
                                            <p:cond delay="0"/>
                                          </p:stCondLst>
                                        </p:cTn>
                                        <p:tgtEl>
                                          <p:spTgt spid="13"/>
                                        </p:tgtEl>
                                        <p:attrNameLst>
                                          <p:attrName>style.visibility</p:attrName>
                                        </p:attrNameLst>
                                      </p:cBhvr>
                                      <p:to>
                                        <p:strVal val="visible"/>
                                      </p:to>
                                    </p:set>
                                    <p:anim calcmode="lin" valueType="num">
                                      <p:cBhvr additive="base">
                                        <p:cTn id="35" dur="500" fill="hold"/>
                                        <p:tgtEl>
                                          <p:spTgt spid="13"/>
                                        </p:tgtEl>
                                        <p:attrNameLst>
                                          <p:attrName>ppt_x</p:attrName>
                                        </p:attrNameLst>
                                      </p:cBhvr>
                                      <p:tavLst>
                                        <p:tav tm="0">
                                          <p:val>
                                            <p:strVal val="0-#ppt_w/2"/>
                                          </p:val>
                                        </p:tav>
                                        <p:tav tm="100000">
                                          <p:val>
                                            <p:strVal val="#ppt_x"/>
                                          </p:val>
                                        </p:tav>
                                      </p:tavLst>
                                    </p:anim>
                                    <p:anim calcmode="lin" valueType="num">
                                      <p:cBhvr additive="base">
                                        <p:cTn id="36" dur="500" fill="hold"/>
                                        <p:tgtEl>
                                          <p:spTgt spid="13"/>
                                        </p:tgtEl>
                                        <p:attrNameLst>
                                          <p:attrName>ppt_y</p:attrName>
                                        </p:attrNameLst>
                                      </p:cBhvr>
                                      <p:tavLst>
                                        <p:tav tm="0">
                                          <p:val>
                                            <p:strVal val="#ppt_y"/>
                                          </p:val>
                                        </p:tav>
                                        <p:tav tm="100000">
                                          <p:val>
                                            <p:strVal val="#ppt_y"/>
                                          </p:val>
                                        </p:tav>
                                      </p:tavLst>
                                    </p:anim>
                                  </p:childTnLst>
                                </p:cTn>
                              </p:par>
                              <p:par>
                                <p:cTn id="37" presetID="10" presetClass="exit" presetSubtype="0" fill="hold" grpId="1" nodeType="withEffect">
                                  <p:stCondLst>
                                    <p:cond delay="1500"/>
                                  </p:stCondLst>
                                  <p:iterate type="lt">
                                    <p:tmPct val="10000"/>
                                  </p:iterate>
                                  <p:childTnLst>
                                    <p:animEffect transition="out" filter="fade">
                                      <p:cBhvr>
                                        <p:cTn id="38" dur="500"/>
                                        <p:tgtEl>
                                          <p:spTgt spid="13"/>
                                        </p:tgtEl>
                                      </p:cBhvr>
                                    </p:animEffect>
                                    <p:set>
                                      <p:cBhvr>
                                        <p:cTn id="39" dur="1" fill="hold">
                                          <p:stCondLst>
                                            <p:cond delay="499"/>
                                          </p:stCondLst>
                                        </p:cTn>
                                        <p:tgtEl>
                                          <p:spTgt spid="13"/>
                                        </p:tgtEl>
                                        <p:attrNameLst>
                                          <p:attrName>style.visibility</p:attrName>
                                        </p:attrNameLst>
                                      </p:cBhvr>
                                      <p:to>
                                        <p:strVal val="hidden"/>
                                      </p:to>
                                    </p:set>
                                  </p:childTnLst>
                                </p:cTn>
                              </p:par>
                              <p:par>
                                <p:cTn id="40" presetID="10" presetClass="entr" presetSubtype="0" fill="hold" grpId="0" nodeType="withEffect">
                                  <p:stCondLst>
                                    <p:cond delay="2000"/>
                                  </p:stCondLst>
                                  <p:iterate type="lt">
                                    <p:tmPct val="6000"/>
                                  </p:iterate>
                                  <p:childTnLst>
                                    <p:set>
                                      <p:cBhvr>
                                        <p:cTn id="41" dur="1" fill="hold">
                                          <p:stCondLst>
                                            <p:cond delay="0"/>
                                          </p:stCondLst>
                                        </p:cTn>
                                        <p:tgtEl>
                                          <p:spTgt spid="14"/>
                                        </p:tgtEl>
                                        <p:attrNameLst>
                                          <p:attrName>style.visibility</p:attrName>
                                        </p:attrNameLst>
                                      </p:cBhvr>
                                      <p:to>
                                        <p:strVal val="visible"/>
                                      </p:to>
                                    </p:set>
                                    <p:animEffect transition="in" filter="fade">
                                      <p:cBhvr>
                                        <p:cTn id="42" dur="500"/>
                                        <p:tgtEl>
                                          <p:spTgt spid="14"/>
                                        </p:tgtEl>
                                      </p:cBhvr>
                                    </p:animEffect>
                                  </p:childTnLst>
                                </p:cTn>
                              </p:par>
                            </p:childTnLst>
                          </p:cTn>
                        </p:par>
                        <p:par>
                          <p:cTn id="43" fill="hold">
                            <p:stCondLst>
                              <p:cond delay="16950"/>
                            </p:stCondLst>
                            <p:childTnLst>
                              <p:par>
                                <p:cTn id="44" presetID="1" presetClass="exit" presetSubtype="0" fill="hold" grpId="1" nodeType="afterEffect">
                                  <p:stCondLst>
                                    <p:cond delay="3000"/>
                                  </p:stCondLst>
                                  <p:iterate type="lt">
                                    <p:tmAbs val="0"/>
                                  </p:iterate>
                                  <p:childTnLst>
                                    <p:set>
                                      <p:cBhvr>
                                        <p:cTn id="45" dur="1" fill="hold">
                                          <p:stCondLst>
                                            <p:cond delay="0"/>
                                          </p:stCondLst>
                                        </p:cTn>
                                        <p:tgtEl>
                                          <p:spTgt spid="14"/>
                                        </p:tgtEl>
                                        <p:attrNameLst>
                                          <p:attrName>style.visibility</p:attrName>
                                        </p:attrNameLst>
                                      </p:cBhvr>
                                      <p:to>
                                        <p:strVal val="hidden"/>
                                      </p:to>
                                    </p:set>
                                  </p:childTnLst>
                                </p:cTn>
                              </p:par>
                            </p:childTnLst>
                          </p:cTn>
                        </p:par>
                        <p:par>
                          <p:cTn id="46" fill="hold">
                            <p:stCondLst>
                              <p:cond delay="19950"/>
                            </p:stCondLst>
                            <p:childTnLst>
                              <p:par>
                                <p:cTn id="47" presetID="42" presetClass="entr" presetSubtype="0" fill="hold" nodeType="afterEffect">
                                  <p:stCondLst>
                                    <p:cond delay="0"/>
                                  </p:stCondLst>
                                  <p:childTnLst>
                                    <p:set>
                                      <p:cBhvr>
                                        <p:cTn id="48" dur="1" fill="hold">
                                          <p:stCondLst>
                                            <p:cond delay="0"/>
                                          </p:stCondLst>
                                        </p:cTn>
                                        <p:tgtEl>
                                          <p:spTgt spid="2"/>
                                        </p:tgtEl>
                                        <p:attrNameLst>
                                          <p:attrName>style.visibility</p:attrName>
                                        </p:attrNameLst>
                                      </p:cBhvr>
                                      <p:to>
                                        <p:strVal val="visible"/>
                                      </p:to>
                                    </p:set>
                                    <p:animEffect transition="in" filter="fade">
                                      <p:cBhvr>
                                        <p:cTn id="49" dur="1000"/>
                                        <p:tgtEl>
                                          <p:spTgt spid="2"/>
                                        </p:tgtEl>
                                      </p:cBhvr>
                                    </p:animEffect>
                                    <p:anim calcmode="lin" valueType="num">
                                      <p:cBhvr>
                                        <p:cTn id="50" dur="1000" fill="hold"/>
                                        <p:tgtEl>
                                          <p:spTgt spid="2"/>
                                        </p:tgtEl>
                                        <p:attrNameLst>
                                          <p:attrName>ppt_x</p:attrName>
                                        </p:attrNameLst>
                                      </p:cBhvr>
                                      <p:tavLst>
                                        <p:tav tm="0">
                                          <p:val>
                                            <p:strVal val="#ppt_x"/>
                                          </p:val>
                                        </p:tav>
                                        <p:tav tm="100000">
                                          <p:val>
                                            <p:strVal val="#ppt_x"/>
                                          </p:val>
                                        </p:tav>
                                      </p:tavLst>
                                    </p:anim>
                                    <p:anim calcmode="lin" valueType="num">
                                      <p:cBhvr>
                                        <p:cTn id="5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P spid="10" grpId="0"/>
      <p:bldP spid="10" grpId="1"/>
      <p:bldP spid="11" grpId="0"/>
      <p:bldP spid="11" grpId="1"/>
      <p:bldP spid="12" grpId="0"/>
      <p:bldP spid="12" grpId="1"/>
      <p:bldP spid="13" grpId="0"/>
      <p:bldP spid="13" grpId="1"/>
      <p:bldP spid="14" grpId="0"/>
      <p:bldP spid="14" grpId="1"/>
    </p:bld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theme" Target="../theme/theme2.xml"/><Relationship Id="rId1"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137" y="0"/>
            <a:ext cx="9133863" cy="6858000"/>
          </a:xfrm>
          <a:prstGeom prst="rect">
            <a:avLst/>
          </a:prstGeom>
        </p:spPr>
      </p:pic>
      <p:sp>
        <p:nvSpPr>
          <p:cNvPr id="1027" name="Rectangle 7"/>
          <p:cNvSpPr>
            <a:spLocks noGrp="1" noChangeArrowheads="1"/>
          </p:cNvSpPr>
          <p:nvPr>
            <p:ph type="title"/>
          </p:nvPr>
        </p:nvSpPr>
        <p:spPr bwMode="auto">
          <a:xfrm>
            <a:off x="251475" y="344488"/>
            <a:ext cx="8649638"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dirty="0" smtClean="0"/>
              <a:t>Select to edit master title</a:t>
            </a:r>
          </a:p>
        </p:txBody>
      </p:sp>
      <p:sp>
        <p:nvSpPr>
          <p:cNvPr id="1028" name="Rectangle 8"/>
          <p:cNvSpPr>
            <a:spLocks noGrp="1" noChangeArrowheads="1"/>
          </p:cNvSpPr>
          <p:nvPr>
            <p:ph type="body" idx="1"/>
          </p:nvPr>
        </p:nvSpPr>
        <p:spPr bwMode="auto">
          <a:xfrm>
            <a:off x="495300" y="1508125"/>
            <a:ext cx="8050213" cy="439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dirty="0" smtClean="0"/>
              <a:t>Select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1030" name="Text Box 29" hidden="1"/>
          <p:cNvSpPr txBox="1">
            <a:spLocks noChangeArrowheads="1"/>
          </p:cNvSpPr>
          <p:nvPr/>
        </p:nvSpPr>
        <p:spPr bwMode="auto">
          <a:xfrm>
            <a:off x="449263" y="6205538"/>
            <a:ext cx="4784725"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1200">
                <a:solidFill>
                  <a:schemeClr val="tx1"/>
                </a:solidFill>
                <a:latin typeface="Arial" charset="0"/>
              </a:defRPr>
            </a:lvl1pPr>
            <a:lvl2pPr marL="742950" indent="-285750" eaLnBrk="0" hangingPunct="0">
              <a:defRPr sz="1200">
                <a:solidFill>
                  <a:schemeClr val="tx1"/>
                </a:solidFill>
                <a:latin typeface="Arial" charset="0"/>
              </a:defRPr>
            </a:lvl2pPr>
            <a:lvl3pPr marL="1143000" indent="-228600" eaLnBrk="0" hangingPunct="0">
              <a:defRPr sz="1200">
                <a:solidFill>
                  <a:schemeClr val="tx1"/>
                </a:solidFill>
                <a:latin typeface="Arial" charset="0"/>
              </a:defRPr>
            </a:lvl3pPr>
            <a:lvl4pPr marL="1600200" indent="-228600" eaLnBrk="0" hangingPunct="0">
              <a:defRPr sz="1200">
                <a:solidFill>
                  <a:schemeClr val="tx1"/>
                </a:solidFill>
                <a:latin typeface="Arial" charset="0"/>
              </a:defRPr>
            </a:lvl4pPr>
            <a:lvl5pPr marL="2057400" indent="-228600" eaLnBrk="0" hangingPunct="0">
              <a:defRPr sz="1200">
                <a:solidFill>
                  <a:schemeClr val="tx1"/>
                </a:solidFill>
                <a:latin typeface="Arial" charset="0"/>
              </a:defRPr>
            </a:lvl5pPr>
            <a:lvl6pPr marL="2514600" indent="-228600" eaLnBrk="0" fontAlgn="base" hangingPunct="0">
              <a:spcBef>
                <a:spcPct val="50000"/>
              </a:spcBef>
              <a:spcAft>
                <a:spcPct val="0"/>
              </a:spcAft>
              <a:defRPr sz="1200">
                <a:solidFill>
                  <a:schemeClr val="tx1"/>
                </a:solidFill>
                <a:latin typeface="Arial" charset="0"/>
              </a:defRPr>
            </a:lvl6pPr>
            <a:lvl7pPr marL="2971800" indent="-228600" eaLnBrk="0" fontAlgn="base" hangingPunct="0">
              <a:spcBef>
                <a:spcPct val="50000"/>
              </a:spcBef>
              <a:spcAft>
                <a:spcPct val="0"/>
              </a:spcAft>
              <a:defRPr sz="1200">
                <a:solidFill>
                  <a:schemeClr val="tx1"/>
                </a:solidFill>
                <a:latin typeface="Arial" charset="0"/>
              </a:defRPr>
            </a:lvl7pPr>
            <a:lvl8pPr marL="3429000" indent="-228600" eaLnBrk="0" fontAlgn="base" hangingPunct="0">
              <a:spcBef>
                <a:spcPct val="50000"/>
              </a:spcBef>
              <a:spcAft>
                <a:spcPct val="0"/>
              </a:spcAft>
              <a:defRPr sz="1200">
                <a:solidFill>
                  <a:schemeClr val="tx1"/>
                </a:solidFill>
                <a:latin typeface="Arial" charset="0"/>
              </a:defRPr>
            </a:lvl8pPr>
            <a:lvl9pPr marL="3886200" indent="-228600" eaLnBrk="0" fontAlgn="base" hangingPunct="0">
              <a:spcBef>
                <a:spcPct val="50000"/>
              </a:spcBef>
              <a:spcAft>
                <a:spcPct val="0"/>
              </a:spcAft>
              <a:defRPr sz="1200">
                <a:solidFill>
                  <a:schemeClr val="tx1"/>
                </a:solidFill>
                <a:latin typeface="Arial" charset="0"/>
              </a:defRPr>
            </a:lvl9pPr>
          </a:lstStyle>
          <a:p>
            <a:pPr eaLnBrk="1" hangingPunct="1">
              <a:defRPr/>
            </a:pPr>
            <a:r>
              <a:rPr lang="en-US" b="1" dirty="0" smtClean="0">
                <a:solidFill>
                  <a:srgbClr val="C0C0C0"/>
                </a:solidFill>
              </a:rPr>
              <a:t>&lt;Presentation Title – Change on Master Slide&gt;</a:t>
            </a:r>
            <a:endParaRPr lang="en-US" dirty="0" smtClean="0">
              <a:solidFill>
                <a:srgbClr val="C0C0C0"/>
              </a:solidFill>
            </a:endParaRPr>
          </a:p>
        </p:txBody>
      </p:sp>
      <p:sp>
        <p:nvSpPr>
          <p:cNvPr id="1031" name="Text Box 30" hidden="1"/>
          <p:cNvSpPr txBox="1">
            <a:spLocks noChangeArrowheads="1"/>
          </p:cNvSpPr>
          <p:nvPr/>
        </p:nvSpPr>
        <p:spPr bwMode="auto">
          <a:xfrm>
            <a:off x="441325" y="6384925"/>
            <a:ext cx="374015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1200">
                <a:solidFill>
                  <a:schemeClr val="tx1"/>
                </a:solidFill>
                <a:latin typeface="Arial" charset="0"/>
              </a:defRPr>
            </a:lvl1pPr>
            <a:lvl2pPr marL="742950" indent="-285750" eaLnBrk="0" hangingPunct="0">
              <a:defRPr sz="1200">
                <a:solidFill>
                  <a:schemeClr val="tx1"/>
                </a:solidFill>
                <a:latin typeface="Arial" charset="0"/>
              </a:defRPr>
            </a:lvl2pPr>
            <a:lvl3pPr marL="1143000" indent="-228600" eaLnBrk="0" hangingPunct="0">
              <a:defRPr sz="1200">
                <a:solidFill>
                  <a:schemeClr val="tx1"/>
                </a:solidFill>
                <a:latin typeface="Arial" charset="0"/>
              </a:defRPr>
            </a:lvl3pPr>
            <a:lvl4pPr marL="1600200" indent="-228600" eaLnBrk="0" hangingPunct="0">
              <a:defRPr sz="1200">
                <a:solidFill>
                  <a:schemeClr val="tx1"/>
                </a:solidFill>
                <a:latin typeface="Arial" charset="0"/>
              </a:defRPr>
            </a:lvl4pPr>
            <a:lvl5pPr marL="2057400" indent="-228600" eaLnBrk="0" hangingPunct="0">
              <a:defRPr sz="1200">
                <a:solidFill>
                  <a:schemeClr val="tx1"/>
                </a:solidFill>
                <a:latin typeface="Arial" charset="0"/>
              </a:defRPr>
            </a:lvl5pPr>
            <a:lvl6pPr marL="2514600" indent="-228600" eaLnBrk="0" fontAlgn="base" hangingPunct="0">
              <a:spcBef>
                <a:spcPct val="50000"/>
              </a:spcBef>
              <a:spcAft>
                <a:spcPct val="0"/>
              </a:spcAft>
              <a:defRPr sz="1200">
                <a:solidFill>
                  <a:schemeClr val="tx1"/>
                </a:solidFill>
                <a:latin typeface="Arial" charset="0"/>
              </a:defRPr>
            </a:lvl6pPr>
            <a:lvl7pPr marL="2971800" indent="-228600" eaLnBrk="0" fontAlgn="base" hangingPunct="0">
              <a:spcBef>
                <a:spcPct val="50000"/>
              </a:spcBef>
              <a:spcAft>
                <a:spcPct val="0"/>
              </a:spcAft>
              <a:defRPr sz="1200">
                <a:solidFill>
                  <a:schemeClr val="tx1"/>
                </a:solidFill>
                <a:latin typeface="Arial" charset="0"/>
              </a:defRPr>
            </a:lvl7pPr>
            <a:lvl8pPr marL="3429000" indent="-228600" eaLnBrk="0" fontAlgn="base" hangingPunct="0">
              <a:spcBef>
                <a:spcPct val="50000"/>
              </a:spcBef>
              <a:spcAft>
                <a:spcPct val="0"/>
              </a:spcAft>
              <a:defRPr sz="1200">
                <a:solidFill>
                  <a:schemeClr val="tx1"/>
                </a:solidFill>
                <a:latin typeface="Arial" charset="0"/>
              </a:defRPr>
            </a:lvl8pPr>
            <a:lvl9pPr marL="3886200" indent="-228600" eaLnBrk="0" fontAlgn="base" hangingPunct="0">
              <a:spcBef>
                <a:spcPct val="50000"/>
              </a:spcBef>
              <a:spcAft>
                <a:spcPct val="0"/>
              </a:spcAft>
              <a:defRPr sz="1200">
                <a:solidFill>
                  <a:schemeClr val="tx1"/>
                </a:solidFill>
                <a:latin typeface="Arial" charset="0"/>
              </a:defRPr>
            </a:lvl9pPr>
          </a:lstStyle>
          <a:p>
            <a:pPr eaLnBrk="1" hangingPunct="1">
              <a:defRPr/>
            </a:pPr>
            <a:r>
              <a:rPr lang="en-US" dirty="0" smtClean="0">
                <a:solidFill>
                  <a:srgbClr val="C0C0C0"/>
                </a:solidFill>
              </a:rPr>
              <a:t>&lt;Date of Presentation – Change on Master Slide&gt;</a:t>
            </a:r>
          </a:p>
        </p:txBody>
      </p:sp>
      <p:sp>
        <p:nvSpPr>
          <p:cNvPr id="12" name="Text Box 1051"/>
          <p:cNvSpPr txBox="1">
            <a:spLocks noChangeArrowheads="1"/>
          </p:cNvSpPr>
          <p:nvPr/>
        </p:nvSpPr>
        <p:spPr bwMode="auto">
          <a:xfrm>
            <a:off x="3995930" y="6194136"/>
            <a:ext cx="3341206"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1200">
                <a:solidFill>
                  <a:schemeClr val="tx1"/>
                </a:solidFill>
                <a:latin typeface="Arial" charset="0"/>
              </a:defRPr>
            </a:lvl1pPr>
            <a:lvl2pPr marL="742950" indent="-285750" eaLnBrk="0" hangingPunct="0">
              <a:defRPr sz="1200">
                <a:solidFill>
                  <a:schemeClr val="tx1"/>
                </a:solidFill>
                <a:latin typeface="Arial" charset="0"/>
              </a:defRPr>
            </a:lvl2pPr>
            <a:lvl3pPr marL="1143000" indent="-228600" eaLnBrk="0" hangingPunct="0">
              <a:defRPr sz="1200">
                <a:solidFill>
                  <a:schemeClr val="tx1"/>
                </a:solidFill>
                <a:latin typeface="Arial" charset="0"/>
              </a:defRPr>
            </a:lvl3pPr>
            <a:lvl4pPr marL="1600200" indent="-228600" eaLnBrk="0" hangingPunct="0">
              <a:defRPr sz="1200">
                <a:solidFill>
                  <a:schemeClr val="tx1"/>
                </a:solidFill>
                <a:latin typeface="Arial" charset="0"/>
              </a:defRPr>
            </a:lvl4pPr>
            <a:lvl5pPr marL="2057400" indent="-228600" eaLnBrk="0" hangingPunct="0">
              <a:defRPr sz="1200">
                <a:solidFill>
                  <a:schemeClr val="tx1"/>
                </a:solidFill>
                <a:latin typeface="Arial" charset="0"/>
              </a:defRPr>
            </a:lvl5pPr>
            <a:lvl6pPr marL="2514600" indent="-228600" eaLnBrk="0" fontAlgn="base" hangingPunct="0">
              <a:spcBef>
                <a:spcPct val="50000"/>
              </a:spcBef>
              <a:spcAft>
                <a:spcPct val="0"/>
              </a:spcAft>
              <a:defRPr sz="1200">
                <a:solidFill>
                  <a:schemeClr val="tx1"/>
                </a:solidFill>
                <a:latin typeface="Arial" charset="0"/>
              </a:defRPr>
            </a:lvl6pPr>
            <a:lvl7pPr marL="2971800" indent="-228600" eaLnBrk="0" fontAlgn="base" hangingPunct="0">
              <a:spcBef>
                <a:spcPct val="50000"/>
              </a:spcBef>
              <a:spcAft>
                <a:spcPct val="0"/>
              </a:spcAft>
              <a:defRPr sz="1200">
                <a:solidFill>
                  <a:schemeClr val="tx1"/>
                </a:solidFill>
                <a:latin typeface="Arial" charset="0"/>
              </a:defRPr>
            </a:lvl7pPr>
            <a:lvl8pPr marL="3429000" indent="-228600" eaLnBrk="0" fontAlgn="base" hangingPunct="0">
              <a:spcBef>
                <a:spcPct val="50000"/>
              </a:spcBef>
              <a:spcAft>
                <a:spcPct val="0"/>
              </a:spcAft>
              <a:defRPr sz="1200">
                <a:solidFill>
                  <a:schemeClr val="tx1"/>
                </a:solidFill>
                <a:latin typeface="Arial" charset="0"/>
              </a:defRPr>
            </a:lvl8pPr>
            <a:lvl9pPr marL="3886200" indent="-228600" eaLnBrk="0" fontAlgn="base" hangingPunct="0">
              <a:spcBef>
                <a:spcPct val="50000"/>
              </a:spcBef>
              <a:spcAft>
                <a:spcPct val="0"/>
              </a:spcAft>
              <a:defRPr sz="1200">
                <a:solidFill>
                  <a:schemeClr val="tx1"/>
                </a:solidFill>
                <a:latin typeface="Arial" charset="0"/>
              </a:defRPr>
            </a:lvl9pPr>
          </a:lstStyle>
          <a:p>
            <a:pPr algn="r" eaLnBrk="1" hangingPunct="1">
              <a:spcBef>
                <a:spcPts val="0"/>
              </a:spcBef>
              <a:defRPr/>
            </a:pPr>
            <a:r>
              <a:rPr lang="en-US" sz="1400" b="0" dirty="0" smtClean="0">
                <a:solidFill>
                  <a:srgbClr val="000000"/>
                </a:solidFill>
                <a:latin typeface="Myriad Pro" pitchFamily="34" charset="0"/>
                <a:cs typeface="Aparajita" panose="020B0604020202020204" pitchFamily="34" charset="0"/>
              </a:rPr>
              <a:t>Serving the International Flight Inspection</a:t>
            </a:r>
          </a:p>
          <a:p>
            <a:pPr algn="r" eaLnBrk="1" hangingPunct="1">
              <a:spcBef>
                <a:spcPts val="0"/>
              </a:spcBef>
              <a:defRPr/>
            </a:pPr>
            <a:r>
              <a:rPr lang="en-US" sz="1400" b="0" baseline="0" dirty="0" smtClean="0">
                <a:solidFill>
                  <a:srgbClr val="000000"/>
                </a:solidFill>
                <a:latin typeface="Myriad Pro" pitchFamily="34" charset="0"/>
                <a:cs typeface="Aparajita" panose="020B0604020202020204" pitchFamily="34" charset="0"/>
              </a:rPr>
              <a:t>and Flight Calibration Community </a:t>
            </a:r>
            <a:endParaRPr lang="en-US" sz="1200" b="0" dirty="0" smtClean="0">
              <a:solidFill>
                <a:srgbClr val="000000"/>
              </a:solidFill>
              <a:latin typeface="Myriad Pro" pitchFamily="34" charset="0"/>
              <a:cs typeface="Aparajita"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708" r:id="rId1"/>
    <p:sldLayoutId id="2147483702" r:id="rId2"/>
    <p:sldLayoutId id="2147483703" r:id="rId3"/>
    <p:sldLayoutId id="2147483704" r:id="rId4"/>
    <p:sldLayoutId id="2147483705" r:id="rId5"/>
    <p:sldLayoutId id="2147483706" r:id="rId6"/>
    <p:sldLayoutId id="2147483709" r:id="rId7"/>
    <p:sldLayoutId id="2147483712" r:id="rId8"/>
  </p:sldLayoutIdLst>
  <p:transition spd="med" advTm="10000">
    <p:fade/>
  </p:transition>
  <p:timing>
    <p:tnLst>
      <p:par>
        <p:cTn id="1" dur="indefinite" restart="never" nodeType="tmRoot"/>
      </p:par>
    </p:tnLst>
  </p:timing>
  <p:hf hdr="0" ftr="0" dt="0"/>
  <p:txStyles>
    <p:titleStyle>
      <a:lvl1pPr algn="l" rtl="0" eaLnBrk="0" fontAlgn="base" hangingPunct="0">
        <a:spcBef>
          <a:spcPct val="0"/>
        </a:spcBef>
        <a:spcAft>
          <a:spcPct val="0"/>
        </a:spcAft>
        <a:defRPr sz="4000" b="1">
          <a:solidFill>
            <a:srgbClr val="1D2F68"/>
          </a:solidFill>
          <a:latin typeface="+mj-lt"/>
          <a:ea typeface="+mj-ea"/>
          <a:cs typeface="+mj-cs"/>
        </a:defRPr>
      </a:lvl1pPr>
      <a:lvl2pPr algn="l" rtl="0" eaLnBrk="0" fontAlgn="base" hangingPunct="0">
        <a:spcBef>
          <a:spcPct val="0"/>
        </a:spcBef>
        <a:spcAft>
          <a:spcPct val="0"/>
        </a:spcAft>
        <a:defRPr sz="4000" b="1">
          <a:solidFill>
            <a:srgbClr val="1D2F68"/>
          </a:solidFill>
          <a:latin typeface="Arial" charset="0"/>
        </a:defRPr>
      </a:lvl2pPr>
      <a:lvl3pPr algn="l" rtl="0" eaLnBrk="0" fontAlgn="base" hangingPunct="0">
        <a:spcBef>
          <a:spcPct val="0"/>
        </a:spcBef>
        <a:spcAft>
          <a:spcPct val="0"/>
        </a:spcAft>
        <a:defRPr sz="4000" b="1">
          <a:solidFill>
            <a:srgbClr val="1D2F68"/>
          </a:solidFill>
          <a:latin typeface="Arial" charset="0"/>
        </a:defRPr>
      </a:lvl3pPr>
      <a:lvl4pPr algn="l" rtl="0" eaLnBrk="0" fontAlgn="base" hangingPunct="0">
        <a:spcBef>
          <a:spcPct val="0"/>
        </a:spcBef>
        <a:spcAft>
          <a:spcPct val="0"/>
        </a:spcAft>
        <a:defRPr sz="4000" b="1">
          <a:solidFill>
            <a:srgbClr val="1D2F68"/>
          </a:solidFill>
          <a:latin typeface="Arial" charset="0"/>
        </a:defRPr>
      </a:lvl4pPr>
      <a:lvl5pPr algn="l" rtl="0" eaLnBrk="0" fontAlgn="base" hangingPunct="0">
        <a:spcBef>
          <a:spcPct val="0"/>
        </a:spcBef>
        <a:spcAft>
          <a:spcPct val="0"/>
        </a:spcAft>
        <a:defRPr sz="4000" b="1">
          <a:solidFill>
            <a:srgbClr val="1D2F68"/>
          </a:solidFill>
          <a:latin typeface="Arial" charset="0"/>
        </a:defRPr>
      </a:lvl5pPr>
      <a:lvl6pPr marL="457200" algn="l" rtl="0" fontAlgn="base">
        <a:spcBef>
          <a:spcPct val="0"/>
        </a:spcBef>
        <a:spcAft>
          <a:spcPct val="0"/>
        </a:spcAft>
        <a:defRPr sz="4000" b="1">
          <a:solidFill>
            <a:srgbClr val="1D2F68"/>
          </a:solidFill>
          <a:latin typeface="Arial" charset="0"/>
        </a:defRPr>
      </a:lvl6pPr>
      <a:lvl7pPr marL="914400" algn="l" rtl="0" fontAlgn="base">
        <a:spcBef>
          <a:spcPct val="0"/>
        </a:spcBef>
        <a:spcAft>
          <a:spcPct val="0"/>
        </a:spcAft>
        <a:defRPr sz="4000" b="1">
          <a:solidFill>
            <a:srgbClr val="1D2F68"/>
          </a:solidFill>
          <a:latin typeface="Arial" charset="0"/>
        </a:defRPr>
      </a:lvl7pPr>
      <a:lvl8pPr marL="1371600" algn="l" rtl="0" fontAlgn="base">
        <a:spcBef>
          <a:spcPct val="0"/>
        </a:spcBef>
        <a:spcAft>
          <a:spcPct val="0"/>
        </a:spcAft>
        <a:defRPr sz="4000" b="1">
          <a:solidFill>
            <a:srgbClr val="1D2F68"/>
          </a:solidFill>
          <a:latin typeface="Arial" charset="0"/>
        </a:defRPr>
      </a:lvl8pPr>
      <a:lvl9pPr marL="1828800" algn="l" rtl="0" fontAlgn="base">
        <a:spcBef>
          <a:spcPct val="0"/>
        </a:spcBef>
        <a:spcAft>
          <a:spcPct val="0"/>
        </a:spcAft>
        <a:defRPr sz="4000" b="1">
          <a:solidFill>
            <a:srgbClr val="1D2F68"/>
          </a:solidFill>
          <a:latin typeface="Arial" charset="0"/>
        </a:defRPr>
      </a:lvl9pPr>
    </p:titleStyle>
    <p:bodyStyle>
      <a:lvl1pPr marL="342900" indent="-342900" algn="l" rtl="0" eaLnBrk="0" fontAlgn="base" hangingPunct="0">
        <a:spcBef>
          <a:spcPct val="20000"/>
        </a:spcBef>
        <a:spcAft>
          <a:spcPct val="0"/>
        </a:spcAft>
        <a:buChar char="•"/>
        <a:defRPr sz="28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3000" indent="-228600" algn="l" rtl="0" eaLnBrk="0" fontAlgn="base" hangingPunct="0">
        <a:spcBef>
          <a:spcPct val="20000"/>
        </a:spcBef>
        <a:spcAft>
          <a:spcPct val="0"/>
        </a:spcAft>
        <a:buChar char="•"/>
        <a:defRPr sz="2000">
          <a:solidFill>
            <a:schemeClr val="tx1"/>
          </a:solidFill>
          <a:latin typeface="+mn-lt"/>
        </a:defRPr>
      </a:lvl3pPr>
      <a:lvl4pPr marL="1600200" indent="-228600" algn="l" rtl="0" eaLnBrk="0" fontAlgn="base" hangingPunct="0">
        <a:spcBef>
          <a:spcPct val="20000"/>
        </a:spcBef>
        <a:spcAft>
          <a:spcPct val="0"/>
        </a:spcAft>
        <a:buChar char="–"/>
        <a:defRPr>
          <a:solidFill>
            <a:schemeClr val="tx1"/>
          </a:solidFill>
          <a:latin typeface="+mn-lt"/>
        </a:defRPr>
      </a:lvl4pPr>
      <a:lvl5pPr marL="2057400" indent="-228600" algn="l" rtl="0" eaLnBrk="0" fontAlgn="base" hangingPunct="0">
        <a:spcBef>
          <a:spcPct val="20000"/>
        </a:spcBef>
        <a:spcAft>
          <a:spcPct val="0"/>
        </a:spcAft>
        <a:buChar char="»"/>
        <a:defRPr>
          <a:solidFill>
            <a:schemeClr val="tx1"/>
          </a:solidFill>
          <a:latin typeface="+mn-lt"/>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12"/>
          <p:cNvSpPr>
            <a:spLocks noChangeArrowheads="1"/>
          </p:cNvSpPr>
          <p:nvPr/>
        </p:nvSpPr>
        <p:spPr bwMode="auto">
          <a:xfrm>
            <a:off x="0" y="6035675"/>
            <a:ext cx="9144000" cy="815975"/>
          </a:xfrm>
          <a:prstGeom prst="rect">
            <a:avLst/>
          </a:prstGeom>
          <a:solidFill>
            <a:srgbClr val="234770"/>
          </a:solidFill>
          <a:ln w="9525">
            <a:solidFill>
              <a:srgbClr val="1D2F68"/>
            </a:solidFill>
            <a:miter lim="800000"/>
            <a:headEnd/>
            <a:tailEnd/>
          </a:ln>
          <a:effectLst/>
          <a:extLst/>
        </p:spPr>
        <p:txBody>
          <a:bodyPr wrap="none" anchor="ctr"/>
          <a:lstStyle/>
          <a:p>
            <a:endParaRPr lang="en-US" dirty="0"/>
          </a:p>
        </p:txBody>
      </p:sp>
      <p:sp>
        <p:nvSpPr>
          <p:cNvPr id="1027" name="Rectangle 7"/>
          <p:cNvSpPr>
            <a:spLocks noGrp="1" noChangeArrowheads="1"/>
          </p:cNvSpPr>
          <p:nvPr>
            <p:ph type="title"/>
          </p:nvPr>
        </p:nvSpPr>
        <p:spPr bwMode="auto">
          <a:xfrm>
            <a:off x="251475" y="344488"/>
            <a:ext cx="8649638"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dirty="0" smtClean="0"/>
              <a:t>Select to edit master title</a:t>
            </a:r>
          </a:p>
        </p:txBody>
      </p:sp>
      <p:sp>
        <p:nvSpPr>
          <p:cNvPr id="1028" name="Rectangle 8"/>
          <p:cNvSpPr>
            <a:spLocks noGrp="1" noChangeArrowheads="1"/>
          </p:cNvSpPr>
          <p:nvPr>
            <p:ph type="body" idx="1"/>
          </p:nvPr>
        </p:nvSpPr>
        <p:spPr bwMode="auto">
          <a:xfrm>
            <a:off x="495300" y="1508125"/>
            <a:ext cx="8050213" cy="439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dirty="0" smtClean="0"/>
              <a:t>Select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1030" name="Text Box 29" hidden="1"/>
          <p:cNvSpPr txBox="1">
            <a:spLocks noChangeArrowheads="1"/>
          </p:cNvSpPr>
          <p:nvPr/>
        </p:nvSpPr>
        <p:spPr bwMode="auto">
          <a:xfrm>
            <a:off x="449263" y="6205538"/>
            <a:ext cx="4784725"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1200">
                <a:solidFill>
                  <a:schemeClr val="tx1"/>
                </a:solidFill>
                <a:latin typeface="Arial" charset="0"/>
              </a:defRPr>
            </a:lvl1pPr>
            <a:lvl2pPr marL="742950" indent="-285750" eaLnBrk="0" hangingPunct="0">
              <a:defRPr sz="1200">
                <a:solidFill>
                  <a:schemeClr val="tx1"/>
                </a:solidFill>
                <a:latin typeface="Arial" charset="0"/>
              </a:defRPr>
            </a:lvl2pPr>
            <a:lvl3pPr marL="1143000" indent="-228600" eaLnBrk="0" hangingPunct="0">
              <a:defRPr sz="1200">
                <a:solidFill>
                  <a:schemeClr val="tx1"/>
                </a:solidFill>
                <a:latin typeface="Arial" charset="0"/>
              </a:defRPr>
            </a:lvl3pPr>
            <a:lvl4pPr marL="1600200" indent="-228600" eaLnBrk="0" hangingPunct="0">
              <a:defRPr sz="1200">
                <a:solidFill>
                  <a:schemeClr val="tx1"/>
                </a:solidFill>
                <a:latin typeface="Arial" charset="0"/>
              </a:defRPr>
            </a:lvl4pPr>
            <a:lvl5pPr marL="2057400" indent="-228600" eaLnBrk="0" hangingPunct="0">
              <a:defRPr sz="1200">
                <a:solidFill>
                  <a:schemeClr val="tx1"/>
                </a:solidFill>
                <a:latin typeface="Arial" charset="0"/>
              </a:defRPr>
            </a:lvl5pPr>
            <a:lvl6pPr marL="2514600" indent="-228600" eaLnBrk="0" fontAlgn="base" hangingPunct="0">
              <a:spcBef>
                <a:spcPct val="50000"/>
              </a:spcBef>
              <a:spcAft>
                <a:spcPct val="0"/>
              </a:spcAft>
              <a:defRPr sz="1200">
                <a:solidFill>
                  <a:schemeClr val="tx1"/>
                </a:solidFill>
                <a:latin typeface="Arial" charset="0"/>
              </a:defRPr>
            </a:lvl6pPr>
            <a:lvl7pPr marL="2971800" indent="-228600" eaLnBrk="0" fontAlgn="base" hangingPunct="0">
              <a:spcBef>
                <a:spcPct val="50000"/>
              </a:spcBef>
              <a:spcAft>
                <a:spcPct val="0"/>
              </a:spcAft>
              <a:defRPr sz="1200">
                <a:solidFill>
                  <a:schemeClr val="tx1"/>
                </a:solidFill>
                <a:latin typeface="Arial" charset="0"/>
              </a:defRPr>
            </a:lvl7pPr>
            <a:lvl8pPr marL="3429000" indent="-228600" eaLnBrk="0" fontAlgn="base" hangingPunct="0">
              <a:spcBef>
                <a:spcPct val="50000"/>
              </a:spcBef>
              <a:spcAft>
                <a:spcPct val="0"/>
              </a:spcAft>
              <a:defRPr sz="1200">
                <a:solidFill>
                  <a:schemeClr val="tx1"/>
                </a:solidFill>
                <a:latin typeface="Arial" charset="0"/>
              </a:defRPr>
            </a:lvl8pPr>
            <a:lvl9pPr marL="3886200" indent="-228600" eaLnBrk="0" fontAlgn="base" hangingPunct="0">
              <a:spcBef>
                <a:spcPct val="50000"/>
              </a:spcBef>
              <a:spcAft>
                <a:spcPct val="0"/>
              </a:spcAft>
              <a:defRPr sz="1200">
                <a:solidFill>
                  <a:schemeClr val="tx1"/>
                </a:solidFill>
                <a:latin typeface="Arial" charset="0"/>
              </a:defRPr>
            </a:lvl9pPr>
          </a:lstStyle>
          <a:p>
            <a:pPr eaLnBrk="1" hangingPunct="1">
              <a:defRPr/>
            </a:pPr>
            <a:r>
              <a:rPr lang="en-US" b="1" dirty="0" smtClean="0">
                <a:solidFill>
                  <a:srgbClr val="C0C0C0"/>
                </a:solidFill>
              </a:rPr>
              <a:t>&lt;Presentation Title – Change on Master Slide&gt;</a:t>
            </a:r>
            <a:endParaRPr lang="en-US" dirty="0" smtClean="0">
              <a:solidFill>
                <a:srgbClr val="C0C0C0"/>
              </a:solidFill>
            </a:endParaRPr>
          </a:p>
        </p:txBody>
      </p:sp>
      <p:sp>
        <p:nvSpPr>
          <p:cNvPr id="1031" name="Text Box 30" hidden="1"/>
          <p:cNvSpPr txBox="1">
            <a:spLocks noChangeArrowheads="1"/>
          </p:cNvSpPr>
          <p:nvPr/>
        </p:nvSpPr>
        <p:spPr bwMode="auto">
          <a:xfrm>
            <a:off x="441325" y="6384925"/>
            <a:ext cx="374015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1200">
                <a:solidFill>
                  <a:schemeClr val="tx1"/>
                </a:solidFill>
                <a:latin typeface="Arial" charset="0"/>
              </a:defRPr>
            </a:lvl1pPr>
            <a:lvl2pPr marL="742950" indent="-285750" eaLnBrk="0" hangingPunct="0">
              <a:defRPr sz="1200">
                <a:solidFill>
                  <a:schemeClr val="tx1"/>
                </a:solidFill>
                <a:latin typeface="Arial" charset="0"/>
              </a:defRPr>
            </a:lvl2pPr>
            <a:lvl3pPr marL="1143000" indent="-228600" eaLnBrk="0" hangingPunct="0">
              <a:defRPr sz="1200">
                <a:solidFill>
                  <a:schemeClr val="tx1"/>
                </a:solidFill>
                <a:latin typeface="Arial" charset="0"/>
              </a:defRPr>
            </a:lvl3pPr>
            <a:lvl4pPr marL="1600200" indent="-228600" eaLnBrk="0" hangingPunct="0">
              <a:defRPr sz="1200">
                <a:solidFill>
                  <a:schemeClr val="tx1"/>
                </a:solidFill>
                <a:latin typeface="Arial" charset="0"/>
              </a:defRPr>
            </a:lvl4pPr>
            <a:lvl5pPr marL="2057400" indent="-228600" eaLnBrk="0" hangingPunct="0">
              <a:defRPr sz="1200">
                <a:solidFill>
                  <a:schemeClr val="tx1"/>
                </a:solidFill>
                <a:latin typeface="Arial" charset="0"/>
              </a:defRPr>
            </a:lvl5pPr>
            <a:lvl6pPr marL="2514600" indent="-228600" eaLnBrk="0" fontAlgn="base" hangingPunct="0">
              <a:spcBef>
                <a:spcPct val="50000"/>
              </a:spcBef>
              <a:spcAft>
                <a:spcPct val="0"/>
              </a:spcAft>
              <a:defRPr sz="1200">
                <a:solidFill>
                  <a:schemeClr val="tx1"/>
                </a:solidFill>
                <a:latin typeface="Arial" charset="0"/>
              </a:defRPr>
            </a:lvl6pPr>
            <a:lvl7pPr marL="2971800" indent="-228600" eaLnBrk="0" fontAlgn="base" hangingPunct="0">
              <a:spcBef>
                <a:spcPct val="50000"/>
              </a:spcBef>
              <a:spcAft>
                <a:spcPct val="0"/>
              </a:spcAft>
              <a:defRPr sz="1200">
                <a:solidFill>
                  <a:schemeClr val="tx1"/>
                </a:solidFill>
                <a:latin typeface="Arial" charset="0"/>
              </a:defRPr>
            </a:lvl7pPr>
            <a:lvl8pPr marL="3429000" indent="-228600" eaLnBrk="0" fontAlgn="base" hangingPunct="0">
              <a:spcBef>
                <a:spcPct val="50000"/>
              </a:spcBef>
              <a:spcAft>
                <a:spcPct val="0"/>
              </a:spcAft>
              <a:defRPr sz="1200">
                <a:solidFill>
                  <a:schemeClr val="tx1"/>
                </a:solidFill>
                <a:latin typeface="Arial" charset="0"/>
              </a:defRPr>
            </a:lvl8pPr>
            <a:lvl9pPr marL="3886200" indent="-228600" eaLnBrk="0" fontAlgn="base" hangingPunct="0">
              <a:spcBef>
                <a:spcPct val="50000"/>
              </a:spcBef>
              <a:spcAft>
                <a:spcPct val="0"/>
              </a:spcAft>
              <a:defRPr sz="1200">
                <a:solidFill>
                  <a:schemeClr val="tx1"/>
                </a:solidFill>
                <a:latin typeface="Arial" charset="0"/>
              </a:defRPr>
            </a:lvl9pPr>
          </a:lstStyle>
          <a:p>
            <a:pPr eaLnBrk="1" hangingPunct="1">
              <a:defRPr/>
            </a:pPr>
            <a:r>
              <a:rPr lang="en-US" dirty="0" smtClean="0">
                <a:solidFill>
                  <a:srgbClr val="C0C0C0"/>
                </a:solidFill>
              </a:rPr>
              <a:t>&lt;Date of Presentation – Change on Master Slide&gt;</a:t>
            </a:r>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t="21306" b="11131"/>
          <a:stretch/>
        </p:blipFill>
        <p:spPr>
          <a:xfrm>
            <a:off x="4802428" y="6035675"/>
            <a:ext cx="3225991" cy="822325"/>
          </a:xfrm>
          <a:prstGeom prst="rect">
            <a:avLst/>
          </a:prstGeom>
        </p:spPr>
      </p:pic>
      <p:sp>
        <p:nvSpPr>
          <p:cNvPr id="10" name="TextBox 1"/>
          <p:cNvSpPr txBox="1">
            <a:spLocks noChangeArrowheads="1"/>
          </p:cNvSpPr>
          <p:nvPr/>
        </p:nvSpPr>
        <p:spPr bwMode="auto">
          <a:xfrm>
            <a:off x="251475" y="6194136"/>
            <a:ext cx="368684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1200">
                <a:solidFill>
                  <a:schemeClr val="tx1"/>
                </a:solidFill>
                <a:latin typeface="Arial" charset="0"/>
              </a:defRPr>
            </a:lvl1pPr>
            <a:lvl2pPr marL="742950" indent="-285750" eaLnBrk="0" hangingPunct="0">
              <a:defRPr sz="1200">
                <a:solidFill>
                  <a:schemeClr val="tx1"/>
                </a:solidFill>
                <a:latin typeface="Arial" charset="0"/>
              </a:defRPr>
            </a:lvl2pPr>
            <a:lvl3pPr marL="1143000" indent="-228600" eaLnBrk="0" hangingPunct="0">
              <a:defRPr sz="1200">
                <a:solidFill>
                  <a:schemeClr val="tx1"/>
                </a:solidFill>
                <a:latin typeface="Arial" charset="0"/>
              </a:defRPr>
            </a:lvl3pPr>
            <a:lvl4pPr marL="1600200" indent="-228600" eaLnBrk="0" hangingPunct="0">
              <a:defRPr sz="1200">
                <a:solidFill>
                  <a:schemeClr val="tx1"/>
                </a:solidFill>
                <a:latin typeface="Arial" charset="0"/>
              </a:defRPr>
            </a:lvl4pPr>
            <a:lvl5pPr marL="2057400" indent="-228600" eaLnBrk="0" hangingPunct="0">
              <a:defRPr sz="1200">
                <a:solidFill>
                  <a:schemeClr val="tx1"/>
                </a:solidFill>
                <a:latin typeface="Arial" charset="0"/>
              </a:defRPr>
            </a:lvl5pPr>
            <a:lvl6pPr marL="2514600" indent="-228600" eaLnBrk="0" fontAlgn="base" hangingPunct="0">
              <a:spcBef>
                <a:spcPct val="50000"/>
              </a:spcBef>
              <a:spcAft>
                <a:spcPct val="0"/>
              </a:spcAft>
              <a:defRPr sz="1200">
                <a:solidFill>
                  <a:schemeClr val="tx1"/>
                </a:solidFill>
                <a:latin typeface="Arial" charset="0"/>
              </a:defRPr>
            </a:lvl6pPr>
            <a:lvl7pPr marL="2971800" indent="-228600" eaLnBrk="0" fontAlgn="base" hangingPunct="0">
              <a:spcBef>
                <a:spcPct val="50000"/>
              </a:spcBef>
              <a:spcAft>
                <a:spcPct val="0"/>
              </a:spcAft>
              <a:defRPr sz="1200">
                <a:solidFill>
                  <a:schemeClr val="tx1"/>
                </a:solidFill>
                <a:latin typeface="Arial" charset="0"/>
              </a:defRPr>
            </a:lvl7pPr>
            <a:lvl8pPr marL="3429000" indent="-228600" eaLnBrk="0" fontAlgn="base" hangingPunct="0">
              <a:spcBef>
                <a:spcPct val="50000"/>
              </a:spcBef>
              <a:spcAft>
                <a:spcPct val="0"/>
              </a:spcAft>
              <a:defRPr sz="1200">
                <a:solidFill>
                  <a:schemeClr val="tx1"/>
                </a:solidFill>
                <a:latin typeface="Arial" charset="0"/>
              </a:defRPr>
            </a:lvl8pPr>
            <a:lvl9pPr marL="3886200" indent="-228600" eaLnBrk="0" fontAlgn="base" hangingPunct="0">
              <a:spcBef>
                <a:spcPct val="50000"/>
              </a:spcBef>
              <a:spcAft>
                <a:spcPct val="0"/>
              </a:spcAft>
              <a:defRPr sz="1200">
                <a:solidFill>
                  <a:schemeClr val="tx1"/>
                </a:solidFill>
                <a:latin typeface="Arial" charset="0"/>
              </a:defRPr>
            </a:lvl9pPr>
          </a:lstStyle>
          <a:p>
            <a:pPr algn="ctr" eaLnBrk="1" hangingPunct="1">
              <a:spcBef>
                <a:spcPct val="0"/>
              </a:spcBef>
              <a:defRPr/>
            </a:pPr>
            <a:r>
              <a:rPr lang="en-US" b="1" dirty="0" smtClean="0">
                <a:solidFill>
                  <a:schemeClr val="bg1"/>
                </a:solidFill>
              </a:rPr>
              <a:t>&lt;Title</a:t>
            </a:r>
            <a:r>
              <a:rPr lang="en-US" b="1" baseline="0" dirty="0" smtClean="0">
                <a:solidFill>
                  <a:schemeClr val="bg1"/>
                </a:solidFill>
              </a:rPr>
              <a:t> of Presentation&gt;</a:t>
            </a:r>
          </a:p>
          <a:p>
            <a:pPr algn="ctr" eaLnBrk="1" hangingPunct="1">
              <a:spcBef>
                <a:spcPct val="0"/>
              </a:spcBef>
              <a:defRPr/>
            </a:pPr>
            <a:r>
              <a:rPr lang="en-US" b="1" baseline="0" dirty="0" smtClean="0">
                <a:solidFill>
                  <a:schemeClr val="bg1"/>
                </a:solidFill>
              </a:rPr>
              <a:t>Use View-&gt;Slide Master to Change Title</a:t>
            </a:r>
            <a:endParaRPr lang="en-US" b="1" dirty="0" smtClean="0">
              <a:solidFill>
                <a:schemeClr val="bg1"/>
              </a:solidFill>
            </a:endParaRPr>
          </a:p>
        </p:txBody>
      </p:sp>
    </p:spTree>
    <p:extLst>
      <p:ext uri="{BB962C8B-B14F-4D97-AF65-F5344CB8AC3E}">
        <p14:creationId xmlns:p14="http://schemas.microsoft.com/office/powerpoint/2010/main" val="1493363704"/>
      </p:ext>
    </p:extLst>
  </p:cSld>
  <p:clrMap bg1="lt1" tx1="dk1" bg2="lt2" tx2="dk2" accent1="accent1" accent2="accent2" accent3="accent3" accent4="accent4" accent5="accent5" accent6="accent6" hlink="hlink" folHlink="folHlink"/>
  <p:sldLayoutIdLst>
    <p:sldLayoutId id="2147483711" r:id="rId1"/>
  </p:sldLayoutIdLst>
  <p:transition spd="med" advTm="10000">
    <p:fade/>
  </p:transition>
  <p:timing>
    <p:tnLst>
      <p:par>
        <p:cTn id="1" dur="indefinite" restart="never" nodeType="tmRoot"/>
      </p:par>
    </p:tnLst>
  </p:timing>
  <p:hf hdr="0" ftr="0" dt="0"/>
  <p:txStyles>
    <p:titleStyle>
      <a:lvl1pPr algn="l" rtl="0" eaLnBrk="0" fontAlgn="base" hangingPunct="0">
        <a:spcBef>
          <a:spcPct val="0"/>
        </a:spcBef>
        <a:spcAft>
          <a:spcPct val="0"/>
        </a:spcAft>
        <a:defRPr sz="4000" b="1">
          <a:solidFill>
            <a:srgbClr val="1D2F68"/>
          </a:solidFill>
          <a:latin typeface="+mj-lt"/>
          <a:ea typeface="+mj-ea"/>
          <a:cs typeface="+mj-cs"/>
        </a:defRPr>
      </a:lvl1pPr>
      <a:lvl2pPr algn="l" rtl="0" eaLnBrk="0" fontAlgn="base" hangingPunct="0">
        <a:spcBef>
          <a:spcPct val="0"/>
        </a:spcBef>
        <a:spcAft>
          <a:spcPct val="0"/>
        </a:spcAft>
        <a:defRPr sz="4000" b="1">
          <a:solidFill>
            <a:srgbClr val="1D2F68"/>
          </a:solidFill>
          <a:latin typeface="Arial" charset="0"/>
        </a:defRPr>
      </a:lvl2pPr>
      <a:lvl3pPr algn="l" rtl="0" eaLnBrk="0" fontAlgn="base" hangingPunct="0">
        <a:spcBef>
          <a:spcPct val="0"/>
        </a:spcBef>
        <a:spcAft>
          <a:spcPct val="0"/>
        </a:spcAft>
        <a:defRPr sz="4000" b="1">
          <a:solidFill>
            <a:srgbClr val="1D2F68"/>
          </a:solidFill>
          <a:latin typeface="Arial" charset="0"/>
        </a:defRPr>
      </a:lvl3pPr>
      <a:lvl4pPr algn="l" rtl="0" eaLnBrk="0" fontAlgn="base" hangingPunct="0">
        <a:spcBef>
          <a:spcPct val="0"/>
        </a:spcBef>
        <a:spcAft>
          <a:spcPct val="0"/>
        </a:spcAft>
        <a:defRPr sz="4000" b="1">
          <a:solidFill>
            <a:srgbClr val="1D2F68"/>
          </a:solidFill>
          <a:latin typeface="Arial" charset="0"/>
        </a:defRPr>
      </a:lvl4pPr>
      <a:lvl5pPr algn="l" rtl="0" eaLnBrk="0" fontAlgn="base" hangingPunct="0">
        <a:spcBef>
          <a:spcPct val="0"/>
        </a:spcBef>
        <a:spcAft>
          <a:spcPct val="0"/>
        </a:spcAft>
        <a:defRPr sz="4000" b="1">
          <a:solidFill>
            <a:srgbClr val="1D2F68"/>
          </a:solidFill>
          <a:latin typeface="Arial" charset="0"/>
        </a:defRPr>
      </a:lvl5pPr>
      <a:lvl6pPr marL="457200" algn="l" rtl="0" fontAlgn="base">
        <a:spcBef>
          <a:spcPct val="0"/>
        </a:spcBef>
        <a:spcAft>
          <a:spcPct val="0"/>
        </a:spcAft>
        <a:defRPr sz="4000" b="1">
          <a:solidFill>
            <a:srgbClr val="1D2F68"/>
          </a:solidFill>
          <a:latin typeface="Arial" charset="0"/>
        </a:defRPr>
      </a:lvl6pPr>
      <a:lvl7pPr marL="914400" algn="l" rtl="0" fontAlgn="base">
        <a:spcBef>
          <a:spcPct val="0"/>
        </a:spcBef>
        <a:spcAft>
          <a:spcPct val="0"/>
        </a:spcAft>
        <a:defRPr sz="4000" b="1">
          <a:solidFill>
            <a:srgbClr val="1D2F68"/>
          </a:solidFill>
          <a:latin typeface="Arial" charset="0"/>
        </a:defRPr>
      </a:lvl7pPr>
      <a:lvl8pPr marL="1371600" algn="l" rtl="0" fontAlgn="base">
        <a:spcBef>
          <a:spcPct val="0"/>
        </a:spcBef>
        <a:spcAft>
          <a:spcPct val="0"/>
        </a:spcAft>
        <a:defRPr sz="4000" b="1">
          <a:solidFill>
            <a:srgbClr val="1D2F68"/>
          </a:solidFill>
          <a:latin typeface="Arial" charset="0"/>
        </a:defRPr>
      </a:lvl8pPr>
      <a:lvl9pPr marL="1828800" algn="l" rtl="0" fontAlgn="base">
        <a:spcBef>
          <a:spcPct val="0"/>
        </a:spcBef>
        <a:spcAft>
          <a:spcPct val="0"/>
        </a:spcAft>
        <a:defRPr sz="4000" b="1">
          <a:solidFill>
            <a:srgbClr val="1D2F68"/>
          </a:solidFill>
          <a:latin typeface="Arial" charset="0"/>
        </a:defRPr>
      </a:lvl9pPr>
    </p:titleStyle>
    <p:bodyStyle>
      <a:lvl1pPr marL="342900" indent="-342900" algn="l" rtl="0" eaLnBrk="0" fontAlgn="base" hangingPunct="0">
        <a:spcBef>
          <a:spcPct val="20000"/>
        </a:spcBef>
        <a:spcAft>
          <a:spcPct val="0"/>
        </a:spcAft>
        <a:buChar char="•"/>
        <a:defRPr sz="28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3000" indent="-228600" algn="l" rtl="0" eaLnBrk="0" fontAlgn="base" hangingPunct="0">
        <a:spcBef>
          <a:spcPct val="20000"/>
        </a:spcBef>
        <a:spcAft>
          <a:spcPct val="0"/>
        </a:spcAft>
        <a:buChar char="•"/>
        <a:defRPr sz="2000">
          <a:solidFill>
            <a:schemeClr val="tx1"/>
          </a:solidFill>
          <a:latin typeface="+mn-lt"/>
        </a:defRPr>
      </a:lvl3pPr>
      <a:lvl4pPr marL="1600200" indent="-228600" algn="l" rtl="0" eaLnBrk="0" fontAlgn="base" hangingPunct="0">
        <a:spcBef>
          <a:spcPct val="20000"/>
        </a:spcBef>
        <a:spcAft>
          <a:spcPct val="0"/>
        </a:spcAft>
        <a:buChar char="–"/>
        <a:defRPr>
          <a:solidFill>
            <a:schemeClr val="tx1"/>
          </a:solidFill>
          <a:latin typeface="+mn-lt"/>
        </a:defRPr>
      </a:lvl4pPr>
      <a:lvl5pPr marL="2057400" indent="-228600" algn="l" rtl="0" eaLnBrk="0" fontAlgn="base" hangingPunct="0">
        <a:spcBef>
          <a:spcPct val="20000"/>
        </a:spcBef>
        <a:spcAft>
          <a:spcPct val="0"/>
        </a:spcAft>
        <a:buChar char="»"/>
        <a:defRPr>
          <a:solidFill>
            <a:schemeClr val="tx1"/>
          </a:solidFill>
          <a:latin typeface="+mn-lt"/>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13.xml"/><Relationship Id="rId1" Type="http://schemas.openxmlformats.org/officeDocument/2006/relationships/slideLayout" Target="../slideLayouts/slideLayout8.xml"/><Relationship Id="rId4" Type="http://schemas.openxmlformats.org/officeDocument/2006/relationships/image" Target="../media/image61.jpeg"/></Relationships>
</file>

<file path=ppt/slides/_rels/slide15.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8.xml"/><Relationship Id="rId4" Type="http://schemas.openxmlformats.org/officeDocument/2006/relationships/image" Target="../media/image9.jpeg"/></Relationships>
</file>

<file path=ppt/slides/_rels/slide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8" Type="http://schemas.microsoft.com/office/2007/relationships/diagramDrawing" Target="../diagrams/drawing1.xml"/><Relationship Id="rId13" Type="http://schemas.microsoft.com/office/2007/relationships/diagramDrawing" Target="../diagrams/drawing2.xml"/><Relationship Id="rId18" Type="http://schemas.microsoft.com/office/2007/relationships/diagramDrawing" Target="../diagrams/drawing3.xml"/><Relationship Id="rId3" Type="http://schemas.openxmlformats.org/officeDocument/2006/relationships/image" Target="../media/image12.jpg"/><Relationship Id="rId21" Type="http://schemas.openxmlformats.org/officeDocument/2006/relationships/diagramQuickStyle" Target="../diagrams/quickStyle4.xml"/><Relationship Id="rId7" Type="http://schemas.openxmlformats.org/officeDocument/2006/relationships/diagramColors" Target="../diagrams/colors1.xml"/><Relationship Id="rId12" Type="http://schemas.openxmlformats.org/officeDocument/2006/relationships/diagramColors" Target="../diagrams/colors2.xml"/><Relationship Id="rId17" Type="http://schemas.openxmlformats.org/officeDocument/2006/relationships/diagramColors" Target="../diagrams/colors3.xml"/><Relationship Id="rId2" Type="http://schemas.openxmlformats.org/officeDocument/2006/relationships/notesSlide" Target="../notesSlides/notesSlide5.xml"/><Relationship Id="rId16" Type="http://schemas.openxmlformats.org/officeDocument/2006/relationships/diagramQuickStyle" Target="../diagrams/quickStyle3.xml"/><Relationship Id="rId20" Type="http://schemas.openxmlformats.org/officeDocument/2006/relationships/diagramLayout" Target="../diagrams/layout4.xml"/><Relationship Id="rId1" Type="http://schemas.openxmlformats.org/officeDocument/2006/relationships/slideLayout" Target="../slideLayouts/slideLayout8.xml"/><Relationship Id="rId6" Type="http://schemas.openxmlformats.org/officeDocument/2006/relationships/diagramQuickStyle" Target="../diagrams/quickStyle1.xml"/><Relationship Id="rId11" Type="http://schemas.openxmlformats.org/officeDocument/2006/relationships/diagramQuickStyle" Target="../diagrams/quickStyle2.xml"/><Relationship Id="rId5" Type="http://schemas.openxmlformats.org/officeDocument/2006/relationships/diagramLayout" Target="../diagrams/layout1.xml"/><Relationship Id="rId15" Type="http://schemas.openxmlformats.org/officeDocument/2006/relationships/diagramLayout" Target="../diagrams/layout3.xml"/><Relationship Id="rId23" Type="http://schemas.microsoft.com/office/2007/relationships/diagramDrawing" Target="../diagrams/drawing4.xml"/><Relationship Id="rId10" Type="http://schemas.openxmlformats.org/officeDocument/2006/relationships/diagramLayout" Target="../diagrams/layout2.xml"/><Relationship Id="rId19" Type="http://schemas.openxmlformats.org/officeDocument/2006/relationships/diagramData" Target="../diagrams/data4.xml"/><Relationship Id="rId4" Type="http://schemas.openxmlformats.org/officeDocument/2006/relationships/diagramData" Target="../diagrams/data1.xml"/><Relationship Id="rId9" Type="http://schemas.openxmlformats.org/officeDocument/2006/relationships/diagramData" Target="../diagrams/data2.xml"/><Relationship Id="rId14" Type="http://schemas.openxmlformats.org/officeDocument/2006/relationships/diagramData" Target="../diagrams/data3.xml"/><Relationship Id="rId22" Type="http://schemas.openxmlformats.org/officeDocument/2006/relationships/diagramColors" Target="../diagrams/colors4.xml"/></Relationships>
</file>

<file path=ppt/slides/_rels/slide7.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8" Type="http://schemas.openxmlformats.org/officeDocument/2006/relationships/image" Target="../media/image34.JPG"/><Relationship Id="rId13" Type="http://schemas.openxmlformats.org/officeDocument/2006/relationships/image" Target="../media/image39.jpg"/><Relationship Id="rId18" Type="http://schemas.openxmlformats.org/officeDocument/2006/relationships/image" Target="../media/image44.jpg"/><Relationship Id="rId26" Type="http://schemas.openxmlformats.org/officeDocument/2006/relationships/image" Target="../media/image52.JPG"/><Relationship Id="rId3" Type="http://schemas.openxmlformats.org/officeDocument/2006/relationships/image" Target="../media/image29.jpeg"/><Relationship Id="rId21" Type="http://schemas.openxmlformats.org/officeDocument/2006/relationships/image" Target="../media/image47.JPG"/><Relationship Id="rId7" Type="http://schemas.openxmlformats.org/officeDocument/2006/relationships/image" Target="../media/image33.jpeg"/><Relationship Id="rId12" Type="http://schemas.openxmlformats.org/officeDocument/2006/relationships/image" Target="../media/image38.jpg"/><Relationship Id="rId17" Type="http://schemas.openxmlformats.org/officeDocument/2006/relationships/image" Target="../media/image43.jpg"/><Relationship Id="rId25" Type="http://schemas.openxmlformats.org/officeDocument/2006/relationships/image" Target="../media/image51.JPG"/><Relationship Id="rId2" Type="http://schemas.openxmlformats.org/officeDocument/2006/relationships/notesSlide" Target="../notesSlides/notesSlide7.xml"/><Relationship Id="rId16" Type="http://schemas.openxmlformats.org/officeDocument/2006/relationships/image" Target="../media/image42.jpg"/><Relationship Id="rId20" Type="http://schemas.openxmlformats.org/officeDocument/2006/relationships/image" Target="../media/image46.jpg"/><Relationship Id="rId1" Type="http://schemas.openxmlformats.org/officeDocument/2006/relationships/slideLayout" Target="../slideLayouts/slideLayout8.xml"/><Relationship Id="rId6" Type="http://schemas.openxmlformats.org/officeDocument/2006/relationships/image" Target="../media/image32.jpg"/><Relationship Id="rId11" Type="http://schemas.openxmlformats.org/officeDocument/2006/relationships/image" Target="../media/image37.jpg"/><Relationship Id="rId24" Type="http://schemas.openxmlformats.org/officeDocument/2006/relationships/image" Target="../media/image50.JPG"/><Relationship Id="rId5" Type="http://schemas.openxmlformats.org/officeDocument/2006/relationships/image" Target="../media/image31.jpeg"/><Relationship Id="rId15" Type="http://schemas.openxmlformats.org/officeDocument/2006/relationships/image" Target="../media/image41.jpg"/><Relationship Id="rId23" Type="http://schemas.openxmlformats.org/officeDocument/2006/relationships/image" Target="../media/image49.JPG"/><Relationship Id="rId28" Type="http://schemas.openxmlformats.org/officeDocument/2006/relationships/image" Target="../media/image54.jpeg"/><Relationship Id="rId10" Type="http://schemas.openxmlformats.org/officeDocument/2006/relationships/image" Target="../media/image36.jpg"/><Relationship Id="rId19" Type="http://schemas.openxmlformats.org/officeDocument/2006/relationships/image" Target="../media/image45.jpg"/><Relationship Id="rId4" Type="http://schemas.openxmlformats.org/officeDocument/2006/relationships/image" Target="../media/image30.JPG"/><Relationship Id="rId9" Type="http://schemas.openxmlformats.org/officeDocument/2006/relationships/image" Target="../media/image35.JPG"/><Relationship Id="rId14" Type="http://schemas.openxmlformats.org/officeDocument/2006/relationships/image" Target="../media/image40.JPG"/><Relationship Id="rId22" Type="http://schemas.openxmlformats.org/officeDocument/2006/relationships/image" Target="../media/image48.jpg"/><Relationship Id="rId27" Type="http://schemas.openxmlformats.org/officeDocument/2006/relationships/image" Target="../media/image53.JPG"/></Relationships>
</file>

<file path=ppt/slides/_rels/slide9.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681742088"/>
      </p:ext>
    </p:extLst>
  </p:cSld>
  <p:clrMapOvr>
    <a:masterClrMapping/>
  </p:clrMapOvr>
  <p:transition spd="med" advTm="5000">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p:cNvPicPr>
          <p:nvPr/>
        </p:nvPicPr>
        <p:blipFill>
          <a:blip r:embed="rId3">
            <a:duotone>
              <a:prstClr val="black"/>
              <a:srgbClr val="002060">
                <a:tint val="45000"/>
                <a:satMod val="400000"/>
              </a:srgbClr>
            </a:duotone>
            <a:extLst>
              <a:ext uri="{28A0092B-C50C-407E-A947-70E740481C1C}">
                <a14:useLocalDpi xmlns:a14="http://schemas.microsoft.com/office/drawing/2010/main" val="0"/>
              </a:ext>
            </a:extLst>
          </a:blip>
          <a:stretch>
            <a:fillRect/>
          </a:stretch>
        </p:blipFill>
        <p:spPr>
          <a:xfrm>
            <a:off x="146304" y="727049"/>
            <a:ext cx="8851392" cy="2953512"/>
          </a:xfrm>
          <a:prstGeom prst="rect">
            <a:avLst/>
          </a:prstGeom>
          <a:effectLst>
            <a:innerShdw blurRad="63500" dist="50800" dir="13500000">
              <a:prstClr val="black">
                <a:alpha val="50000"/>
              </a:prstClr>
            </a:innerShdw>
          </a:effectLst>
        </p:spPr>
      </p:pic>
      <p:sp>
        <p:nvSpPr>
          <p:cNvPr id="4" name="Rectangle 3"/>
          <p:cNvSpPr/>
          <p:nvPr/>
        </p:nvSpPr>
        <p:spPr>
          <a:xfrm>
            <a:off x="5152474" y="0"/>
            <a:ext cx="3400424" cy="6858000"/>
          </a:xfrm>
          <a:prstGeom prst="rect">
            <a:avLst/>
          </a:prstGeom>
          <a:gradFill flip="none" rotWithShape="1">
            <a:gsLst>
              <a:gs pos="0">
                <a:schemeClr val="bg1">
                  <a:alpha val="45000"/>
                </a:schemeClr>
              </a:gs>
              <a:gs pos="100000">
                <a:schemeClr val="bg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6" name="Picture 5"/>
          <p:cNvPicPr>
            <a:picLocks/>
          </p:cNvPicPr>
          <p:nvPr/>
        </p:nvPicPr>
        <p:blipFill rotWithShape="1">
          <a:blip r:embed="rId3">
            <a:extLst>
              <a:ext uri="{28A0092B-C50C-407E-A947-70E740481C1C}">
                <a14:useLocalDpi xmlns:a14="http://schemas.microsoft.com/office/drawing/2010/main" val="0"/>
              </a:ext>
            </a:extLst>
          </a:blip>
          <a:srcRect l="56558" r="5025"/>
          <a:stretch/>
        </p:blipFill>
        <p:spPr>
          <a:xfrm>
            <a:off x="5152474" y="731520"/>
            <a:ext cx="3400424" cy="2953512"/>
          </a:xfrm>
          <a:prstGeom prst="rect">
            <a:avLst/>
          </a:prstGeom>
          <a:effectLst>
            <a:innerShdw blurRad="63500" dist="50800" dir="16200000">
              <a:prstClr val="black">
                <a:alpha val="50000"/>
              </a:prstClr>
            </a:innerShdw>
          </a:effectLst>
        </p:spPr>
      </p:pic>
      <p:sp>
        <p:nvSpPr>
          <p:cNvPr id="5" name="Rectangle 4"/>
          <p:cNvSpPr/>
          <p:nvPr/>
        </p:nvSpPr>
        <p:spPr>
          <a:xfrm>
            <a:off x="4975249" y="548650"/>
            <a:ext cx="3744455" cy="3283599"/>
          </a:xfrm>
          <a:prstGeom prst="rect">
            <a:avLst/>
          </a:prstGeom>
          <a:noFill/>
          <a:ln w="9525">
            <a:solidFill>
              <a:schemeClr val="bg1">
                <a:alpha val="3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9" name="TextBox 8"/>
          <p:cNvSpPr txBox="1"/>
          <p:nvPr/>
        </p:nvSpPr>
        <p:spPr>
          <a:xfrm>
            <a:off x="5532413" y="3889856"/>
            <a:ext cx="2438400" cy="954107"/>
          </a:xfrm>
          <a:prstGeom prst="rect">
            <a:avLst/>
          </a:prstGeom>
          <a:noFill/>
        </p:spPr>
        <p:txBody>
          <a:bodyPr wrap="square" rtlCol="0">
            <a:spAutoFit/>
          </a:bodyPr>
          <a:lstStyle/>
          <a:p>
            <a:pPr algn="ctr"/>
            <a:r>
              <a:rPr lang="en-US" sz="2800" b="1" dirty="0" smtClean="0">
                <a:solidFill>
                  <a:prstClr val="white"/>
                </a:solidFill>
                <a:latin typeface="Century" panose="02040604050505020304" pitchFamily="18" charset="0"/>
              </a:rPr>
              <a:t>ICAO &amp;</a:t>
            </a:r>
            <a:br>
              <a:rPr lang="en-US" sz="2800" b="1" dirty="0" smtClean="0">
                <a:solidFill>
                  <a:prstClr val="white"/>
                </a:solidFill>
                <a:latin typeface="Century" panose="02040604050505020304" pitchFamily="18" charset="0"/>
              </a:rPr>
            </a:br>
            <a:r>
              <a:rPr lang="en-US" sz="2800" b="1" dirty="0" smtClean="0">
                <a:solidFill>
                  <a:prstClr val="white"/>
                </a:solidFill>
                <a:latin typeface="Century" panose="02040604050505020304" pitchFamily="18" charset="0"/>
              </a:rPr>
              <a:t>ICASC</a:t>
            </a:r>
            <a:endParaRPr lang="en-US" sz="2800" b="1" dirty="0">
              <a:solidFill>
                <a:prstClr val="white"/>
              </a:solidFill>
              <a:latin typeface="Century" panose="02040604050505020304" pitchFamily="18" charset="0"/>
            </a:endParaRPr>
          </a:p>
        </p:txBody>
      </p:sp>
      <p:sp>
        <p:nvSpPr>
          <p:cNvPr id="7" name="Content Placeholder 2"/>
          <p:cNvSpPr txBox="1">
            <a:spLocks/>
          </p:cNvSpPr>
          <p:nvPr/>
        </p:nvSpPr>
        <p:spPr bwMode="auto">
          <a:xfrm>
            <a:off x="146304" y="727048"/>
            <a:ext cx="8851392" cy="29579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marL="0" indent="0" algn="ctr" rtl="0" eaLnBrk="0" fontAlgn="base" hangingPunct="0">
              <a:spcBef>
                <a:spcPct val="20000"/>
              </a:spcBef>
              <a:spcAft>
                <a:spcPct val="0"/>
              </a:spcAft>
              <a:buNone/>
              <a:defRPr sz="2800" b="1">
                <a:solidFill>
                  <a:schemeClr val="tx1">
                    <a:tint val="75000"/>
                  </a:schemeClr>
                </a:solidFill>
                <a:latin typeface="+mn-lt"/>
                <a:ea typeface="+mn-ea"/>
                <a:cs typeface="+mn-cs"/>
              </a:defRPr>
            </a:lvl1pPr>
            <a:lvl2pPr marL="457200" indent="0" algn="ctr" rtl="0" eaLnBrk="0" fontAlgn="base" hangingPunct="0">
              <a:spcBef>
                <a:spcPct val="20000"/>
              </a:spcBef>
              <a:spcAft>
                <a:spcPct val="0"/>
              </a:spcAft>
              <a:buNone/>
              <a:defRPr sz="2400">
                <a:solidFill>
                  <a:schemeClr val="tx1">
                    <a:tint val="75000"/>
                  </a:schemeClr>
                </a:solidFill>
                <a:latin typeface="+mn-lt"/>
              </a:defRPr>
            </a:lvl2pPr>
            <a:lvl3pPr marL="914400" indent="0" algn="ctr" rtl="0" eaLnBrk="0" fontAlgn="base" hangingPunct="0">
              <a:spcBef>
                <a:spcPct val="20000"/>
              </a:spcBef>
              <a:spcAft>
                <a:spcPct val="0"/>
              </a:spcAft>
              <a:buNone/>
              <a:defRPr sz="2000">
                <a:solidFill>
                  <a:schemeClr val="tx1">
                    <a:tint val="75000"/>
                  </a:schemeClr>
                </a:solidFill>
                <a:latin typeface="+mn-lt"/>
              </a:defRPr>
            </a:lvl3pPr>
            <a:lvl4pPr marL="1371600" indent="0" algn="ctr" rtl="0" eaLnBrk="0" fontAlgn="base" hangingPunct="0">
              <a:spcBef>
                <a:spcPct val="20000"/>
              </a:spcBef>
              <a:spcAft>
                <a:spcPct val="0"/>
              </a:spcAft>
              <a:buNone/>
              <a:defRPr>
                <a:solidFill>
                  <a:schemeClr val="tx1">
                    <a:tint val="75000"/>
                  </a:schemeClr>
                </a:solidFill>
                <a:latin typeface="+mn-lt"/>
              </a:defRPr>
            </a:lvl4pPr>
            <a:lvl5pPr marL="1828800" indent="0" algn="ctr" rtl="0" eaLnBrk="0" fontAlgn="base" hangingPunct="0">
              <a:spcBef>
                <a:spcPct val="20000"/>
              </a:spcBef>
              <a:spcAft>
                <a:spcPct val="0"/>
              </a:spcAft>
              <a:buNone/>
              <a:defRPr>
                <a:solidFill>
                  <a:schemeClr val="tx1">
                    <a:tint val="75000"/>
                  </a:schemeClr>
                </a:solidFill>
                <a:latin typeface="+mn-lt"/>
              </a:defRPr>
            </a:lvl5pPr>
            <a:lvl6pPr marL="2286000" indent="0" algn="ctr" rtl="0" fontAlgn="base">
              <a:spcBef>
                <a:spcPct val="20000"/>
              </a:spcBef>
              <a:spcAft>
                <a:spcPct val="0"/>
              </a:spcAft>
              <a:buNone/>
              <a:defRPr>
                <a:solidFill>
                  <a:schemeClr val="tx1">
                    <a:tint val="75000"/>
                  </a:schemeClr>
                </a:solidFill>
                <a:latin typeface="+mn-lt"/>
              </a:defRPr>
            </a:lvl6pPr>
            <a:lvl7pPr marL="2743200" indent="0" algn="ctr" rtl="0" fontAlgn="base">
              <a:spcBef>
                <a:spcPct val="20000"/>
              </a:spcBef>
              <a:spcAft>
                <a:spcPct val="0"/>
              </a:spcAft>
              <a:buNone/>
              <a:defRPr>
                <a:solidFill>
                  <a:schemeClr val="tx1">
                    <a:tint val="75000"/>
                  </a:schemeClr>
                </a:solidFill>
                <a:latin typeface="+mn-lt"/>
              </a:defRPr>
            </a:lvl7pPr>
            <a:lvl8pPr marL="3200400" indent="0" algn="ctr" rtl="0" fontAlgn="base">
              <a:spcBef>
                <a:spcPct val="20000"/>
              </a:spcBef>
              <a:spcAft>
                <a:spcPct val="0"/>
              </a:spcAft>
              <a:buNone/>
              <a:defRPr>
                <a:solidFill>
                  <a:schemeClr val="tx1">
                    <a:tint val="75000"/>
                  </a:schemeClr>
                </a:solidFill>
                <a:latin typeface="+mn-lt"/>
              </a:defRPr>
            </a:lvl8pPr>
            <a:lvl9pPr marL="3657600" indent="0" algn="ctr" rtl="0" fontAlgn="base">
              <a:spcBef>
                <a:spcPct val="20000"/>
              </a:spcBef>
              <a:spcAft>
                <a:spcPct val="0"/>
              </a:spcAft>
              <a:buNone/>
              <a:defRPr>
                <a:solidFill>
                  <a:schemeClr val="tx1">
                    <a:tint val="75000"/>
                  </a:schemeClr>
                </a:solidFill>
                <a:latin typeface="+mn-lt"/>
              </a:defRPr>
            </a:lvl9pPr>
          </a:lstStyle>
          <a:p>
            <a:pPr algn="l"/>
            <a:r>
              <a:rPr lang="en-US" dirty="0">
                <a:solidFill>
                  <a:schemeClr val="tx1"/>
                </a:solidFill>
                <a:latin typeface="Myriad Pro" pitchFamily="34" charset="0"/>
                <a:ea typeface="Adobe Kaiti Std R" pitchFamily="18" charset="-128"/>
              </a:rPr>
              <a:t>ICASC is formerly recognized by ICAO</a:t>
            </a:r>
          </a:p>
        </p:txBody>
      </p:sp>
      <p:sp>
        <p:nvSpPr>
          <p:cNvPr id="10" name="Content Placeholder 2"/>
          <p:cNvSpPr txBox="1">
            <a:spLocks/>
          </p:cNvSpPr>
          <p:nvPr/>
        </p:nvSpPr>
        <p:spPr bwMode="auto">
          <a:xfrm>
            <a:off x="146304" y="731520"/>
            <a:ext cx="8851392" cy="29579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marL="0" indent="0" algn="ctr" rtl="0" eaLnBrk="0" fontAlgn="base" hangingPunct="0">
              <a:spcBef>
                <a:spcPct val="20000"/>
              </a:spcBef>
              <a:spcAft>
                <a:spcPct val="0"/>
              </a:spcAft>
              <a:buNone/>
              <a:defRPr sz="2800" b="1">
                <a:solidFill>
                  <a:schemeClr val="tx1">
                    <a:tint val="75000"/>
                  </a:schemeClr>
                </a:solidFill>
                <a:latin typeface="+mn-lt"/>
                <a:ea typeface="+mn-ea"/>
                <a:cs typeface="+mn-cs"/>
              </a:defRPr>
            </a:lvl1pPr>
            <a:lvl2pPr marL="457200" indent="0" algn="ctr" rtl="0" eaLnBrk="0" fontAlgn="base" hangingPunct="0">
              <a:spcBef>
                <a:spcPct val="20000"/>
              </a:spcBef>
              <a:spcAft>
                <a:spcPct val="0"/>
              </a:spcAft>
              <a:buNone/>
              <a:defRPr sz="2400">
                <a:solidFill>
                  <a:schemeClr val="tx1">
                    <a:tint val="75000"/>
                  </a:schemeClr>
                </a:solidFill>
                <a:latin typeface="+mn-lt"/>
              </a:defRPr>
            </a:lvl2pPr>
            <a:lvl3pPr marL="914400" indent="0" algn="ctr" rtl="0" eaLnBrk="0" fontAlgn="base" hangingPunct="0">
              <a:spcBef>
                <a:spcPct val="20000"/>
              </a:spcBef>
              <a:spcAft>
                <a:spcPct val="0"/>
              </a:spcAft>
              <a:buNone/>
              <a:defRPr sz="2000">
                <a:solidFill>
                  <a:schemeClr val="tx1">
                    <a:tint val="75000"/>
                  </a:schemeClr>
                </a:solidFill>
                <a:latin typeface="+mn-lt"/>
              </a:defRPr>
            </a:lvl3pPr>
            <a:lvl4pPr marL="1371600" indent="0" algn="ctr" rtl="0" eaLnBrk="0" fontAlgn="base" hangingPunct="0">
              <a:spcBef>
                <a:spcPct val="20000"/>
              </a:spcBef>
              <a:spcAft>
                <a:spcPct val="0"/>
              </a:spcAft>
              <a:buNone/>
              <a:defRPr>
                <a:solidFill>
                  <a:schemeClr val="tx1">
                    <a:tint val="75000"/>
                  </a:schemeClr>
                </a:solidFill>
                <a:latin typeface="+mn-lt"/>
              </a:defRPr>
            </a:lvl4pPr>
            <a:lvl5pPr marL="1828800" indent="0" algn="ctr" rtl="0" eaLnBrk="0" fontAlgn="base" hangingPunct="0">
              <a:spcBef>
                <a:spcPct val="20000"/>
              </a:spcBef>
              <a:spcAft>
                <a:spcPct val="0"/>
              </a:spcAft>
              <a:buNone/>
              <a:defRPr>
                <a:solidFill>
                  <a:schemeClr val="tx1">
                    <a:tint val="75000"/>
                  </a:schemeClr>
                </a:solidFill>
                <a:latin typeface="+mn-lt"/>
              </a:defRPr>
            </a:lvl5pPr>
            <a:lvl6pPr marL="2286000" indent="0" algn="ctr" rtl="0" fontAlgn="base">
              <a:spcBef>
                <a:spcPct val="20000"/>
              </a:spcBef>
              <a:spcAft>
                <a:spcPct val="0"/>
              </a:spcAft>
              <a:buNone/>
              <a:defRPr>
                <a:solidFill>
                  <a:schemeClr val="tx1">
                    <a:tint val="75000"/>
                  </a:schemeClr>
                </a:solidFill>
                <a:latin typeface="+mn-lt"/>
              </a:defRPr>
            </a:lvl6pPr>
            <a:lvl7pPr marL="2743200" indent="0" algn="ctr" rtl="0" fontAlgn="base">
              <a:spcBef>
                <a:spcPct val="20000"/>
              </a:spcBef>
              <a:spcAft>
                <a:spcPct val="0"/>
              </a:spcAft>
              <a:buNone/>
              <a:defRPr>
                <a:solidFill>
                  <a:schemeClr val="tx1">
                    <a:tint val="75000"/>
                  </a:schemeClr>
                </a:solidFill>
                <a:latin typeface="+mn-lt"/>
              </a:defRPr>
            </a:lvl7pPr>
            <a:lvl8pPr marL="3200400" indent="0" algn="ctr" rtl="0" fontAlgn="base">
              <a:spcBef>
                <a:spcPct val="20000"/>
              </a:spcBef>
              <a:spcAft>
                <a:spcPct val="0"/>
              </a:spcAft>
              <a:buNone/>
              <a:defRPr>
                <a:solidFill>
                  <a:schemeClr val="tx1">
                    <a:tint val="75000"/>
                  </a:schemeClr>
                </a:solidFill>
                <a:latin typeface="+mn-lt"/>
              </a:defRPr>
            </a:lvl8pPr>
            <a:lvl9pPr marL="3657600" indent="0" algn="ctr" rtl="0" fontAlgn="base">
              <a:spcBef>
                <a:spcPct val="20000"/>
              </a:spcBef>
              <a:spcAft>
                <a:spcPct val="0"/>
              </a:spcAft>
              <a:buNone/>
              <a:defRPr>
                <a:solidFill>
                  <a:schemeClr val="tx1">
                    <a:tint val="75000"/>
                  </a:schemeClr>
                </a:solidFill>
                <a:latin typeface="+mn-lt"/>
              </a:defRPr>
            </a:lvl9pPr>
          </a:lstStyle>
          <a:p>
            <a:pPr algn="l"/>
            <a:r>
              <a:rPr lang="en-US" dirty="0">
                <a:solidFill>
                  <a:schemeClr val="tx1"/>
                </a:solidFill>
                <a:latin typeface="Myriad Pro" pitchFamily="34" charset="0"/>
                <a:ea typeface="Adobe Kaiti Std R" pitchFamily="18" charset="-128"/>
              </a:rPr>
              <a:t>ICASC has membership on the Navigation System Panel (NSP) of ICAO</a:t>
            </a:r>
          </a:p>
        </p:txBody>
      </p:sp>
      <p:sp>
        <p:nvSpPr>
          <p:cNvPr id="11" name="Content Placeholder 2"/>
          <p:cNvSpPr txBox="1">
            <a:spLocks/>
          </p:cNvSpPr>
          <p:nvPr/>
        </p:nvSpPr>
        <p:spPr bwMode="auto">
          <a:xfrm>
            <a:off x="146304" y="735992"/>
            <a:ext cx="8851392" cy="29579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marL="0" indent="0" algn="ctr" rtl="0" eaLnBrk="0" fontAlgn="base" hangingPunct="0">
              <a:spcBef>
                <a:spcPct val="20000"/>
              </a:spcBef>
              <a:spcAft>
                <a:spcPct val="0"/>
              </a:spcAft>
              <a:buNone/>
              <a:defRPr sz="2800" b="1">
                <a:solidFill>
                  <a:schemeClr val="tx1">
                    <a:tint val="75000"/>
                  </a:schemeClr>
                </a:solidFill>
                <a:latin typeface="+mn-lt"/>
                <a:ea typeface="+mn-ea"/>
                <a:cs typeface="+mn-cs"/>
              </a:defRPr>
            </a:lvl1pPr>
            <a:lvl2pPr marL="457200" indent="0" algn="ctr" rtl="0" eaLnBrk="0" fontAlgn="base" hangingPunct="0">
              <a:spcBef>
                <a:spcPct val="20000"/>
              </a:spcBef>
              <a:spcAft>
                <a:spcPct val="0"/>
              </a:spcAft>
              <a:buNone/>
              <a:defRPr sz="2400">
                <a:solidFill>
                  <a:schemeClr val="tx1">
                    <a:tint val="75000"/>
                  </a:schemeClr>
                </a:solidFill>
                <a:latin typeface="+mn-lt"/>
              </a:defRPr>
            </a:lvl2pPr>
            <a:lvl3pPr marL="914400" indent="0" algn="ctr" rtl="0" eaLnBrk="0" fontAlgn="base" hangingPunct="0">
              <a:spcBef>
                <a:spcPct val="20000"/>
              </a:spcBef>
              <a:spcAft>
                <a:spcPct val="0"/>
              </a:spcAft>
              <a:buNone/>
              <a:defRPr sz="2000">
                <a:solidFill>
                  <a:schemeClr val="tx1">
                    <a:tint val="75000"/>
                  </a:schemeClr>
                </a:solidFill>
                <a:latin typeface="+mn-lt"/>
              </a:defRPr>
            </a:lvl3pPr>
            <a:lvl4pPr marL="1371600" indent="0" algn="ctr" rtl="0" eaLnBrk="0" fontAlgn="base" hangingPunct="0">
              <a:spcBef>
                <a:spcPct val="20000"/>
              </a:spcBef>
              <a:spcAft>
                <a:spcPct val="0"/>
              </a:spcAft>
              <a:buNone/>
              <a:defRPr>
                <a:solidFill>
                  <a:schemeClr val="tx1">
                    <a:tint val="75000"/>
                  </a:schemeClr>
                </a:solidFill>
                <a:latin typeface="+mn-lt"/>
              </a:defRPr>
            </a:lvl4pPr>
            <a:lvl5pPr marL="1828800" indent="0" algn="ctr" rtl="0" eaLnBrk="0" fontAlgn="base" hangingPunct="0">
              <a:spcBef>
                <a:spcPct val="20000"/>
              </a:spcBef>
              <a:spcAft>
                <a:spcPct val="0"/>
              </a:spcAft>
              <a:buNone/>
              <a:defRPr>
                <a:solidFill>
                  <a:schemeClr val="tx1">
                    <a:tint val="75000"/>
                  </a:schemeClr>
                </a:solidFill>
                <a:latin typeface="+mn-lt"/>
              </a:defRPr>
            </a:lvl5pPr>
            <a:lvl6pPr marL="2286000" indent="0" algn="ctr" rtl="0" fontAlgn="base">
              <a:spcBef>
                <a:spcPct val="20000"/>
              </a:spcBef>
              <a:spcAft>
                <a:spcPct val="0"/>
              </a:spcAft>
              <a:buNone/>
              <a:defRPr>
                <a:solidFill>
                  <a:schemeClr val="tx1">
                    <a:tint val="75000"/>
                  </a:schemeClr>
                </a:solidFill>
                <a:latin typeface="+mn-lt"/>
              </a:defRPr>
            </a:lvl6pPr>
            <a:lvl7pPr marL="2743200" indent="0" algn="ctr" rtl="0" fontAlgn="base">
              <a:spcBef>
                <a:spcPct val="20000"/>
              </a:spcBef>
              <a:spcAft>
                <a:spcPct val="0"/>
              </a:spcAft>
              <a:buNone/>
              <a:defRPr>
                <a:solidFill>
                  <a:schemeClr val="tx1">
                    <a:tint val="75000"/>
                  </a:schemeClr>
                </a:solidFill>
                <a:latin typeface="+mn-lt"/>
              </a:defRPr>
            </a:lvl7pPr>
            <a:lvl8pPr marL="3200400" indent="0" algn="ctr" rtl="0" fontAlgn="base">
              <a:spcBef>
                <a:spcPct val="20000"/>
              </a:spcBef>
              <a:spcAft>
                <a:spcPct val="0"/>
              </a:spcAft>
              <a:buNone/>
              <a:defRPr>
                <a:solidFill>
                  <a:schemeClr val="tx1">
                    <a:tint val="75000"/>
                  </a:schemeClr>
                </a:solidFill>
                <a:latin typeface="+mn-lt"/>
              </a:defRPr>
            </a:lvl8pPr>
            <a:lvl9pPr marL="3657600" indent="0" algn="ctr" rtl="0" fontAlgn="base">
              <a:spcBef>
                <a:spcPct val="20000"/>
              </a:spcBef>
              <a:spcAft>
                <a:spcPct val="0"/>
              </a:spcAft>
              <a:buNone/>
              <a:defRPr>
                <a:solidFill>
                  <a:schemeClr val="tx1">
                    <a:tint val="75000"/>
                  </a:schemeClr>
                </a:solidFill>
                <a:latin typeface="+mn-lt"/>
              </a:defRPr>
            </a:lvl9pPr>
          </a:lstStyle>
          <a:p>
            <a:pPr algn="l"/>
            <a:r>
              <a:rPr lang="en-US" dirty="0">
                <a:solidFill>
                  <a:schemeClr val="tx1"/>
                </a:solidFill>
                <a:latin typeface="Myriad Pro" pitchFamily="34" charset="0"/>
                <a:ea typeface="Adobe Kaiti Std R" pitchFamily="18" charset="-128"/>
              </a:rPr>
              <a:t>ICASC has members on the ICAO  (IFPP) International Flight Procedures Panel</a:t>
            </a:r>
          </a:p>
        </p:txBody>
      </p:sp>
      <p:sp>
        <p:nvSpPr>
          <p:cNvPr id="13" name="Content Placeholder 2"/>
          <p:cNvSpPr txBox="1">
            <a:spLocks/>
          </p:cNvSpPr>
          <p:nvPr/>
        </p:nvSpPr>
        <p:spPr bwMode="auto">
          <a:xfrm>
            <a:off x="146304" y="731519"/>
            <a:ext cx="8851392" cy="29579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marL="0" indent="0" algn="ctr" rtl="0" eaLnBrk="0" fontAlgn="base" hangingPunct="0">
              <a:spcBef>
                <a:spcPct val="20000"/>
              </a:spcBef>
              <a:spcAft>
                <a:spcPct val="0"/>
              </a:spcAft>
              <a:buNone/>
              <a:defRPr sz="2800" b="1">
                <a:solidFill>
                  <a:schemeClr val="tx1">
                    <a:tint val="75000"/>
                  </a:schemeClr>
                </a:solidFill>
                <a:latin typeface="+mn-lt"/>
                <a:ea typeface="+mn-ea"/>
                <a:cs typeface="+mn-cs"/>
              </a:defRPr>
            </a:lvl1pPr>
            <a:lvl2pPr marL="457200" indent="0" algn="ctr" rtl="0" eaLnBrk="0" fontAlgn="base" hangingPunct="0">
              <a:spcBef>
                <a:spcPct val="20000"/>
              </a:spcBef>
              <a:spcAft>
                <a:spcPct val="0"/>
              </a:spcAft>
              <a:buNone/>
              <a:defRPr sz="2400">
                <a:solidFill>
                  <a:schemeClr val="tx1">
                    <a:tint val="75000"/>
                  </a:schemeClr>
                </a:solidFill>
                <a:latin typeface="+mn-lt"/>
              </a:defRPr>
            </a:lvl2pPr>
            <a:lvl3pPr marL="914400" indent="0" algn="ctr" rtl="0" eaLnBrk="0" fontAlgn="base" hangingPunct="0">
              <a:spcBef>
                <a:spcPct val="20000"/>
              </a:spcBef>
              <a:spcAft>
                <a:spcPct val="0"/>
              </a:spcAft>
              <a:buNone/>
              <a:defRPr sz="2000">
                <a:solidFill>
                  <a:schemeClr val="tx1">
                    <a:tint val="75000"/>
                  </a:schemeClr>
                </a:solidFill>
                <a:latin typeface="+mn-lt"/>
              </a:defRPr>
            </a:lvl3pPr>
            <a:lvl4pPr marL="1371600" indent="0" algn="ctr" rtl="0" eaLnBrk="0" fontAlgn="base" hangingPunct="0">
              <a:spcBef>
                <a:spcPct val="20000"/>
              </a:spcBef>
              <a:spcAft>
                <a:spcPct val="0"/>
              </a:spcAft>
              <a:buNone/>
              <a:defRPr>
                <a:solidFill>
                  <a:schemeClr val="tx1">
                    <a:tint val="75000"/>
                  </a:schemeClr>
                </a:solidFill>
                <a:latin typeface="+mn-lt"/>
              </a:defRPr>
            </a:lvl4pPr>
            <a:lvl5pPr marL="1828800" indent="0" algn="ctr" rtl="0" eaLnBrk="0" fontAlgn="base" hangingPunct="0">
              <a:spcBef>
                <a:spcPct val="20000"/>
              </a:spcBef>
              <a:spcAft>
                <a:spcPct val="0"/>
              </a:spcAft>
              <a:buNone/>
              <a:defRPr>
                <a:solidFill>
                  <a:schemeClr val="tx1">
                    <a:tint val="75000"/>
                  </a:schemeClr>
                </a:solidFill>
                <a:latin typeface="+mn-lt"/>
              </a:defRPr>
            </a:lvl5pPr>
            <a:lvl6pPr marL="2286000" indent="0" algn="ctr" rtl="0" fontAlgn="base">
              <a:spcBef>
                <a:spcPct val="20000"/>
              </a:spcBef>
              <a:spcAft>
                <a:spcPct val="0"/>
              </a:spcAft>
              <a:buNone/>
              <a:defRPr>
                <a:solidFill>
                  <a:schemeClr val="tx1">
                    <a:tint val="75000"/>
                  </a:schemeClr>
                </a:solidFill>
                <a:latin typeface="+mn-lt"/>
              </a:defRPr>
            </a:lvl6pPr>
            <a:lvl7pPr marL="2743200" indent="0" algn="ctr" rtl="0" fontAlgn="base">
              <a:spcBef>
                <a:spcPct val="20000"/>
              </a:spcBef>
              <a:spcAft>
                <a:spcPct val="0"/>
              </a:spcAft>
              <a:buNone/>
              <a:defRPr>
                <a:solidFill>
                  <a:schemeClr val="tx1">
                    <a:tint val="75000"/>
                  </a:schemeClr>
                </a:solidFill>
                <a:latin typeface="+mn-lt"/>
              </a:defRPr>
            </a:lvl7pPr>
            <a:lvl8pPr marL="3200400" indent="0" algn="ctr" rtl="0" fontAlgn="base">
              <a:spcBef>
                <a:spcPct val="20000"/>
              </a:spcBef>
              <a:spcAft>
                <a:spcPct val="0"/>
              </a:spcAft>
              <a:buNone/>
              <a:defRPr>
                <a:solidFill>
                  <a:schemeClr val="tx1">
                    <a:tint val="75000"/>
                  </a:schemeClr>
                </a:solidFill>
                <a:latin typeface="+mn-lt"/>
              </a:defRPr>
            </a:lvl8pPr>
            <a:lvl9pPr marL="3657600" indent="0" algn="ctr" rtl="0" fontAlgn="base">
              <a:spcBef>
                <a:spcPct val="20000"/>
              </a:spcBef>
              <a:spcAft>
                <a:spcPct val="0"/>
              </a:spcAft>
              <a:buNone/>
              <a:defRPr>
                <a:solidFill>
                  <a:schemeClr val="tx1">
                    <a:tint val="75000"/>
                  </a:schemeClr>
                </a:solidFill>
                <a:latin typeface="+mn-lt"/>
              </a:defRPr>
            </a:lvl9pPr>
          </a:lstStyle>
          <a:p>
            <a:pPr algn="l"/>
            <a:r>
              <a:rPr lang="en-US" dirty="0">
                <a:solidFill>
                  <a:schemeClr val="tx1"/>
                </a:solidFill>
                <a:latin typeface="Myriad Pro" pitchFamily="34" charset="0"/>
                <a:ea typeface="Adobe Kaiti Std R" pitchFamily="18" charset="-128"/>
              </a:rPr>
              <a:t>ICAO participates in IFIS</a:t>
            </a:r>
          </a:p>
        </p:txBody>
      </p:sp>
    </p:spTree>
    <p:extLst>
      <p:ext uri="{BB962C8B-B14F-4D97-AF65-F5344CB8AC3E}">
        <p14:creationId xmlns:p14="http://schemas.microsoft.com/office/powerpoint/2010/main" val="1100860595"/>
      </p:ext>
    </p:extLst>
  </p:cSld>
  <p:clrMapOvr>
    <a:masterClrMapping/>
  </p:clrMapOvr>
  <p:transition spd="med" advTm="27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1"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0" presetClass="path" presetSubtype="0" accel="50000" decel="50000" fill="hold" grpId="0" nodeType="withEffect">
                                  <p:stCondLst>
                                    <p:cond delay="0"/>
                                  </p:stCondLst>
                                  <p:childTnLst>
                                    <p:animMotion origin="layout" path="M -0.90261 -4.07956E-6 L 0.19479 -4.07956E-6 L 1.38889E-6 -4.07956E-6 " pathEditMode="relative" ptsTypes="AAA">
                                      <p:cBhvr>
                                        <p:cTn id="8" dur="2000" fill="hold"/>
                                        <p:tgtEl>
                                          <p:spTgt spid="5"/>
                                        </p:tgtEl>
                                        <p:attrNameLst>
                                          <p:attrName>ppt_x</p:attrName>
                                          <p:attrName>ppt_y</p:attrName>
                                        </p:attrNameLst>
                                      </p:cBhvr>
                                    </p:animMotion>
                                  </p:childTnLst>
                                </p:cTn>
                              </p:par>
                              <p:par>
                                <p:cTn id="9" presetID="10" presetClass="entr" presetSubtype="0" fill="hold" grpId="1" nodeType="with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par>
                                <p:cTn id="12" presetID="42" presetClass="path" presetSubtype="0" accel="50000" decel="50000" fill="hold" grpId="0" nodeType="withEffect">
                                  <p:stCondLst>
                                    <p:cond delay="0"/>
                                  </p:stCondLst>
                                  <p:childTnLst>
                                    <p:animMotion origin="layout" path="M 0 0  L 0 0.33302  E" pathEditMode="relative" ptsTypes="">
                                      <p:cBhvr>
                                        <p:cTn id="13" dur="2000" spd="-100000" fill="hold"/>
                                        <p:tgtEl>
                                          <p:spTgt spid="4"/>
                                        </p:tgtEl>
                                        <p:attrNameLst>
                                          <p:attrName>ppt_x</p:attrName>
                                          <p:attrName>ppt_y</p:attrName>
                                        </p:attrNameLst>
                                      </p:cBhvr>
                                    </p:animMotion>
                                  </p:childTnLst>
                                </p:cTn>
                              </p:par>
                              <p:par>
                                <p:cTn id="14" presetID="10" presetClass="entr" presetSubtype="0" fill="hold" nodeType="withEffect">
                                  <p:stCondLst>
                                    <p:cond delay="150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par>
                                <p:cTn id="17" presetID="47" presetClass="entr" presetSubtype="0" fill="hold" grpId="0" nodeType="withEffect">
                                  <p:stCondLst>
                                    <p:cond delay="150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childTnLst>
                          </p:cTn>
                        </p:par>
                        <p:par>
                          <p:cTn id="22" fill="hold">
                            <p:stCondLst>
                              <p:cond delay="2500"/>
                            </p:stCondLst>
                            <p:childTnLst>
                              <p:par>
                                <p:cTn id="23" presetID="10" presetClass="exit" presetSubtype="0" fill="hold" nodeType="afterEffect">
                                  <p:stCondLst>
                                    <p:cond delay="3000"/>
                                  </p:stCondLst>
                                  <p:childTnLst>
                                    <p:animEffect transition="out" filter="fade">
                                      <p:cBhvr>
                                        <p:cTn id="24" dur="500"/>
                                        <p:tgtEl>
                                          <p:spTgt spid="6"/>
                                        </p:tgtEl>
                                      </p:cBhvr>
                                    </p:animEffect>
                                    <p:set>
                                      <p:cBhvr>
                                        <p:cTn id="25" dur="1" fill="hold">
                                          <p:stCondLst>
                                            <p:cond delay="499"/>
                                          </p:stCondLst>
                                        </p:cTn>
                                        <p:tgtEl>
                                          <p:spTgt spid="6"/>
                                        </p:tgtEl>
                                        <p:attrNameLst>
                                          <p:attrName>style.visibility</p:attrName>
                                        </p:attrNameLst>
                                      </p:cBhvr>
                                      <p:to>
                                        <p:strVal val="hidden"/>
                                      </p:to>
                                    </p:set>
                                  </p:childTnLst>
                                </p:cTn>
                              </p:par>
                              <p:par>
                                <p:cTn id="26" presetID="9" presetClass="emph" presetSubtype="0" grpId="2" nodeType="withEffect">
                                  <p:stCondLst>
                                    <p:cond delay="3000"/>
                                  </p:stCondLst>
                                  <p:childTnLst>
                                    <p:set>
                                      <p:cBhvr rctx="PPT">
                                        <p:cTn id="27" dur="indefinite"/>
                                        <p:tgtEl>
                                          <p:spTgt spid="5"/>
                                        </p:tgtEl>
                                        <p:attrNameLst>
                                          <p:attrName>style.opacity</p:attrName>
                                        </p:attrNameLst>
                                      </p:cBhvr>
                                      <p:to>
                                        <p:strVal val="0.25"/>
                                      </p:to>
                                    </p:set>
                                    <p:animEffect filter="image" prLst="opacity: 0.25">
                                      <p:cBhvr rctx="IE">
                                        <p:cTn id="28" dur="indefinite"/>
                                        <p:tgtEl>
                                          <p:spTgt spid="5"/>
                                        </p:tgtEl>
                                      </p:cBhvr>
                                    </p:animEffect>
                                  </p:childTnLst>
                                </p:cTn>
                              </p:par>
                              <p:par>
                                <p:cTn id="29" presetID="9" presetClass="emph" presetSubtype="0" grpId="2" nodeType="withEffect">
                                  <p:stCondLst>
                                    <p:cond delay="3000"/>
                                  </p:stCondLst>
                                  <p:childTnLst>
                                    <p:set>
                                      <p:cBhvr rctx="PPT">
                                        <p:cTn id="30" dur="indefinite"/>
                                        <p:tgtEl>
                                          <p:spTgt spid="4"/>
                                        </p:tgtEl>
                                        <p:attrNameLst>
                                          <p:attrName>style.opacity</p:attrName>
                                        </p:attrNameLst>
                                      </p:cBhvr>
                                      <p:to>
                                        <p:strVal val="0.25"/>
                                      </p:to>
                                    </p:set>
                                    <p:animEffect filter="image" prLst="opacity: 0.25">
                                      <p:cBhvr rctx="IE">
                                        <p:cTn id="31" dur="indefinite"/>
                                        <p:tgtEl>
                                          <p:spTgt spid="4"/>
                                        </p:tgtEl>
                                      </p:cBhvr>
                                    </p:animEffect>
                                  </p:childTnLst>
                                </p:cTn>
                              </p:par>
                              <p:par>
                                <p:cTn id="32" presetID="9" presetClass="emph" presetSubtype="0" nodeType="withEffect">
                                  <p:stCondLst>
                                    <p:cond delay="3000"/>
                                  </p:stCondLst>
                                  <p:childTnLst>
                                    <p:set>
                                      <p:cBhvr rctx="PPT">
                                        <p:cTn id="33" dur="indefinite"/>
                                        <p:tgtEl>
                                          <p:spTgt spid="3"/>
                                        </p:tgtEl>
                                        <p:attrNameLst>
                                          <p:attrName>style.opacity</p:attrName>
                                        </p:attrNameLst>
                                      </p:cBhvr>
                                      <p:to>
                                        <p:strVal val="0.25"/>
                                      </p:to>
                                    </p:set>
                                    <p:animEffect filter="image" prLst="opacity: 0.25">
                                      <p:cBhvr rctx="IE">
                                        <p:cTn id="34" dur="indefinite"/>
                                        <p:tgtEl>
                                          <p:spTgt spid="3"/>
                                        </p:tgtEl>
                                      </p:cBhvr>
                                    </p:animEffect>
                                  </p:childTnLst>
                                </p:cTn>
                              </p:par>
                              <p:par>
                                <p:cTn id="35" presetID="55" presetClass="entr" presetSubtype="0" fill="hold" grpId="0" nodeType="withEffect">
                                  <p:stCondLst>
                                    <p:cond delay="3000"/>
                                  </p:stCondLst>
                                  <p:childTnLst>
                                    <p:set>
                                      <p:cBhvr>
                                        <p:cTn id="36" dur="1" fill="hold">
                                          <p:stCondLst>
                                            <p:cond delay="0"/>
                                          </p:stCondLst>
                                        </p:cTn>
                                        <p:tgtEl>
                                          <p:spTgt spid="7"/>
                                        </p:tgtEl>
                                        <p:attrNameLst>
                                          <p:attrName>style.visibility</p:attrName>
                                        </p:attrNameLst>
                                      </p:cBhvr>
                                      <p:to>
                                        <p:strVal val="visible"/>
                                      </p:to>
                                    </p:set>
                                    <p:anim calcmode="lin" valueType="num">
                                      <p:cBhvr>
                                        <p:cTn id="37" dur="1000" fill="hold"/>
                                        <p:tgtEl>
                                          <p:spTgt spid="7"/>
                                        </p:tgtEl>
                                        <p:attrNameLst>
                                          <p:attrName>ppt_w</p:attrName>
                                        </p:attrNameLst>
                                      </p:cBhvr>
                                      <p:tavLst>
                                        <p:tav tm="0">
                                          <p:val>
                                            <p:strVal val="#ppt_w*0.70"/>
                                          </p:val>
                                        </p:tav>
                                        <p:tav tm="100000">
                                          <p:val>
                                            <p:strVal val="#ppt_w"/>
                                          </p:val>
                                        </p:tav>
                                      </p:tavLst>
                                    </p:anim>
                                    <p:anim calcmode="lin" valueType="num">
                                      <p:cBhvr>
                                        <p:cTn id="38" dur="1000" fill="hold"/>
                                        <p:tgtEl>
                                          <p:spTgt spid="7"/>
                                        </p:tgtEl>
                                        <p:attrNameLst>
                                          <p:attrName>ppt_h</p:attrName>
                                        </p:attrNameLst>
                                      </p:cBhvr>
                                      <p:tavLst>
                                        <p:tav tm="0">
                                          <p:val>
                                            <p:strVal val="#ppt_h"/>
                                          </p:val>
                                        </p:tav>
                                        <p:tav tm="100000">
                                          <p:val>
                                            <p:strVal val="#ppt_h"/>
                                          </p:val>
                                        </p:tav>
                                      </p:tavLst>
                                    </p:anim>
                                    <p:animEffect transition="in" filter="fade">
                                      <p:cBhvr>
                                        <p:cTn id="39" dur="1000"/>
                                        <p:tgtEl>
                                          <p:spTgt spid="7"/>
                                        </p:tgtEl>
                                      </p:cBhvr>
                                    </p:animEffect>
                                  </p:childTnLst>
                                </p:cTn>
                              </p:par>
                            </p:childTnLst>
                          </p:cTn>
                        </p:par>
                        <p:par>
                          <p:cTn id="40" fill="hold">
                            <p:stCondLst>
                              <p:cond delay="6500"/>
                            </p:stCondLst>
                            <p:childTnLst>
                              <p:par>
                                <p:cTn id="41" presetID="10" presetClass="exit" presetSubtype="0" fill="hold" grpId="1" nodeType="afterEffect">
                                  <p:stCondLst>
                                    <p:cond delay="4500"/>
                                  </p:stCondLst>
                                  <p:childTnLst>
                                    <p:animEffect transition="out" filter="fade">
                                      <p:cBhvr>
                                        <p:cTn id="42" dur="500"/>
                                        <p:tgtEl>
                                          <p:spTgt spid="7"/>
                                        </p:tgtEl>
                                      </p:cBhvr>
                                    </p:animEffect>
                                    <p:set>
                                      <p:cBhvr>
                                        <p:cTn id="43" dur="1" fill="hold">
                                          <p:stCondLst>
                                            <p:cond delay="499"/>
                                          </p:stCondLst>
                                        </p:cTn>
                                        <p:tgtEl>
                                          <p:spTgt spid="7"/>
                                        </p:tgtEl>
                                        <p:attrNameLst>
                                          <p:attrName>style.visibility</p:attrName>
                                        </p:attrNameLst>
                                      </p:cBhvr>
                                      <p:to>
                                        <p:strVal val="hidden"/>
                                      </p:to>
                                    </p:set>
                                  </p:childTnLst>
                                </p:cTn>
                              </p:par>
                              <p:par>
                                <p:cTn id="44" presetID="55" presetClass="entr" presetSubtype="0" fill="hold" grpId="0" nodeType="withEffect">
                                  <p:stCondLst>
                                    <p:cond delay="4500"/>
                                  </p:stCondLst>
                                  <p:childTnLst>
                                    <p:set>
                                      <p:cBhvr>
                                        <p:cTn id="45" dur="1" fill="hold">
                                          <p:stCondLst>
                                            <p:cond delay="0"/>
                                          </p:stCondLst>
                                        </p:cTn>
                                        <p:tgtEl>
                                          <p:spTgt spid="10"/>
                                        </p:tgtEl>
                                        <p:attrNameLst>
                                          <p:attrName>style.visibility</p:attrName>
                                        </p:attrNameLst>
                                      </p:cBhvr>
                                      <p:to>
                                        <p:strVal val="visible"/>
                                      </p:to>
                                    </p:set>
                                    <p:anim calcmode="lin" valueType="num">
                                      <p:cBhvr>
                                        <p:cTn id="46" dur="1000" fill="hold"/>
                                        <p:tgtEl>
                                          <p:spTgt spid="10"/>
                                        </p:tgtEl>
                                        <p:attrNameLst>
                                          <p:attrName>ppt_w</p:attrName>
                                        </p:attrNameLst>
                                      </p:cBhvr>
                                      <p:tavLst>
                                        <p:tav tm="0">
                                          <p:val>
                                            <p:strVal val="#ppt_w*0.70"/>
                                          </p:val>
                                        </p:tav>
                                        <p:tav tm="100000">
                                          <p:val>
                                            <p:strVal val="#ppt_w"/>
                                          </p:val>
                                        </p:tav>
                                      </p:tavLst>
                                    </p:anim>
                                    <p:anim calcmode="lin" valueType="num">
                                      <p:cBhvr>
                                        <p:cTn id="47" dur="1000" fill="hold"/>
                                        <p:tgtEl>
                                          <p:spTgt spid="10"/>
                                        </p:tgtEl>
                                        <p:attrNameLst>
                                          <p:attrName>ppt_h</p:attrName>
                                        </p:attrNameLst>
                                      </p:cBhvr>
                                      <p:tavLst>
                                        <p:tav tm="0">
                                          <p:val>
                                            <p:strVal val="#ppt_h"/>
                                          </p:val>
                                        </p:tav>
                                        <p:tav tm="100000">
                                          <p:val>
                                            <p:strVal val="#ppt_h"/>
                                          </p:val>
                                        </p:tav>
                                      </p:tavLst>
                                    </p:anim>
                                    <p:animEffect transition="in" filter="fade">
                                      <p:cBhvr>
                                        <p:cTn id="48" dur="1000"/>
                                        <p:tgtEl>
                                          <p:spTgt spid="10"/>
                                        </p:tgtEl>
                                      </p:cBhvr>
                                    </p:animEffect>
                                  </p:childTnLst>
                                </p:cTn>
                              </p:par>
                            </p:childTnLst>
                          </p:cTn>
                        </p:par>
                        <p:par>
                          <p:cTn id="49" fill="hold">
                            <p:stCondLst>
                              <p:cond delay="12000"/>
                            </p:stCondLst>
                            <p:childTnLst>
                              <p:par>
                                <p:cTn id="50" presetID="10" presetClass="exit" presetSubtype="0" fill="hold" grpId="1" nodeType="afterEffect">
                                  <p:stCondLst>
                                    <p:cond delay="4500"/>
                                  </p:stCondLst>
                                  <p:childTnLst>
                                    <p:animEffect transition="out" filter="fade">
                                      <p:cBhvr>
                                        <p:cTn id="51" dur="500"/>
                                        <p:tgtEl>
                                          <p:spTgt spid="10"/>
                                        </p:tgtEl>
                                      </p:cBhvr>
                                    </p:animEffect>
                                    <p:set>
                                      <p:cBhvr>
                                        <p:cTn id="52" dur="1" fill="hold">
                                          <p:stCondLst>
                                            <p:cond delay="499"/>
                                          </p:stCondLst>
                                        </p:cTn>
                                        <p:tgtEl>
                                          <p:spTgt spid="10"/>
                                        </p:tgtEl>
                                        <p:attrNameLst>
                                          <p:attrName>style.visibility</p:attrName>
                                        </p:attrNameLst>
                                      </p:cBhvr>
                                      <p:to>
                                        <p:strVal val="hidden"/>
                                      </p:to>
                                    </p:set>
                                  </p:childTnLst>
                                </p:cTn>
                              </p:par>
                              <p:par>
                                <p:cTn id="53" presetID="55" presetClass="entr" presetSubtype="0" fill="hold" grpId="0" nodeType="withEffect">
                                  <p:stCondLst>
                                    <p:cond delay="4500"/>
                                  </p:stCondLst>
                                  <p:childTnLst>
                                    <p:set>
                                      <p:cBhvr>
                                        <p:cTn id="54" dur="1" fill="hold">
                                          <p:stCondLst>
                                            <p:cond delay="0"/>
                                          </p:stCondLst>
                                        </p:cTn>
                                        <p:tgtEl>
                                          <p:spTgt spid="11"/>
                                        </p:tgtEl>
                                        <p:attrNameLst>
                                          <p:attrName>style.visibility</p:attrName>
                                        </p:attrNameLst>
                                      </p:cBhvr>
                                      <p:to>
                                        <p:strVal val="visible"/>
                                      </p:to>
                                    </p:set>
                                    <p:anim calcmode="lin" valueType="num">
                                      <p:cBhvr>
                                        <p:cTn id="55" dur="1000" fill="hold"/>
                                        <p:tgtEl>
                                          <p:spTgt spid="11"/>
                                        </p:tgtEl>
                                        <p:attrNameLst>
                                          <p:attrName>ppt_w</p:attrName>
                                        </p:attrNameLst>
                                      </p:cBhvr>
                                      <p:tavLst>
                                        <p:tav tm="0">
                                          <p:val>
                                            <p:strVal val="#ppt_w*0.70"/>
                                          </p:val>
                                        </p:tav>
                                        <p:tav tm="100000">
                                          <p:val>
                                            <p:strVal val="#ppt_w"/>
                                          </p:val>
                                        </p:tav>
                                      </p:tavLst>
                                    </p:anim>
                                    <p:anim calcmode="lin" valueType="num">
                                      <p:cBhvr>
                                        <p:cTn id="56" dur="1000" fill="hold"/>
                                        <p:tgtEl>
                                          <p:spTgt spid="11"/>
                                        </p:tgtEl>
                                        <p:attrNameLst>
                                          <p:attrName>ppt_h</p:attrName>
                                        </p:attrNameLst>
                                      </p:cBhvr>
                                      <p:tavLst>
                                        <p:tav tm="0">
                                          <p:val>
                                            <p:strVal val="#ppt_h"/>
                                          </p:val>
                                        </p:tav>
                                        <p:tav tm="100000">
                                          <p:val>
                                            <p:strVal val="#ppt_h"/>
                                          </p:val>
                                        </p:tav>
                                      </p:tavLst>
                                    </p:anim>
                                    <p:animEffect transition="in" filter="fade">
                                      <p:cBhvr>
                                        <p:cTn id="57" dur="1000"/>
                                        <p:tgtEl>
                                          <p:spTgt spid="11"/>
                                        </p:tgtEl>
                                      </p:cBhvr>
                                    </p:animEffect>
                                  </p:childTnLst>
                                </p:cTn>
                              </p:par>
                            </p:childTnLst>
                          </p:cTn>
                        </p:par>
                        <p:par>
                          <p:cTn id="58" fill="hold">
                            <p:stCondLst>
                              <p:cond delay="17500"/>
                            </p:stCondLst>
                            <p:childTnLst>
                              <p:par>
                                <p:cTn id="59" presetID="10" presetClass="exit" presetSubtype="0" fill="hold" grpId="1" nodeType="afterEffect">
                                  <p:stCondLst>
                                    <p:cond delay="4500"/>
                                  </p:stCondLst>
                                  <p:childTnLst>
                                    <p:animEffect transition="out" filter="fade">
                                      <p:cBhvr>
                                        <p:cTn id="60" dur="500"/>
                                        <p:tgtEl>
                                          <p:spTgt spid="11"/>
                                        </p:tgtEl>
                                      </p:cBhvr>
                                    </p:animEffect>
                                    <p:set>
                                      <p:cBhvr>
                                        <p:cTn id="61" dur="1" fill="hold">
                                          <p:stCondLst>
                                            <p:cond delay="499"/>
                                          </p:stCondLst>
                                        </p:cTn>
                                        <p:tgtEl>
                                          <p:spTgt spid="11"/>
                                        </p:tgtEl>
                                        <p:attrNameLst>
                                          <p:attrName>style.visibility</p:attrName>
                                        </p:attrNameLst>
                                      </p:cBhvr>
                                      <p:to>
                                        <p:strVal val="hidden"/>
                                      </p:to>
                                    </p:set>
                                  </p:childTnLst>
                                </p:cTn>
                              </p:par>
                              <p:par>
                                <p:cTn id="62" presetID="55" presetClass="entr" presetSubtype="0" fill="hold" grpId="0" nodeType="withEffect">
                                  <p:stCondLst>
                                    <p:cond delay="4500"/>
                                  </p:stCondLst>
                                  <p:childTnLst>
                                    <p:set>
                                      <p:cBhvr>
                                        <p:cTn id="63" dur="1" fill="hold">
                                          <p:stCondLst>
                                            <p:cond delay="0"/>
                                          </p:stCondLst>
                                        </p:cTn>
                                        <p:tgtEl>
                                          <p:spTgt spid="13"/>
                                        </p:tgtEl>
                                        <p:attrNameLst>
                                          <p:attrName>style.visibility</p:attrName>
                                        </p:attrNameLst>
                                      </p:cBhvr>
                                      <p:to>
                                        <p:strVal val="visible"/>
                                      </p:to>
                                    </p:set>
                                    <p:anim calcmode="lin" valueType="num">
                                      <p:cBhvr>
                                        <p:cTn id="64" dur="1000" fill="hold"/>
                                        <p:tgtEl>
                                          <p:spTgt spid="13"/>
                                        </p:tgtEl>
                                        <p:attrNameLst>
                                          <p:attrName>ppt_w</p:attrName>
                                        </p:attrNameLst>
                                      </p:cBhvr>
                                      <p:tavLst>
                                        <p:tav tm="0">
                                          <p:val>
                                            <p:strVal val="#ppt_w*0.70"/>
                                          </p:val>
                                        </p:tav>
                                        <p:tav tm="100000">
                                          <p:val>
                                            <p:strVal val="#ppt_w"/>
                                          </p:val>
                                        </p:tav>
                                      </p:tavLst>
                                    </p:anim>
                                    <p:anim calcmode="lin" valueType="num">
                                      <p:cBhvr>
                                        <p:cTn id="65" dur="1000" fill="hold"/>
                                        <p:tgtEl>
                                          <p:spTgt spid="13"/>
                                        </p:tgtEl>
                                        <p:attrNameLst>
                                          <p:attrName>ppt_h</p:attrName>
                                        </p:attrNameLst>
                                      </p:cBhvr>
                                      <p:tavLst>
                                        <p:tav tm="0">
                                          <p:val>
                                            <p:strVal val="#ppt_h"/>
                                          </p:val>
                                        </p:tav>
                                        <p:tav tm="100000">
                                          <p:val>
                                            <p:strVal val="#ppt_h"/>
                                          </p:val>
                                        </p:tav>
                                      </p:tavLst>
                                    </p:anim>
                                    <p:animEffect transition="in" filter="fade">
                                      <p:cBhvr>
                                        <p:cTn id="66"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4" grpId="2" animBg="1"/>
      <p:bldP spid="5" grpId="0" animBg="1"/>
      <p:bldP spid="5" grpId="1" animBg="1"/>
      <p:bldP spid="5" grpId="2" animBg="1"/>
      <p:bldP spid="9" grpId="0"/>
      <p:bldP spid="7" grpId="0"/>
      <p:bldP spid="7" grpId="1"/>
      <p:bldP spid="10" grpId="0"/>
      <p:bldP spid="10" grpId="1"/>
      <p:bldP spid="11" grpId="0"/>
      <p:bldP spid="11" grpId="1"/>
      <p:bldP spid="1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p:cNvPicPr>
          <p:nvPr/>
        </p:nvPicPr>
        <p:blipFill>
          <a:blip r:embed="rId3" cstate="print">
            <a:duotone>
              <a:prstClr val="black"/>
              <a:srgbClr val="002060">
                <a:tint val="45000"/>
                <a:satMod val="400000"/>
              </a:srgbClr>
            </a:duotone>
            <a:extLst>
              <a:ext uri="{28A0092B-C50C-407E-A947-70E740481C1C}">
                <a14:useLocalDpi xmlns:a14="http://schemas.microsoft.com/office/drawing/2010/main" val="0"/>
              </a:ext>
            </a:extLst>
          </a:blip>
          <a:stretch>
            <a:fillRect/>
          </a:stretch>
        </p:blipFill>
        <p:spPr>
          <a:xfrm>
            <a:off x="146304" y="731520"/>
            <a:ext cx="8851392" cy="2953512"/>
          </a:xfrm>
          <a:prstGeom prst="rect">
            <a:avLst/>
          </a:prstGeom>
          <a:effectLst>
            <a:innerShdw blurRad="63500" dist="50800" dir="13500000">
              <a:prstClr val="black">
                <a:alpha val="50000"/>
              </a:prstClr>
            </a:innerShdw>
          </a:effectLst>
        </p:spPr>
      </p:pic>
      <p:sp>
        <p:nvSpPr>
          <p:cNvPr id="4" name="Rectangle 3"/>
          <p:cNvSpPr/>
          <p:nvPr/>
        </p:nvSpPr>
        <p:spPr>
          <a:xfrm>
            <a:off x="889556" y="0"/>
            <a:ext cx="3400424" cy="6858000"/>
          </a:xfrm>
          <a:prstGeom prst="rect">
            <a:avLst/>
          </a:prstGeom>
          <a:gradFill flip="none" rotWithShape="1">
            <a:gsLst>
              <a:gs pos="0">
                <a:schemeClr val="bg1">
                  <a:alpha val="45000"/>
                </a:schemeClr>
              </a:gs>
              <a:gs pos="100000">
                <a:schemeClr val="bg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6" name="Picture 5"/>
          <p:cNvPicPr>
            <a:picLocks/>
          </p:cNvPicPr>
          <p:nvPr/>
        </p:nvPicPr>
        <p:blipFill rotWithShape="1">
          <a:blip r:embed="rId3" cstate="print">
            <a:extLst>
              <a:ext uri="{28A0092B-C50C-407E-A947-70E740481C1C}">
                <a14:useLocalDpi xmlns:a14="http://schemas.microsoft.com/office/drawing/2010/main" val="0"/>
              </a:ext>
            </a:extLst>
          </a:blip>
          <a:srcRect l="8396" r="53187"/>
          <a:stretch/>
        </p:blipFill>
        <p:spPr>
          <a:xfrm>
            <a:off x="889556" y="731520"/>
            <a:ext cx="3400424" cy="2953512"/>
          </a:xfrm>
          <a:prstGeom prst="rect">
            <a:avLst/>
          </a:prstGeom>
          <a:effectLst>
            <a:innerShdw blurRad="63500" dist="50800" dir="16200000">
              <a:prstClr val="black">
                <a:alpha val="50000"/>
              </a:prstClr>
            </a:innerShdw>
          </a:effectLst>
        </p:spPr>
      </p:pic>
      <p:sp>
        <p:nvSpPr>
          <p:cNvPr id="5" name="Rectangle 4"/>
          <p:cNvSpPr/>
          <p:nvPr/>
        </p:nvSpPr>
        <p:spPr>
          <a:xfrm>
            <a:off x="712331" y="548650"/>
            <a:ext cx="3744455" cy="3283599"/>
          </a:xfrm>
          <a:prstGeom prst="rect">
            <a:avLst/>
          </a:prstGeom>
          <a:noFill/>
          <a:ln w="9525">
            <a:solidFill>
              <a:schemeClr val="bg1">
                <a:alpha val="3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9" name="TextBox 8"/>
          <p:cNvSpPr txBox="1"/>
          <p:nvPr/>
        </p:nvSpPr>
        <p:spPr>
          <a:xfrm>
            <a:off x="539510" y="3889856"/>
            <a:ext cx="4168751" cy="954107"/>
          </a:xfrm>
          <a:prstGeom prst="rect">
            <a:avLst/>
          </a:prstGeom>
          <a:noFill/>
        </p:spPr>
        <p:txBody>
          <a:bodyPr wrap="square" rtlCol="0">
            <a:spAutoFit/>
          </a:bodyPr>
          <a:lstStyle/>
          <a:p>
            <a:pPr algn="ctr"/>
            <a:r>
              <a:rPr lang="en-US" sz="2800" b="1" dirty="0" smtClean="0">
                <a:solidFill>
                  <a:prstClr val="white"/>
                </a:solidFill>
                <a:latin typeface="Century" panose="02040604050505020304" pitchFamily="18" charset="0"/>
              </a:rPr>
              <a:t>FUTURE WORK PROGRAM</a:t>
            </a:r>
            <a:endParaRPr lang="en-US" sz="2800" b="1" dirty="0">
              <a:solidFill>
                <a:prstClr val="white"/>
              </a:solidFill>
              <a:latin typeface="Century" panose="02040604050505020304" pitchFamily="18" charset="0"/>
            </a:endParaRPr>
          </a:p>
        </p:txBody>
      </p:sp>
      <p:sp>
        <p:nvSpPr>
          <p:cNvPr id="7" name="Content Placeholder 2"/>
          <p:cNvSpPr txBox="1">
            <a:spLocks/>
          </p:cNvSpPr>
          <p:nvPr/>
        </p:nvSpPr>
        <p:spPr bwMode="auto">
          <a:xfrm>
            <a:off x="146304" y="727048"/>
            <a:ext cx="8851392" cy="29579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marL="0" indent="0" algn="ctr" rtl="0" eaLnBrk="0" fontAlgn="base" hangingPunct="0">
              <a:spcBef>
                <a:spcPct val="20000"/>
              </a:spcBef>
              <a:spcAft>
                <a:spcPct val="0"/>
              </a:spcAft>
              <a:buNone/>
              <a:defRPr sz="2800" b="1">
                <a:solidFill>
                  <a:schemeClr val="tx1">
                    <a:tint val="75000"/>
                  </a:schemeClr>
                </a:solidFill>
                <a:latin typeface="+mn-lt"/>
                <a:ea typeface="+mn-ea"/>
                <a:cs typeface="+mn-cs"/>
              </a:defRPr>
            </a:lvl1pPr>
            <a:lvl2pPr marL="457200" indent="0" algn="ctr" rtl="0" eaLnBrk="0" fontAlgn="base" hangingPunct="0">
              <a:spcBef>
                <a:spcPct val="20000"/>
              </a:spcBef>
              <a:spcAft>
                <a:spcPct val="0"/>
              </a:spcAft>
              <a:buNone/>
              <a:defRPr sz="2400">
                <a:solidFill>
                  <a:schemeClr val="tx1">
                    <a:tint val="75000"/>
                  </a:schemeClr>
                </a:solidFill>
                <a:latin typeface="+mn-lt"/>
              </a:defRPr>
            </a:lvl2pPr>
            <a:lvl3pPr marL="914400" indent="0" algn="ctr" rtl="0" eaLnBrk="0" fontAlgn="base" hangingPunct="0">
              <a:spcBef>
                <a:spcPct val="20000"/>
              </a:spcBef>
              <a:spcAft>
                <a:spcPct val="0"/>
              </a:spcAft>
              <a:buNone/>
              <a:defRPr sz="2000">
                <a:solidFill>
                  <a:schemeClr val="tx1">
                    <a:tint val="75000"/>
                  </a:schemeClr>
                </a:solidFill>
                <a:latin typeface="+mn-lt"/>
              </a:defRPr>
            </a:lvl3pPr>
            <a:lvl4pPr marL="1371600" indent="0" algn="ctr" rtl="0" eaLnBrk="0" fontAlgn="base" hangingPunct="0">
              <a:spcBef>
                <a:spcPct val="20000"/>
              </a:spcBef>
              <a:spcAft>
                <a:spcPct val="0"/>
              </a:spcAft>
              <a:buNone/>
              <a:defRPr>
                <a:solidFill>
                  <a:schemeClr val="tx1">
                    <a:tint val="75000"/>
                  </a:schemeClr>
                </a:solidFill>
                <a:latin typeface="+mn-lt"/>
              </a:defRPr>
            </a:lvl4pPr>
            <a:lvl5pPr marL="1828800" indent="0" algn="ctr" rtl="0" eaLnBrk="0" fontAlgn="base" hangingPunct="0">
              <a:spcBef>
                <a:spcPct val="20000"/>
              </a:spcBef>
              <a:spcAft>
                <a:spcPct val="0"/>
              </a:spcAft>
              <a:buNone/>
              <a:defRPr>
                <a:solidFill>
                  <a:schemeClr val="tx1">
                    <a:tint val="75000"/>
                  </a:schemeClr>
                </a:solidFill>
                <a:latin typeface="+mn-lt"/>
              </a:defRPr>
            </a:lvl5pPr>
            <a:lvl6pPr marL="2286000" indent="0" algn="ctr" rtl="0" fontAlgn="base">
              <a:spcBef>
                <a:spcPct val="20000"/>
              </a:spcBef>
              <a:spcAft>
                <a:spcPct val="0"/>
              </a:spcAft>
              <a:buNone/>
              <a:defRPr>
                <a:solidFill>
                  <a:schemeClr val="tx1">
                    <a:tint val="75000"/>
                  </a:schemeClr>
                </a:solidFill>
                <a:latin typeface="+mn-lt"/>
              </a:defRPr>
            </a:lvl6pPr>
            <a:lvl7pPr marL="2743200" indent="0" algn="ctr" rtl="0" fontAlgn="base">
              <a:spcBef>
                <a:spcPct val="20000"/>
              </a:spcBef>
              <a:spcAft>
                <a:spcPct val="0"/>
              </a:spcAft>
              <a:buNone/>
              <a:defRPr>
                <a:solidFill>
                  <a:schemeClr val="tx1">
                    <a:tint val="75000"/>
                  </a:schemeClr>
                </a:solidFill>
                <a:latin typeface="+mn-lt"/>
              </a:defRPr>
            </a:lvl7pPr>
            <a:lvl8pPr marL="3200400" indent="0" algn="ctr" rtl="0" fontAlgn="base">
              <a:spcBef>
                <a:spcPct val="20000"/>
              </a:spcBef>
              <a:spcAft>
                <a:spcPct val="0"/>
              </a:spcAft>
              <a:buNone/>
              <a:defRPr>
                <a:solidFill>
                  <a:schemeClr val="tx1">
                    <a:tint val="75000"/>
                  </a:schemeClr>
                </a:solidFill>
                <a:latin typeface="+mn-lt"/>
              </a:defRPr>
            </a:lvl8pPr>
            <a:lvl9pPr marL="3657600" indent="0" algn="ctr" rtl="0" fontAlgn="base">
              <a:spcBef>
                <a:spcPct val="20000"/>
              </a:spcBef>
              <a:spcAft>
                <a:spcPct val="0"/>
              </a:spcAft>
              <a:buNone/>
              <a:defRPr>
                <a:solidFill>
                  <a:schemeClr val="tx1">
                    <a:tint val="75000"/>
                  </a:schemeClr>
                </a:solidFill>
                <a:latin typeface="+mn-lt"/>
              </a:defRPr>
            </a:lvl9pPr>
          </a:lstStyle>
          <a:p>
            <a:pPr algn="l"/>
            <a:r>
              <a:rPr lang="en-US" dirty="0">
                <a:solidFill>
                  <a:schemeClr val="tx1"/>
                </a:solidFill>
                <a:latin typeface="Myriad Pro" pitchFamily="34" charset="0"/>
                <a:ea typeface="Adobe Kaiti Std R" pitchFamily="18" charset="-128"/>
              </a:rPr>
              <a:t>Communication and Promotion</a:t>
            </a:r>
          </a:p>
        </p:txBody>
      </p:sp>
      <p:sp>
        <p:nvSpPr>
          <p:cNvPr id="10" name="Content Placeholder 2"/>
          <p:cNvSpPr txBox="1">
            <a:spLocks/>
          </p:cNvSpPr>
          <p:nvPr/>
        </p:nvSpPr>
        <p:spPr bwMode="auto">
          <a:xfrm>
            <a:off x="146304" y="731520"/>
            <a:ext cx="8851392" cy="29579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marL="0" indent="0" algn="ctr" rtl="0" eaLnBrk="0" fontAlgn="base" hangingPunct="0">
              <a:spcBef>
                <a:spcPct val="20000"/>
              </a:spcBef>
              <a:spcAft>
                <a:spcPct val="0"/>
              </a:spcAft>
              <a:buNone/>
              <a:defRPr sz="2800" b="1">
                <a:solidFill>
                  <a:schemeClr val="tx1">
                    <a:tint val="75000"/>
                  </a:schemeClr>
                </a:solidFill>
                <a:latin typeface="+mn-lt"/>
                <a:ea typeface="+mn-ea"/>
                <a:cs typeface="+mn-cs"/>
              </a:defRPr>
            </a:lvl1pPr>
            <a:lvl2pPr marL="457200" indent="0" algn="ctr" rtl="0" eaLnBrk="0" fontAlgn="base" hangingPunct="0">
              <a:spcBef>
                <a:spcPct val="20000"/>
              </a:spcBef>
              <a:spcAft>
                <a:spcPct val="0"/>
              </a:spcAft>
              <a:buNone/>
              <a:defRPr sz="2400">
                <a:solidFill>
                  <a:schemeClr val="tx1">
                    <a:tint val="75000"/>
                  </a:schemeClr>
                </a:solidFill>
                <a:latin typeface="+mn-lt"/>
              </a:defRPr>
            </a:lvl2pPr>
            <a:lvl3pPr marL="914400" indent="0" algn="ctr" rtl="0" eaLnBrk="0" fontAlgn="base" hangingPunct="0">
              <a:spcBef>
                <a:spcPct val="20000"/>
              </a:spcBef>
              <a:spcAft>
                <a:spcPct val="0"/>
              </a:spcAft>
              <a:buNone/>
              <a:defRPr sz="2000">
                <a:solidFill>
                  <a:schemeClr val="tx1">
                    <a:tint val="75000"/>
                  </a:schemeClr>
                </a:solidFill>
                <a:latin typeface="+mn-lt"/>
              </a:defRPr>
            </a:lvl3pPr>
            <a:lvl4pPr marL="1371600" indent="0" algn="ctr" rtl="0" eaLnBrk="0" fontAlgn="base" hangingPunct="0">
              <a:spcBef>
                <a:spcPct val="20000"/>
              </a:spcBef>
              <a:spcAft>
                <a:spcPct val="0"/>
              </a:spcAft>
              <a:buNone/>
              <a:defRPr>
                <a:solidFill>
                  <a:schemeClr val="tx1">
                    <a:tint val="75000"/>
                  </a:schemeClr>
                </a:solidFill>
                <a:latin typeface="+mn-lt"/>
              </a:defRPr>
            </a:lvl4pPr>
            <a:lvl5pPr marL="1828800" indent="0" algn="ctr" rtl="0" eaLnBrk="0" fontAlgn="base" hangingPunct="0">
              <a:spcBef>
                <a:spcPct val="20000"/>
              </a:spcBef>
              <a:spcAft>
                <a:spcPct val="0"/>
              </a:spcAft>
              <a:buNone/>
              <a:defRPr>
                <a:solidFill>
                  <a:schemeClr val="tx1">
                    <a:tint val="75000"/>
                  </a:schemeClr>
                </a:solidFill>
                <a:latin typeface="+mn-lt"/>
              </a:defRPr>
            </a:lvl5pPr>
            <a:lvl6pPr marL="2286000" indent="0" algn="ctr" rtl="0" fontAlgn="base">
              <a:spcBef>
                <a:spcPct val="20000"/>
              </a:spcBef>
              <a:spcAft>
                <a:spcPct val="0"/>
              </a:spcAft>
              <a:buNone/>
              <a:defRPr>
                <a:solidFill>
                  <a:schemeClr val="tx1">
                    <a:tint val="75000"/>
                  </a:schemeClr>
                </a:solidFill>
                <a:latin typeface="+mn-lt"/>
              </a:defRPr>
            </a:lvl6pPr>
            <a:lvl7pPr marL="2743200" indent="0" algn="ctr" rtl="0" fontAlgn="base">
              <a:spcBef>
                <a:spcPct val="20000"/>
              </a:spcBef>
              <a:spcAft>
                <a:spcPct val="0"/>
              </a:spcAft>
              <a:buNone/>
              <a:defRPr>
                <a:solidFill>
                  <a:schemeClr val="tx1">
                    <a:tint val="75000"/>
                  </a:schemeClr>
                </a:solidFill>
                <a:latin typeface="+mn-lt"/>
              </a:defRPr>
            </a:lvl7pPr>
            <a:lvl8pPr marL="3200400" indent="0" algn="ctr" rtl="0" fontAlgn="base">
              <a:spcBef>
                <a:spcPct val="20000"/>
              </a:spcBef>
              <a:spcAft>
                <a:spcPct val="0"/>
              </a:spcAft>
              <a:buNone/>
              <a:defRPr>
                <a:solidFill>
                  <a:schemeClr val="tx1">
                    <a:tint val="75000"/>
                  </a:schemeClr>
                </a:solidFill>
                <a:latin typeface="+mn-lt"/>
              </a:defRPr>
            </a:lvl8pPr>
            <a:lvl9pPr marL="3657600" indent="0" algn="ctr" rtl="0" fontAlgn="base">
              <a:spcBef>
                <a:spcPct val="20000"/>
              </a:spcBef>
              <a:spcAft>
                <a:spcPct val="0"/>
              </a:spcAft>
              <a:buNone/>
              <a:defRPr>
                <a:solidFill>
                  <a:schemeClr val="tx1">
                    <a:tint val="75000"/>
                  </a:schemeClr>
                </a:solidFill>
                <a:latin typeface="+mn-lt"/>
              </a:defRPr>
            </a:lvl9pPr>
          </a:lstStyle>
          <a:p>
            <a:pPr algn="l"/>
            <a:r>
              <a:rPr lang="en-US" dirty="0">
                <a:solidFill>
                  <a:schemeClr val="tx1"/>
                </a:solidFill>
                <a:latin typeface="Myriad Pro" pitchFamily="34" charset="0"/>
                <a:ea typeface="Adobe Kaiti Std R" pitchFamily="18" charset="-128"/>
              </a:rPr>
              <a:t>Certification Guidance and Advice</a:t>
            </a:r>
          </a:p>
        </p:txBody>
      </p:sp>
      <p:sp>
        <p:nvSpPr>
          <p:cNvPr id="11" name="Content Placeholder 2"/>
          <p:cNvSpPr txBox="1">
            <a:spLocks/>
          </p:cNvSpPr>
          <p:nvPr/>
        </p:nvSpPr>
        <p:spPr bwMode="auto">
          <a:xfrm>
            <a:off x="146304" y="735992"/>
            <a:ext cx="8851392" cy="29579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marL="0" indent="0" algn="ctr" rtl="0" eaLnBrk="0" fontAlgn="base" hangingPunct="0">
              <a:spcBef>
                <a:spcPct val="20000"/>
              </a:spcBef>
              <a:spcAft>
                <a:spcPct val="0"/>
              </a:spcAft>
              <a:buNone/>
              <a:defRPr sz="2800" b="1">
                <a:solidFill>
                  <a:schemeClr val="tx1">
                    <a:tint val="75000"/>
                  </a:schemeClr>
                </a:solidFill>
                <a:latin typeface="+mn-lt"/>
                <a:ea typeface="+mn-ea"/>
                <a:cs typeface="+mn-cs"/>
              </a:defRPr>
            </a:lvl1pPr>
            <a:lvl2pPr marL="457200" indent="0" algn="ctr" rtl="0" eaLnBrk="0" fontAlgn="base" hangingPunct="0">
              <a:spcBef>
                <a:spcPct val="20000"/>
              </a:spcBef>
              <a:spcAft>
                <a:spcPct val="0"/>
              </a:spcAft>
              <a:buNone/>
              <a:defRPr sz="2400">
                <a:solidFill>
                  <a:schemeClr val="tx1">
                    <a:tint val="75000"/>
                  </a:schemeClr>
                </a:solidFill>
                <a:latin typeface="+mn-lt"/>
              </a:defRPr>
            </a:lvl2pPr>
            <a:lvl3pPr marL="914400" indent="0" algn="ctr" rtl="0" eaLnBrk="0" fontAlgn="base" hangingPunct="0">
              <a:spcBef>
                <a:spcPct val="20000"/>
              </a:spcBef>
              <a:spcAft>
                <a:spcPct val="0"/>
              </a:spcAft>
              <a:buNone/>
              <a:defRPr sz="2000">
                <a:solidFill>
                  <a:schemeClr val="tx1">
                    <a:tint val="75000"/>
                  </a:schemeClr>
                </a:solidFill>
                <a:latin typeface="+mn-lt"/>
              </a:defRPr>
            </a:lvl3pPr>
            <a:lvl4pPr marL="1371600" indent="0" algn="ctr" rtl="0" eaLnBrk="0" fontAlgn="base" hangingPunct="0">
              <a:spcBef>
                <a:spcPct val="20000"/>
              </a:spcBef>
              <a:spcAft>
                <a:spcPct val="0"/>
              </a:spcAft>
              <a:buNone/>
              <a:defRPr>
                <a:solidFill>
                  <a:schemeClr val="tx1">
                    <a:tint val="75000"/>
                  </a:schemeClr>
                </a:solidFill>
                <a:latin typeface="+mn-lt"/>
              </a:defRPr>
            </a:lvl4pPr>
            <a:lvl5pPr marL="1828800" indent="0" algn="ctr" rtl="0" eaLnBrk="0" fontAlgn="base" hangingPunct="0">
              <a:spcBef>
                <a:spcPct val="20000"/>
              </a:spcBef>
              <a:spcAft>
                <a:spcPct val="0"/>
              </a:spcAft>
              <a:buNone/>
              <a:defRPr>
                <a:solidFill>
                  <a:schemeClr val="tx1">
                    <a:tint val="75000"/>
                  </a:schemeClr>
                </a:solidFill>
                <a:latin typeface="+mn-lt"/>
              </a:defRPr>
            </a:lvl5pPr>
            <a:lvl6pPr marL="2286000" indent="0" algn="ctr" rtl="0" fontAlgn="base">
              <a:spcBef>
                <a:spcPct val="20000"/>
              </a:spcBef>
              <a:spcAft>
                <a:spcPct val="0"/>
              </a:spcAft>
              <a:buNone/>
              <a:defRPr>
                <a:solidFill>
                  <a:schemeClr val="tx1">
                    <a:tint val="75000"/>
                  </a:schemeClr>
                </a:solidFill>
                <a:latin typeface="+mn-lt"/>
              </a:defRPr>
            </a:lvl6pPr>
            <a:lvl7pPr marL="2743200" indent="0" algn="ctr" rtl="0" fontAlgn="base">
              <a:spcBef>
                <a:spcPct val="20000"/>
              </a:spcBef>
              <a:spcAft>
                <a:spcPct val="0"/>
              </a:spcAft>
              <a:buNone/>
              <a:defRPr>
                <a:solidFill>
                  <a:schemeClr val="tx1">
                    <a:tint val="75000"/>
                  </a:schemeClr>
                </a:solidFill>
                <a:latin typeface="+mn-lt"/>
              </a:defRPr>
            </a:lvl7pPr>
            <a:lvl8pPr marL="3200400" indent="0" algn="ctr" rtl="0" fontAlgn="base">
              <a:spcBef>
                <a:spcPct val="20000"/>
              </a:spcBef>
              <a:spcAft>
                <a:spcPct val="0"/>
              </a:spcAft>
              <a:buNone/>
              <a:defRPr>
                <a:solidFill>
                  <a:schemeClr val="tx1">
                    <a:tint val="75000"/>
                  </a:schemeClr>
                </a:solidFill>
                <a:latin typeface="+mn-lt"/>
              </a:defRPr>
            </a:lvl8pPr>
            <a:lvl9pPr marL="3657600" indent="0" algn="ctr" rtl="0" fontAlgn="base">
              <a:spcBef>
                <a:spcPct val="20000"/>
              </a:spcBef>
              <a:spcAft>
                <a:spcPct val="0"/>
              </a:spcAft>
              <a:buNone/>
              <a:defRPr>
                <a:solidFill>
                  <a:schemeClr val="tx1">
                    <a:tint val="75000"/>
                  </a:schemeClr>
                </a:solidFill>
                <a:latin typeface="+mn-lt"/>
              </a:defRPr>
            </a:lvl9pPr>
          </a:lstStyle>
          <a:p>
            <a:pPr algn="l"/>
            <a:r>
              <a:rPr lang="en-US" dirty="0">
                <a:solidFill>
                  <a:schemeClr val="tx1"/>
                </a:solidFill>
                <a:latin typeface="Myriad Pro" pitchFamily="34" charset="0"/>
                <a:ea typeface="Adobe Kaiti Std R" pitchFamily="18" charset="-128"/>
              </a:rPr>
              <a:t>Consolidate Flight Inspection Service Provider Database</a:t>
            </a:r>
          </a:p>
        </p:txBody>
      </p:sp>
      <p:sp>
        <p:nvSpPr>
          <p:cNvPr id="13" name="Content Placeholder 2"/>
          <p:cNvSpPr txBox="1">
            <a:spLocks/>
          </p:cNvSpPr>
          <p:nvPr/>
        </p:nvSpPr>
        <p:spPr bwMode="auto">
          <a:xfrm>
            <a:off x="146304" y="731519"/>
            <a:ext cx="8851392" cy="29579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marL="0" indent="0" algn="ctr" rtl="0" eaLnBrk="0" fontAlgn="base" hangingPunct="0">
              <a:spcBef>
                <a:spcPct val="20000"/>
              </a:spcBef>
              <a:spcAft>
                <a:spcPct val="0"/>
              </a:spcAft>
              <a:buNone/>
              <a:defRPr sz="2800" b="1">
                <a:solidFill>
                  <a:schemeClr val="tx1">
                    <a:tint val="75000"/>
                  </a:schemeClr>
                </a:solidFill>
                <a:latin typeface="+mn-lt"/>
                <a:ea typeface="+mn-ea"/>
                <a:cs typeface="+mn-cs"/>
              </a:defRPr>
            </a:lvl1pPr>
            <a:lvl2pPr marL="457200" indent="0" algn="ctr" rtl="0" eaLnBrk="0" fontAlgn="base" hangingPunct="0">
              <a:spcBef>
                <a:spcPct val="20000"/>
              </a:spcBef>
              <a:spcAft>
                <a:spcPct val="0"/>
              </a:spcAft>
              <a:buNone/>
              <a:defRPr sz="2400">
                <a:solidFill>
                  <a:schemeClr val="tx1">
                    <a:tint val="75000"/>
                  </a:schemeClr>
                </a:solidFill>
                <a:latin typeface="+mn-lt"/>
              </a:defRPr>
            </a:lvl2pPr>
            <a:lvl3pPr marL="914400" indent="0" algn="ctr" rtl="0" eaLnBrk="0" fontAlgn="base" hangingPunct="0">
              <a:spcBef>
                <a:spcPct val="20000"/>
              </a:spcBef>
              <a:spcAft>
                <a:spcPct val="0"/>
              </a:spcAft>
              <a:buNone/>
              <a:defRPr sz="2000">
                <a:solidFill>
                  <a:schemeClr val="tx1">
                    <a:tint val="75000"/>
                  </a:schemeClr>
                </a:solidFill>
                <a:latin typeface="+mn-lt"/>
              </a:defRPr>
            </a:lvl3pPr>
            <a:lvl4pPr marL="1371600" indent="0" algn="ctr" rtl="0" eaLnBrk="0" fontAlgn="base" hangingPunct="0">
              <a:spcBef>
                <a:spcPct val="20000"/>
              </a:spcBef>
              <a:spcAft>
                <a:spcPct val="0"/>
              </a:spcAft>
              <a:buNone/>
              <a:defRPr>
                <a:solidFill>
                  <a:schemeClr val="tx1">
                    <a:tint val="75000"/>
                  </a:schemeClr>
                </a:solidFill>
                <a:latin typeface="+mn-lt"/>
              </a:defRPr>
            </a:lvl4pPr>
            <a:lvl5pPr marL="1828800" indent="0" algn="ctr" rtl="0" eaLnBrk="0" fontAlgn="base" hangingPunct="0">
              <a:spcBef>
                <a:spcPct val="20000"/>
              </a:spcBef>
              <a:spcAft>
                <a:spcPct val="0"/>
              </a:spcAft>
              <a:buNone/>
              <a:defRPr>
                <a:solidFill>
                  <a:schemeClr val="tx1">
                    <a:tint val="75000"/>
                  </a:schemeClr>
                </a:solidFill>
                <a:latin typeface="+mn-lt"/>
              </a:defRPr>
            </a:lvl5pPr>
            <a:lvl6pPr marL="2286000" indent="0" algn="ctr" rtl="0" fontAlgn="base">
              <a:spcBef>
                <a:spcPct val="20000"/>
              </a:spcBef>
              <a:spcAft>
                <a:spcPct val="0"/>
              </a:spcAft>
              <a:buNone/>
              <a:defRPr>
                <a:solidFill>
                  <a:schemeClr val="tx1">
                    <a:tint val="75000"/>
                  </a:schemeClr>
                </a:solidFill>
                <a:latin typeface="+mn-lt"/>
              </a:defRPr>
            </a:lvl6pPr>
            <a:lvl7pPr marL="2743200" indent="0" algn="ctr" rtl="0" fontAlgn="base">
              <a:spcBef>
                <a:spcPct val="20000"/>
              </a:spcBef>
              <a:spcAft>
                <a:spcPct val="0"/>
              </a:spcAft>
              <a:buNone/>
              <a:defRPr>
                <a:solidFill>
                  <a:schemeClr val="tx1">
                    <a:tint val="75000"/>
                  </a:schemeClr>
                </a:solidFill>
                <a:latin typeface="+mn-lt"/>
              </a:defRPr>
            </a:lvl7pPr>
            <a:lvl8pPr marL="3200400" indent="0" algn="ctr" rtl="0" fontAlgn="base">
              <a:spcBef>
                <a:spcPct val="20000"/>
              </a:spcBef>
              <a:spcAft>
                <a:spcPct val="0"/>
              </a:spcAft>
              <a:buNone/>
              <a:defRPr>
                <a:solidFill>
                  <a:schemeClr val="tx1">
                    <a:tint val="75000"/>
                  </a:schemeClr>
                </a:solidFill>
                <a:latin typeface="+mn-lt"/>
              </a:defRPr>
            </a:lvl8pPr>
            <a:lvl9pPr marL="3657600" indent="0" algn="ctr" rtl="0" fontAlgn="base">
              <a:spcBef>
                <a:spcPct val="20000"/>
              </a:spcBef>
              <a:spcAft>
                <a:spcPct val="0"/>
              </a:spcAft>
              <a:buNone/>
              <a:defRPr>
                <a:solidFill>
                  <a:schemeClr val="tx1">
                    <a:tint val="75000"/>
                  </a:schemeClr>
                </a:solidFill>
                <a:latin typeface="+mn-lt"/>
              </a:defRPr>
            </a:lvl9pPr>
          </a:lstStyle>
          <a:p>
            <a:pPr algn="l"/>
            <a:r>
              <a:rPr lang="en-US" dirty="0">
                <a:solidFill>
                  <a:schemeClr val="tx1"/>
                </a:solidFill>
                <a:latin typeface="Myriad Pro" pitchFamily="34" charset="0"/>
                <a:ea typeface="Adobe Kaiti Std R" pitchFamily="18" charset="-128"/>
              </a:rPr>
              <a:t>Promote International Flight Inspection Symposiums</a:t>
            </a:r>
          </a:p>
        </p:txBody>
      </p:sp>
      <p:sp>
        <p:nvSpPr>
          <p:cNvPr id="12" name="Content Placeholder 2"/>
          <p:cNvSpPr txBox="1">
            <a:spLocks/>
          </p:cNvSpPr>
          <p:nvPr/>
        </p:nvSpPr>
        <p:spPr bwMode="auto">
          <a:xfrm>
            <a:off x="148183" y="737799"/>
            <a:ext cx="8851392" cy="29579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marL="0" indent="0" algn="ctr" rtl="0" eaLnBrk="0" fontAlgn="base" hangingPunct="0">
              <a:spcBef>
                <a:spcPct val="20000"/>
              </a:spcBef>
              <a:spcAft>
                <a:spcPct val="0"/>
              </a:spcAft>
              <a:buNone/>
              <a:defRPr sz="2800" b="1">
                <a:solidFill>
                  <a:schemeClr val="tx1">
                    <a:tint val="75000"/>
                  </a:schemeClr>
                </a:solidFill>
                <a:latin typeface="+mn-lt"/>
                <a:ea typeface="+mn-ea"/>
                <a:cs typeface="+mn-cs"/>
              </a:defRPr>
            </a:lvl1pPr>
            <a:lvl2pPr marL="457200" indent="0" algn="ctr" rtl="0" eaLnBrk="0" fontAlgn="base" hangingPunct="0">
              <a:spcBef>
                <a:spcPct val="20000"/>
              </a:spcBef>
              <a:spcAft>
                <a:spcPct val="0"/>
              </a:spcAft>
              <a:buNone/>
              <a:defRPr sz="2400">
                <a:solidFill>
                  <a:schemeClr val="tx1">
                    <a:tint val="75000"/>
                  </a:schemeClr>
                </a:solidFill>
                <a:latin typeface="+mn-lt"/>
              </a:defRPr>
            </a:lvl2pPr>
            <a:lvl3pPr marL="914400" indent="0" algn="ctr" rtl="0" eaLnBrk="0" fontAlgn="base" hangingPunct="0">
              <a:spcBef>
                <a:spcPct val="20000"/>
              </a:spcBef>
              <a:spcAft>
                <a:spcPct val="0"/>
              </a:spcAft>
              <a:buNone/>
              <a:defRPr sz="2000">
                <a:solidFill>
                  <a:schemeClr val="tx1">
                    <a:tint val="75000"/>
                  </a:schemeClr>
                </a:solidFill>
                <a:latin typeface="+mn-lt"/>
              </a:defRPr>
            </a:lvl3pPr>
            <a:lvl4pPr marL="1371600" indent="0" algn="ctr" rtl="0" eaLnBrk="0" fontAlgn="base" hangingPunct="0">
              <a:spcBef>
                <a:spcPct val="20000"/>
              </a:spcBef>
              <a:spcAft>
                <a:spcPct val="0"/>
              </a:spcAft>
              <a:buNone/>
              <a:defRPr>
                <a:solidFill>
                  <a:schemeClr val="tx1">
                    <a:tint val="75000"/>
                  </a:schemeClr>
                </a:solidFill>
                <a:latin typeface="+mn-lt"/>
              </a:defRPr>
            </a:lvl4pPr>
            <a:lvl5pPr marL="1828800" indent="0" algn="ctr" rtl="0" eaLnBrk="0" fontAlgn="base" hangingPunct="0">
              <a:spcBef>
                <a:spcPct val="20000"/>
              </a:spcBef>
              <a:spcAft>
                <a:spcPct val="0"/>
              </a:spcAft>
              <a:buNone/>
              <a:defRPr>
                <a:solidFill>
                  <a:schemeClr val="tx1">
                    <a:tint val="75000"/>
                  </a:schemeClr>
                </a:solidFill>
                <a:latin typeface="+mn-lt"/>
              </a:defRPr>
            </a:lvl5pPr>
            <a:lvl6pPr marL="2286000" indent="0" algn="ctr" rtl="0" fontAlgn="base">
              <a:spcBef>
                <a:spcPct val="20000"/>
              </a:spcBef>
              <a:spcAft>
                <a:spcPct val="0"/>
              </a:spcAft>
              <a:buNone/>
              <a:defRPr>
                <a:solidFill>
                  <a:schemeClr val="tx1">
                    <a:tint val="75000"/>
                  </a:schemeClr>
                </a:solidFill>
                <a:latin typeface="+mn-lt"/>
              </a:defRPr>
            </a:lvl6pPr>
            <a:lvl7pPr marL="2743200" indent="0" algn="ctr" rtl="0" fontAlgn="base">
              <a:spcBef>
                <a:spcPct val="20000"/>
              </a:spcBef>
              <a:spcAft>
                <a:spcPct val="0"/>
              </a:spcAft>
              <a:buNone/>
              <a:defRPr>
                <a:solidFill>
                  <a:schemeClr val="tx1">
                    <a:tint val="75000"/>
                  </a:schemeClr>
                </a:solidFill>
                <a:latin typeface="+mn-lt"/>
              </a:defRPr>
            </a:lvl7pPr>
            <a:lvl8pPr marL="3200400" indent="0" algn="ctr" rtl="0" fontAlgn="base">
              <a:spcBef>
                <a:spcPct val="20000"/>
              </a:spcBef>
              <a:spcAft>
                <a:spcPct val="0"/>
              </a:spcAft>
              <a:buNone/>
              <a:defRPr>
                <a:solidFill>
                  <a:schemeClr val="tx1">
                    <a:tint val="75000"/>
                  </a:schemeClr>
                </a:solidFill>
                <a:latin typeface="+mn-lt"/>
              </a:defRPr>
            </a:lvl8pPr>
            <a:lvl9pPr marL="3657600" indent="0" algn="ctr" rtl="0" fontAlgn="base">
              <a:spcBef>
                <a:spcPct val="20000"/>
              </a:spcBef>
              <a:spcAft>
                <a:spcPct val="0"/>
              </a:spcAft>
              <a:buNone/>
              <a:defRPr>
                <a:solidFill>
                  <a:schemeClr val="tx1">
                    <a:tint val="75000"/>
                  </a:schemeClr>
                </a:solidFill>
                <a:latin typeface="+mn-lt"/>
              </a:defRPr>
            </a:lvl9pPr>
          </a:lstStyle>
          <a:p>
            <a:pPr algn="l"/>
            <a:r>
              <a:rPr lang="en-US" dirty="0">
                <a:solidFill>
                  <a:schemeClr val="tx1"/>
                </a:solidFill>
                <a:latin typeface="Myriad Pro" pitchFamily="34" charset="0"/>
                <a:ea typeface="Adobe Kaiti Std R" pitchFamily="18" charset="-128"/>
              </a:rPr>
              <a:t>Harmonize the Qualification for F.I. Equipment Performance and Verification of Standards</a:t>
            </a:r>
          </a:p>
        </p:txBody>
      </p:sp>
    </p:spTree>
    <p:extLst>
      <p:ext uri="{BB962C8B-B14F-4D97-AF65-F5344CB8AC3E}">
        <p14:creationId xmlns:p14="http://schemas.microsoft.com/office/powerpoint/2010/main" val="770864398"/>
      </p:ext>
    </p:extLst>
  </p:cSld>
  <p:clrMapOvr>
    <a:masterClrMapping/>
  </p:clrMapOvr>
  <p:transition spd="med" advTm="33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1"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0" presetClass="path" presetSubtype="0" accel="50000" decel="50000" fill="hold" grpId="0" nodeType="withEffect">
                                  <p:stCondLst>
                                    <p:cond delay="0"/>
                                  </p:stCondLst>
                                  <p:childTnLst>
                                    <p:animMotion origin="layout" path="M -0.90261 -4.07956E-6 L 0.19479 -4.07956E-6 L 1.38889E-6 -4.07956E-6 " pathEditMode="relative" ptsTypes="AAA">
                                      <p:cBhvr>
                                        <p:cTn id="8" dur="2000" fill="hold"/>
                                        <p:tgtEl>
                                          <p:spTgt spid="5"/>
                                        </p:tgtEl>
                                        <p:attrNameLst>
                                          <p:attrName>ppt_x</p:attrName>
                                          <p:attrName>ppt_y</p:attrName>
                                        </p:attrNameLst>
                                      </p:cBhvr>
                                    </p:animMotion>
                                  </p:childTnLst>
                                </p:cTn>
                              </p:par>
                              <p:par>
                                <p:cTn id="9" presetID="10" presetClass="entr" presetSubtype="0" fill="hold" grpId="1" nodeType="with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par>
                                <p:cTn id="12" presetID="42" presetClass="path" presetSubtype="0" accel="50000" decel="50000" fill="hold" grpId="0" nodeType="withEffect">
                                  <p:stCondLst>
                                    <p:cond delay="0"/>
                                  </p:stCondLst>
                                  <p:childTnLst>
                                    <p:animMotion origin="layout" path="M 0 0  L 0 0.33302  E" pathEditMode="relative" ptsTypes="">
                                      <p:cBhvr>
                                        <p:cTn id="13" dur="2000" spd="-100000" fill="hold"/>
                                        <p:tgtEl>
                                          <p:spTgt spid="4"/>
                                        </p:tgtEl>
                                        <p:attrNameLst>
                                          <p:attrName>ppt_x</p:attrName>
                                          <p:attrName>ppt_y</p:attrName>
                                        </p:attrNameLst>
                                      </p:cBhvr>
                                    </p:animMotion>
                                  </p:childTnLst>
                                </p:cTn>
                              </p:par>
                              <p:par>
                                <p:cTn id="14" presetID="10" presetClass="entr" presetSubtype="0" fill="hold" nodeType="withEffect">
                                  <p:stCondLst>
                                    <p:cond delay="150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par>
                                <p:cTn id="17" presetID="47" presetClass="entr" presetSubtype="0" fill="hold" grpId="0" nodeType="withEffect">
                                  <p:stCondLst>
                                    <p:cond delay="150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childTnLst>
                          </p:cTn>
                        </p:par>
                        <p:par>
                          <p:cTn id="22" fill="hold">
                            <p:stCondLst>
                              <p:cond delay="2500"/>
                            </p:stCondLst>
                            <p:childTnLst>
                              <p:par>
                                <p:cTn id="23" presetID="10" presetClass="exit" presetSubtype="0" fill="hold" nodeType="afterEffect">
                                  <p:stCondLst>
                                    <p:cond delay="3000"/>
                                  </p:stCondLst>
                                  <p:childTnLst>
                                    <p:animEffect transition="out" filter="fade">
                                      <p:cBhvr>
                                        <p:cTn id="24" dur="500"/>
                                        <p:tgtEl>
                                          <p:spTgt spid="6"/>
                                        </p:tgtEl>
                                      </p:cBhvr>
                                    </p:animEffect>
                                    <p:set>
                                      <p:cBhvr>
                                        <p:cTn id="25" dur="1" fill="hold">
                                          <p:stCondLst>
                                            <p:cond delay="499"/>
                                          </p:stCondLst>
                                        </p:cTn>
                                        <p:tgtEl>
                                          <p:spTgt spid="6"/>
                                        </p:tgtEl>
                                        <p:attrNameLst>
                                          <p:attrName>style.visibility</p:attrName>
                                        </p:attrNameLst>
                                      </p:cBhvr>
                                      <p:to>
                                        <p:strVal val="hidden"/>
                                      </p:to>
                                    </p:set>
                                  </p:childTnLst>
                                </p:cTn>
                              </p:par>
                              <p:par>
                                <p:cTn id="26" presetID="9" presetClass="emph" presetSubtype="0" grpId="2" nodeType="withEffect">
                                  <p:stCondLst>
                                    <p:cond delay="3000"/>
                                  </p:stCondLst>
                                  <p:childTnLst>
                                    <p:set>
                                      <p:cBhvr rctx="PPT">
                                        <p:cTn id="27" dur="indefinite"/>
                                        <p:tgtEl>
                                          <p:spTgt spid="5"/>
                                        </p:tgtEl>
                                        <p:attrNameLst>
                                          <p:attrName>style.opacity</p:attrName>
                                        </p:attrNameLst>
                                      </p:cBhvr>
                                      <p:to>
                                        <p:strVal val="0.25"/>
                                      </p:to>
                                    </p:set>
                                    <p:animEffect filter="image" prLst="opacity: 0.25">
                                      <p:cBhvr rctx="IE">
                                        <p:cTn id="28" dur="indefinite"/>
                                        <p:tgtEl>
                                          <p:spTgt spid="5"/>
                                        </p:tgtEl>
                                      </p:cBhvr>
                                    </p:animEffect>
                                  </p:childTnLst>
                                </p:cTn>
                              </p:par>
                              <p:par>
                                <p:cTn id="29" presetID="9" presetClass="emph" presetSubtype="0" grpId="2" nodeType="withEffect">
                                  <p:stCondLst>
                                    <p:cond delay="3000"/>
                                  </p:stCondLst>
                                  <p:childTnLst>
                                    <p:set>
                                      <p:cBhvr rctx="PPT">
                                        <p:cTn id="30" dur="indefinite"/>
                                        <p:tgtEl>
                                          <p:spTgt spid="4"/>
                                        </p:tgtEl>
                                        <p:attrNameLst>
                                          <p:attrName>style.opacity</p:attrName>
                                        </p:attrNameLst>
                                      </p:cBhvr>
                                      <p:to>
                                        <p:strVal val="0.25"/>
                                      </p:to>
                                    </p:set>
                                    <p:animEffect filter="image" prLst="opacity: 0.25">
                                      <p:cBhvr rctx="IE">
                                        <p:cTn id="31" dur="indefinite"/>
                                        <p:tgtEl>
                                          <p:spTgt spid="4"/>
                                        </p:tgtEl>
                                      </p:cBhvr>
                                    </p:animEffect>
                                  </p:childTnLst>
                                </p:cTn>
                              </p:par>
                              <p:par>
                                <p:cTn id="32" presetID="9" presetClass="emph" presetSubtype="0" nodeType="withEffect">
                                  <p:stCondLst>
                                    <p:cond delay="3000"/>
                                  </p:stCondLst>
                                  <p:childTnLst>
                                    <p:set>
                                      <p:cBhvr rctx="PPT">
                                        <p:cTn id="33" dur="indefinite"/>
                                        <p:tgtEl>
                                          <p:spTgt spid="3"/>
                                        </p:tgtEl>
                                        <p:attrNameLst>
                                          <p:attrName>style.opacity</p:attrName>
                                        </p:attrNameLst>
                                      </p:cBhvr>
                                      <p:to>
                                        <p:strVal val="0.25"/>
                                      </p:to>
                                    </p:set>
                                    <p:animEffect filter="image" prLst="opacity: 0.25">
                                      <p:cBhvr rctx="IE">
                                        <p:cTn id="34" dur="indefinite"/>
                                        <p:tgtEl>
                                          <p:spTgt spid="3"/>
                                        </p:tgtEl>
                                      </p:cBhvr>
                                    </p:animEffect>
                                  </p:childTnLst>
                                </p:cTn>
                              </p:par>
                              <p:par>
                                <p:cTn id="35" presetID="55" presetClass="entr" presetSubtype="0" fill="hold" grpId="0" nodeType="withEffect">
                                  <p:stCondLst>
                                    <p:cond delay="3000"/>
                                  </p:stCondLst>
                                  <p:childTnLst>
                                    <p:set>
                                      <p:cBhvr>
                                        <p:cTn id="36" dur="1" fill="hold">
                                          <p:stCondLst>
                                            <p:cond delay="0"/>
                                          </p:stCondLst>
                                        </p:cTn>
                                        <p:tgtEl>
                                          <p:spTgt spid="7"/>
                                        </p:tgtEl>
                                        <p:attrNameLst>
                                          <p:attrName>style.visibility</p:attrName>
                                        </p:attrNameLst>
                                      </p:cBhvr>
                                      <p:to>
                                        <p:strVal val="visible"/>
                                      </p:to>
                                    </p:set>
                                    <p:anim calcmode="lin" valueType="num">
                                      <p:cBhvr>
                                        <p:cTn id="37" dur="1000" fill="hold"/>
                                        <p:tgtEl>
                                          <p:spTgt spid="7"/>
                                        </p:tgtEl>
                                        <p:attrNameLst>
                                          <p:attrName>ppt_w</p:attrName>
                                        </p:attrNameLst>
                                      </p:cBhvr>
                                      <p:tavLst>
                                        <p:tav tm="0">
                                          <p:val>
                                            <p:strVal val="#ppt_w*0.70"/>
                                          </p:val>
                                        </p:tav>
                                        <p:tav tm="100000">
                                          <p:val>
                                            <p:strVal val="#ppt_w"/>
                                          </p:val>
                                        </p:tav>
                                      </p:tavLst>
                                    </p:anim>
                                    <p:anim calcmode="lin" valueType="num">
                                      <p:cBhvr>
                                        <p:cTn id="38" dur="1000" fill="hold"/>
                                        <p:tgtEl>
                                          <p:spTgt spid="7"/>
                                        </p:tgtEl>
                                        <p:attrNameLst>
                                          <p:attrName>ppt_h</p:attrName>
                                        </p:attrNameLst>
                                      </p:cBhvr>
                                      <p:tavLst>
                                        <p:tav tm="0">
                                          <p:val>
                                            <p:strVal val="#ppt_h"/>
                                          </p:val>
                                        </p:tav>
                                        <p:tav tm="100000">
                                          <p:val>
                                            <p:strVal val="#ppt_h"/>
                                          </p:val>
                                        </p:tav>
                                      </p:tavLst>
                                    </p:anim>
                                    <p:animEffect transition="in" filter="fade">
                                      <p:cBhvr>
                                        <p:cTn id="39" dur="1000"/>
                                        <p:tgtEl>
                                          <p:spTgt spid="7"/>
                                        </p:tgtEl>
                                      </p:cBhvr>
                                    </p:animEffect>
                                  </p:childTnLst>
                                </p:cTn>
                              </p:par>
                            </p:childTnLst>
                          </p:cTn>
                        </p:par>
                        <p:par>
                          <p:cTn id="40" fill="hold">
                            <p:stCondLst>
                              <p:cond delay="6500"/>
                            </p:stCondLst>
                            <p:childTnLst>
                              <p:par>
                                <p:cTn id="41" presetID="10" presetClass="exit" presetSubtype="0" fill="hold" grpId="1" nodeType="afterEffect">
                                  <p:stCondLst>
                                    <p:cond delay="4500"/>
                                  </p:stCondLst>
                                  <p:childTnLst>
                                    <p:animEffect transition="out" filter="fade">
                                      <p:cBhvr>
                                        <p:cTn id="42" dur="500"/>
                                        <p:tgtEl>
                                          <p:spTgt spid="7"/>
                                        </p:tgtEl>
                                      </p:cBhvr>
                                    </p:animEffect>
                                    <p:set>
                                      <p:cBhvr>
                                        <p:cTn id="43" dur="1" fill="hold">
                                          <p:stCondLst>
                                            <p:cond delay="499"/>
                                          </p:stCondLst>
                                        </p:cTn>
                                        <p:tgtEl>
                                          <p:spTgt spid="7"/>
                                        </p:tgtEl>
                                        <p:attrNameLst>
                                          <p:attrName>style.visibility</p:attrName>
                                        </p:attrNameLst>
                                      </p:cBhvr>
                                      <p:to>
                                        <p:strVal val="hidden"/>
                                      </p:to>
                                    </p:set>
                                  </p:childTnLst>
                                </p:cTn>
                              </p:par>
                              <p:par>
                                <p:cTn id="44" presetID="55" presetClass="entr" presetSubtype="0" fill="hold" grpId="0" nodeType="withEffect">
                                  <p:stCondLst>
                                    <p:cond delay="4500"/>
                                  </p:stCondLst>
                                  <p:childTnLst>
                                    <p:set>
                                      <p:cBhvr>
                                        <p:cTn id="45" dur="1" fill="hold">
                                          <p:stCondLst>
                                            <p:cond delay="0"/>
                                          </p:stCondLst>
                                        </p:cTn>
                                        <p:tgtEl>
                                          <p:spTgt spid="10"/>
                                        </p:tgtEl>
                                        <p:attrNameLst>
                                          <p:attrName>style.visibility</p:attrName>
                                        </p:attrNameLst>
                                      </p:cBhvr>
                                      <p:to>
                                        <p:strVal val="visible"/>
                                      </p:to>
                                    </p:set>
                                    <p:anim calcmode="lin" valueType="num">
                                      <p:cBhvr>
                                        <p:cTn id="46" dur="1000" fill="hold"/>
                                        <p:tgtEl>
                                          <p:spTgt spid="10"/>
                                        </p:tgtEl>
                                        <p:attrNameLst>
                                          <p:attrName>ppt_w</p:attrName>
                                        </p:attrNameLst>
                                      </p:cBhvr>
                                      <p:tavLst>
                                        <p:tav tm="0">
                                          <p:val>
                                            <p:strVal val="#ppt_w*0.70"/>
                                          </p:val>
                                        </p:tav>
                                        <p:tav tm="100000">
                                          <p:val>
                                            <p:strVal val="#ppt_w"/>
                                          </p:val>
                                        </p:tav>
                                      </p:tavLst>
                                    </p:anim>
                                    <p:anim calcmode="lin" valueType="num">
                                      <p:cBhvr>
                                        <p:cTn id="47" dur="1000" fill="hold"/>
                                        <p:tgtEl>
                                          <p:spTgt spid="10"/>
                                        </p:tgtEl>
                                        <p:attrNameLst>
                                          <p:attrName>ppt_h</p:attrName>
                                        </p:attrNameLst>
                                      </p:cBhvr>
                                      <p:tavLst>
                                        <p:tav tm="0">
                                          <p:val>
                                            <p:strVal val="#ppt_h"/>
                                          </p:val>
                                        </p:tav>
                                        <p:tav tm="100000">
                                          <p:val>
                                            <p:strVal val="#ppt_h"/>
                                          </p:val>
                                        </p:tav>
                                      </p:tavLst>
                                    </p:anim>
                                    <p:animEffect transition="in" filter="fade">
                                      <p:cBhvr>
                                        <p:cTn id="48" dur="1000"/>
                                        <p:tgtEl>
                                          <p:spTgt spid="10"/>
                                        </p:tgtEl>
                                      </p:cBhvr>
                                    </p:animEffect>
                                  </p:childTnLst>
                                </p:cTn>
                              </p:par>
                            </p:childTnLst>
                          </p:cTn>
                        </p:par>
                        <p:par>
                          <p:cTn id="49" fill="hold">
                            <p:stCondLst>
                              <p:cond delay="12000"/>
                            </p:stCondLst>
                            <p:childTnLst>
                              <p:par>
                                <p:cTn id="50" presetID="10" presetClass="exit" presetSubtype="0" fill="hold" grpId="1" nodeType="afterEffect">
                                  <p:stCondLst>
                                    <p:cond delay="4500"/>
                                  </p:stCondLst>
                                  <p:childTnLst>
                                    <p:animEffect transition="out" filter="fade">
                                      <p:cBhvr>
                                        <p:cTn id="51" dur="500"/>
                                        <p:tgtEl>
                                          <p:spTgt spid="10"/>
                                        </p:tgtEl>
                                      </p:cBhvr>
                                    </p:animEffect>
                                    <p:set>
                                      <p:cBhvr>
                                        <p:cTn id="52" dur="1" fill="hold">
                                          <p:stCondLst>
                                            <p:cond delay="499"/>
                                          </p:stCondLst>
                                        </p:cTn>
                                        <p:tgtEl>
                                          <p:spTgt spid="10"/>
                                        </p:tgtEl>
                                        <p:attrNameLst>
                                          <p:attrName>style.visibility</p:attrName>
                                        </p:attrNameLst>
                                      </p:cBhvr>
                                      <p:to>
                                        <p:strVal val="hidden"/>
                                      </p:to>
                                    </p:set>
                                  </p:childTnLst>
                                </p:cTn>
                              </p:par>
                              <p:par>
                                <p:cTn id="53" presetID="55" presetClass="entr" presetSubtype="0" fill="hold" grpId="0" nodeType="withEffect">
                                  <p:stCondLst>
                                    <p:cond delay="4500"/>
                                  </p:stCondLst>
                                  <p:childTnLst>
                                    <p:set>
                                      <p:cBhvr>
                                        <p:cTn id="54" dur="1" fill="hold">
                                          <p:stCondLst>
                                            <p:cond delay="0"/>
                                          </p:stCondLst>
                                        </p:cTn>
                                        <p:tgtEl>
                                          <p:spTgt spid="11"/>
                                        </p:tgtEl>
                                        <p:attrNameLst>
                                          <p:attrName>style.visibility</p:attrName>
                                        </p:attrNameLst>
                                      </p:cBhvr>
                                      <p:to>
                                        <p:strVal val="visible"/>
                                      </p:to>
                                    </p:set>
                                    <p:anim calcmode="lin" valueType="num">
                                      <p:cBhvr>
                                        <p:cTn id="55" dur="1000" fill="hold"/>
                                        <p:tgtEl>
                                          <p:spTgt spid="11"/>
                                        </p:tgtEl>
                                        <p:attrNameLst>
                                          <p:attrName>ppt_w</p:attrName>
                                        </p:attrNameLst>
                                      </p:cBhvr>
                                      <p:tavLst>
                                        <p:tav tm="0">
                                          <p:val>
                                            <p:strVal val="#ppt_w*0.70"/>
                                          </p:val>
                                        </p:tav>
                                        <p:tav tm="100000">
                                          <p:val>
                                            <p:strVal val="#ppt_w"/>
                                          </p:val>
                                        </p:tav>
                                      </p:tavLst>
                                    </p:anim>
                                    <p:anim calcmode="lin" valueType="num">
                                      <p:cBhvr>
                                        <p:cTn id="56" dur="1000" fill="hold"/>
                                        <p:tgtEl>
                                          <p:spTgt spid="11"/>
                                        </p:tgtEl>
                                        <p:attrNameLst>
                                          <p:attrName>ppt_h</p:attrName>
                                        </p:attrNameLst>
                                      </p:cBhvr>
                                      <p:tavLst>
                                        <p:tav tm="0">
                                          <p:val>
                                            <p:strVal val="#ppt_h"/>
                                          </p:val>
                                        </p:tav>
                                        <p:tav tm="100000">
                                          <p:val>
                                            <p:strVal val="#ppt_h"/>
                                          </p:val>
                                        </p:tav>
                                      </p:tavLst>
                                    </p:anim>
                                    <p:animEffect transition="in" filter="fade">
                                      <p:cBhvr>
                                        <p:cTn id="57" dur="1000"/>
                                        <p:tgtEl>
                                          <p:spTgt spid="11"/>
                                        </p:tgtEl>
                                      </p:cBhvr>
                                    </p:animEffect>
                                  </p:childTnLst>
                                </p:cTn>
                              </p:par>
                            </p:childTnLst>
                          </p:cTn>
                        </p:par>
                        <p:par>
                          <p:cTn id="58" fill="hold">
                            <p:stCondLst>
                              <p:cond delay="17500"/>
                            </p:stCondLst>
                            <p:childTnLst>
                              <p:par>
                                <p:cTn id="59" presetID="10" presetClass="exit" presetSubtype="0" fill="hold" grpId="1" nodeType="afterEffect">
                                  <p:stCondLst>
                                    <p:cond delay="4500"/>
                                  </p:stCondLst>
                                  <p:childTnLst>
                                    <p:animEffect transition="out" filter="fade">
                                      <p:cBhvr>
                                        <p:cTn id="60" dur="500"/>
                                        <p:tgtEl>
                                          <p:spTgt spid="11"/>
                                        </p:tgtEl>
                                      </p:cBhvr>
                                    </p:animEffect>
                                    <p:set>
                                      <p:cBhvr>
                                        <p:cTn id="61" dur="1" fill="hold">
                                          <p:stCondLst>
                                            <p:cond delay="499"/>
                                          </p:stCondLst>
                                        </p:cTn>
                                        <p:tgtEl>
                                          <p:spTgt spid="11"/>
                                        </p:tgtEl>
                                        <p:attrNameLst>
                                          <p:attrName>style.visibility</p:attrName>
                                        </p:attrNameLst>
                                      </p:cBhvr>
                                      <p:to>
                                        <p:strVal val="hidden"/>
                                      </p:to>
                                    </p:set>
                                  </p:childTnLst>
                                </p:cTn>
                              </p:par>
                              <p:par>
                                <p:cTn id="62" presetID="55" presetClass="entr" presetSubtype="0" fill="hold" grpId="0" nodeType="withEffect">
                                  <p:stCondLst>
                                    <p:cond delay="4500"/>
                                  </p:stCondLst>
                                  <p:childTnLst>
                                    <p:set>
                                      <p:cBhvr>
                                        <p:cTn id="63" dur="1" fill="hold">
                                          <p:stCondLst>
                                            <p:cond delay="0"/>
                                          </p:stCondLst>
                                        </p:cTn>
                                        <p:tgtEl>
                                          <p:spTgt spid="13"/>
                                        </p:tgtEl>
                                        <p:attrNameLst>
                                          <p:attrName>style.visibility</p:attrName>
                                        </p:attrNameLst>
                                      </p:cBhvr>
                                      <p:to>
                                        <p:strVal val="visible"/>
                                      </p:to>
                                    </p:set>
                                    <p:anim calcmode="lin" valueType="num">
                                      <p:cBhvr>
                                        <p:cTn id="64" dur="1000" fill="hold"/>
                                        <p:tgtEl>
                                          <p:spTgt spid="13"/>
                                        </p:tgtEl>
                                        <p:attrNameLst>
                                          <p:attrName>ppt_w</p:attrName>
                                        </p:attrNameLst>
                                      </p:cBhvr>
                                      <p:tavLst>
                                        <p:tav tm="0">
                                          <p:val>
                                            <p:strVal val="#ppt_w*0.70"/>
                                          </p:val>
                                        </p:tav>
                                        <p:tav tm="100000">
                                          <p:val>
                                            <p:strVal val="#ppt_w"/>
                                          </p:val>
                                        </p:tav>
                                      </p:tavLst>
                                    </p:anim>
                                    <p:anim calcmode="lin" valueType="num">
                                      <p:cBhvr>
                                        <p:cTn id="65" dur="1000" fill="hold"/>
                                        <p:tgtEl>
                                          <p:spTgt spid="13"/>
                                        </p:tgtEl>
                                        <p:attrNameLst>
                                          <p:attrName>ppt_h</p:attrName>
                                        </p:attrNameLst>
                                      </p:cBhvr>
                                      <p:tavLst>
                                        <p:tav tm="0">
                                          <p:val>
                                            <p:strVal val="#ppt_h"/>
                                          </p:val>
                                        </p:tav>
                                        <p:tav tm="100000">
                                          <p:val>
                                            <p:strVal val="#ppt_h"/>
                                          </p:val>
                                        </p:tav>
                                      </p:tavLst>
                                    </p:anim>
                                    <p:animEffect transition="in" filter="fade">
                                      <p:cBhvr>
                                        <p:cTn id="66" dur="1000"/>
                                        <p:tgtEl>
                                          <p:spTgt spid="13"/>
                                        </p:tgtEl>
                                      </p:cBhvr>
                                    </p:animEffect>
                                  </p:childTnLst>
                                </p:cTn>
                              </p:par>
                            </p:childTnLst>
                          </p:cTn>
                        </p:par>
                        <p:par>
                          <p:cTn id="67" fill="hold">
                            <p:stCondLst>
                              <p:cond delay="23000"/>
                            </p:stCondLst>
                            <p:childTnLst>
                              <p:par>
                                <p:cTn id="68" presetID="10" presetClass="exit" presetSubtype="0" fill="hold" grpId="1" nodeType="afterEffect">
                                  <p:stCondLst>
                                    <p:cond delay="4500"/>
                                  </p:stCondLst>
                                  <p:childTnLst>
                                    <p:animEffect transition="out" filter="fade">
                                      <p:cBhvr>
                                        <p:cTn id="69" dur="500"/>
                                        <p:tgtEl>
                                          <p:spTgt spid="13"/>
                                        </p:tgtEl>
                                      </p:cBhvr>
                                    </p:animEffect>
                                    <p:set>
                                      <p:cBhvr>
                                        <p:cTn id="70" dur="1" fill="hold">
                                          <p:stCondLst>
                                            <p:cond delay="499"/>
                                          </p:stCondLst>
                                        </p:cTn>
                                        <p:tgtEl>
                                          <p:spTgt spid="13"/>
                                        </p:tgtEl>
                                        <p:attrNameLst>
                                          <p:attrName>style.visibility</p:attrName>
                                        </p:attrNameLst>
                                      </p:cBhvr>
                                      <p:to>
                                        <p:strVal val="hidden"/>
                                      </p:to>
                                    </p:set>
                                  </p:childTnLst>
                                </p:cTn>
                              </p:par>
                              <p:par>
                                <p:cTn id="71" presetID="55" presetClass="entr" presetSubtype="0" fill="hold" grpId="0" nodeType="withEffect">
                                  <p:stCondLst>
                                    <p:cond delay="4500"/>
                                  </p:stCondLst>
                                  <p:childTnLst>
                                    <p:set>
                                      <p:cBhvr>
                                        <p:cTn id="72" dur="1" fill="hold">
                                          <p:stCondLst>
                                            <p:cond delay="0"/>
                                          </p:stCondLst>
                                        </p:cTn>
                                        <p:tgtEl>
                                          <p:spTgt spid="12"/>
                                        </p:tgtEl>
                                        <p:attrNameLst>
                                          <p:attrName>style.visibility</p:attrName>
                                        </p:attrNameLst>
                                      </p:cBhvr>
                                      <p:to>
                                        <p:strVal val="visible"/>
                                      </p:to>
                                    </p:set>
                                    <p:anim calcmode="lin" valueType="num">
                                      <p:cBhvr>
                                        <p:cTn id="73" dur="1000" fill="hold"/>
                                        <p:tgtEl>
                                          <p:spTgt spid="12"/>
                                        </p:tgtEl>
                                        <p:attrNameLst>
                                          <p:attrName>ppt_w</p:attrName>
                                        </p:attrNameLst>
                                      </p:cBhvr>
                                      <p:tavLst>
                                        <p:tav tm="0">
                                          <p:val>
                                            <p:strVal val="#ppt_w*0.70"/>
                                          </p:val>
                                        </p:tav>
                                        <p:tav tm="100000">
                                          <p:val>
                                            <p:strVal val="#ppt_w"/>
                                          </p:val>
                                        </p:tav>
                                      </p:tavLst>
                                    </p:anim>
                                    <p:anim calcmode="lin" valueType="num">
                                      <p:cBhvr>
                                        <p:cTn id="74" dur="1000" fill="hold"/>
                                        <p:tgtEl>
                                          <p:spTgt spid="12"/>
                                        </p:tgtEl>
                                        <p:attrNameLst>
                                          <p:attrName>ppt_h</p:attrName>
                                        </p:attrNameLst>
                                      </p:cBhvr>
                                      <p:tavLst>
                                        <p:tav tm="0">
                                          <p:val>
                                            <p:strVal val="#ppt_h"/>
                                          </p:val>
                                        </p:tav>
                                        <p:tav tm="100000">
                                          <p:val>
                                            <p:strVal val="#ppt_h"/>
                                          </p:val>
                                        </p:tav>
                                      </p:tavLst>
                                    </p:anim>
                                    <p:animEffect transition="in" filter="fade">
                                      <p:cBhvr>
                                        <p:cTn id="75"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4" grpId="2" animBg="1"/>
      <p:bldP spid="5" grpId="0" animBg="1"/>
      <p:bldP spid="5" grpId="1" animBg="1"/>
      <p:bldP spid="5" grpId="2" animBg="1"/>
      <p:bldP spid="9" grpId="0"/>
      <p:bldP spid="7" grpId="0"/>
      <p:bldP spid="7" grpId="1"/>
      <p:bldP spid="10" grpId="0"/>
      <p:bldP spid="10" grpId="1"/>
      <p:bldP spid="11" grpId="0"/>
      <p:bldP spid="11" grpId="1"/>
      <p:bldP spid="13" grpId="0"/>
      <p:bldP spid="13" grpId="1"/>
      <p:bldP spid="1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p:cNvPicPr>
          <p:nvPr/>
        </p:nvPicPr>
        <p:blipFill>
          <a:blip r:embed="rId3">
            <a:duotone>
              <a:prstClr val="black"/>
              <a:srgbClr val="002060">
                <a:tint val="45000"/>
                <a:satMod val="400000"/>
              </a:srgbClr>
            </a:duotone>
            <a:extLst>
              <a:ext uri="{28A0092B-C50C-407E-A947-70E740481C1C}">
                <a14:useLocalDpi xmlns:a14="http://schemas.microsoft.com/office/drawing/2010/main" val="0"/>
              </a:ext>
            </a:extLst>
          </a:blip>
          <a:stretch>
            <a:fillRect/>
          </a:stretch>
        </p:blipFill>
        <p:spPr>
          <a:xfrm>
            <a:off x="146304" y="731520"/>
            <a:ext cx="8851392" cy="2953512"/>
          </a:xfrm>
          <a:prstGeom prst="rect">
            <a:avLst/>
          </a:prstGeom>
          <a:effectLst>
            <a:innerShdw blurRad="63500" dist="50800" dir="13500000">
              <a:prstClr val="black">
                <a:alpha val="50000"/>
              </a:prstClr>
            </a:innerShdw>
          </a:effectLst>
        </p:spPr>
      </p:pic>
      <p:sp>
        <p:nvSpPr>
          <p:cNvPr id="4" name="Rectangle 3"/>
          <p:cNvSpPr/>
          <p:nvPr/>
        </p:nvSpPr>
        <p:spPr>
          <a:xfrm>
            <a:off x="4267322" y="0"/>
            <a:ext cx="3400424" cy="6858000"/>
          </a:xfrm>
          <a:prstGeom prst="rect">
            <a:avLst/>
          </a:prstGeom>
          <a:gradFill flip="none" rotWithShape="1">
            <a:gsLst>
              <a:gs pos="0">
                <a:schemeClr val="bg1">
                  <a:alpha val="45000"/>
                </a:schemeClr>
              </a:gs>
              <a:gs pos="100000">
                <a:schemeClr val="bg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6" name="Picture 5"/>
          <p:cNvPicPr>
            <a:picLocks/>
          </p:cNvPicPr>
          <p:nvPr/>
        </p:nvPicPr>
        <p:blipFill rotWithShape="1">
          <a:blip r:embed="rId3">
            <a:extLst>
              <a:ext uri="{28A0092B-C50C-407E-A947-70E740481C1C}">
                <a14:useLocalDpi xmlns:a14="http://schemas.microsoft.com/office/drawing/2010/main" val="0"/>
              </a:ext>
            </a:extLst>
          </a:blip>
          <a:srcRect l="46558" r="15025"/>
          <a:stretch/>
        </p:blipFill>
        <p:spPr>
          <a:xfrm>
            <a:off x="4267322" y="731520"/>
            <a:ext cx="3400424" cy="2953512"/>
          </a:xfrm>
          <a:prstGeom prst="rect">
            <a:avLst/>
          </a:prstGeom>
          <a:effectLst>
            <a:innerShdw blurRad="63500" dist="50800" dir="16200000">
              <a:prstClr val="black">
                <a:alpha val="50000"/>
              </a:prstClr>
            </a:innerShdw>
          </a:effectLst>
        </p:spPr>
      </p:pic>
      <p:sp>
        <p:nvSpPr>
          <p:cNvPr id="5" name="Rectangle 4"/>
          <p:cNvSpPr/>
          <p:nvPr/>
        </p:nvSpPr>
        <p:spPr>
          <a:xfrm>
            <a:off x="4090097" y="548650"/>
            <a:ext cx="3744455" cy="3283599"/>
          </a:xfrm>
          <a:prstGeom prst="rect">
            <a:avLst/>
          </a:prstGeom>
          <a:noFill/>
          <a:ln w="9525">
            <a:solidFill>
              <a:schemeClr val="bg1">
                <a:alpha val="3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9" name="TextBox 8"/>
          <p:cNvSpPr txBox="1"/>
          <p:nvPr/>
        </p:nvSpPr>
        <p:spPr>
          <a:xfrm>
            <a:off x="3917276" y="3889856"/>
            <a:ext cx="4168751" cy="523220"/>
          </a:xfrm>
          <a:prstGeom prst="rect">
            <a:avLst/>
          </a:prstGeom>
          <a:noFill/>
        </p:spPr>
        <p:txBody>
          <a:bodyPr wrap="square" rtlCol="0">
            <a:spAutoFit/>
          </a:bodyPr>
          <a:lstStyle/>
          <a:p>
            <a:pPr algn="ctr"/>
            <a:r>
              <a:rPr lang="en-US" sz="2800" b="1" dirty="0" smtClean="0">
                <a:solidFill>
                  <a:prstClr val="white"/>
                </a:solidFill>
                <a:latin typeface="Century" panose="02040604050505020304" pitchFamily="18" charset="0"/>
              </a:rPr>
              <a:t>IFIS HISTORY</a:t>
            </a:r>
            <a:endParaRPr lang="en-US" sz="2800" b="1" dirty="0">
              <a:solidFill>
                <a:prstClr val="white"/>
              </a:solidFill>
              <a:latin typeface="Century" panose="02040604050505020304" pitchFamily="18" charset="0"/>
            </a:endParaRPr>
          </a:p>
        </p:txBody>
      </p:sp>
      <p:sp>
        <p:nvSpPr>
          <p:cNvPr id="7" name="Content Placeholder 2"/>
          <p:cNvSpPr txBox="1">
            <a:spLocks/>
          </p:cNvSpPr>
          <p:nvPr/>
        </p:nvSpPr>
        <p:spPr bwMode="auto">
          <a:xfrm>
            <a:off x="146304" y="727048"/>
            <a:ext cx="8851392" cy="29579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marL="0" indent="0" algn="ctr" rtl="0" eaLnBrk="0" fontAlgn="base" hangingPunct="0">
              <a:spcBef>
                <a:spcPct val="20000"/>
              </a:spcBef>
              <a:spcAft>
                <a:spcPct val="0"/>
              </a:spcAft>
              <a:buNone/>
              <a:defRPr sz="2800" b="1">
                <a:solidFill>
                  <a:schemeClr val="tx1">
                    <a:tint val="75000"/>
                  </a:schemeClr>
                </a:solidFill>
                <a:latin typeface="+mn-lt"/>
                <a:ea typeface="+mn-ea"/>
                <a:cs typeface="+mn-cs"/>
              </a:defRPr>
            </a:lvl1pPr>
            <a:lvl2pPr marL="457200" indent="0" algn="ctr" rtl="0" eaLnBrk="0" fontAlgn="base" hangingPunct="0">
              <a:spcBef>
                <a:spcPct val="20000"/>
              </a:spcBef>
              <a:spcAft>
                <a:spcPct val="0"/>
              </a:spcAft>
              <a:buNone/>
              <a:defRPr sz="2400">
                <a:solidFill>
                  <a:schemeClr val="tx1">
                    <a:tint val="75000"/>
                  </a:schemeClr>
                </a:solidFill>
                <a:latin typeface="+mn-lt"/>
              </a:defRPr>
            </a:lvl2pPr>
            <a:lvl3pPr marL="914400" indent="0" algn="ctr" rtl="0" eaLnBrk="0" fontAlgn="base" hangingPunct="0">
              <a:spcBef>
                <a:spcPct val="20000"/>
              </a:spcBef>
              <a:spcAft>
                <a:spcPct val="0"/>
              </a:spcAft>
              <a:buNone/>
              <a:defRPr sz="2000">
                <a:solidFill>
                  <a:schemeClr val="tx1">
                    <a:tint val="75000"/>
                  </a:schemeClr>
                </a:solidFill>
                <a:latin typeface="+mn-lt"/>
              </a:defRPr>
            </a:lvl3pPr>
            <a:lvl4pPr marL="1371600" indent="0" algn="ctr" rtl="0" eaLnBrk="0" fontAlgn="base" hangingPunct="0">
              <a:spcBef>
                <a:spcPct val="20000"/>
              </a:spcBef>
              <a:spcAft>
                <a:spcPct val="0"/>
              </a:spcAft>
              <a:buNone/>
              <a:defRPr>
                <a:solidFill>
                  <a:schemeClr val="tx1">
                    <a:tint val="75000"/>
                  </a:schemeClr>
                </a:solidFill>
                <a:latin typeface="+mn-lt"/>
              </a:defRPr>
            </a:lvl4pPr>
            <a:lvl5pPr marL="1828800" indent="0" algn="ctr" rtl="0" eaLnBrk="0" fontAlgn="base" hangingPunct="0">
              <a:spcBef>
                <a:spcPct val="20000"/>
              </a:spcBef>
              <a:spcAft>
                <a:spcPct val="0"/>
              </a:spcAft>
              <a:buNone/>
              <a:defRPr>
                <a:solidFill>
                  <a:schemeClr val="tx1">
                    <a:tint val="75000"/>
                  </a:schemeClr>
                </a:solidFill>
                <a:latin typeface="+mn-lt"/>
              </a:defRPr>
            </a:lvl5pPr>
            <a:lvl6pPr marL="2286000" indent="0" algn="ctr" rtl="0" fontAlgn="base">
              <a:spcBef>
                <a:spcPct val="20000"/>
              </a:spcBef>
              <a:spcAft>
                <a:spcPct val="0"/>
              </a:spcAft>
              <a:buNone/>
              <a:defRPr>
                <a:solidFill>
                  <a:schemeClr val="tx1">
                    <a:tint val="75000"/>
                  </a:schemeClr>
                </a:solidFill>
                <a:latin typeface="+mn-lt"/>
              </a:defRPr>
            </a:lvl6pPr>
            <a:lvl7pPr marL="2743200" indent="0" algn="ctr" rtl="0" fontAlgn="base">
              <a:spcBef>
                <a:spcPct val="20000"/>
              </a:spcBef>
              <a:spcAft>
                <a:spcPct val="0"/>
              </a:spcAft>
              <a:buNone/>
              <a:defRPr>
                <a:solidFill>
                  <a:schemeClr val="tx1">
                    <a:tint val="75000"/>
                  </a:schemeClr>
                </a:solidFill>
                <a:latin typeface="+mn-lt"/>
              </a:defRPr>
            </a:lvl7pPr>
            <a:lvl8pPr marL="3200400" indent="0" algn="ctr" rtl="0" fontAlgn="base">
              <a:spcBef>
                <a:spcPct val="20000"/>
              </a:spcBef>
              <a:spcAft>
                <a:spcPct val="0"/>
              </a:spcAft>
              <a:buNone/>
              <a:defRPr>
                <a:solidFill>
                  <a:schemeClr val="tx1">
                    <a:tint val="75000"/>
                  </a:schemeClr>
                </a:solidFill>
                <a:latin typeface="+mn-lt"/>
              </a:defRPr>
            </a:lvl8pPr>
            <a:lvl9pPr marL="3657600" indent="0" algn="ctr" rtl="0" fontAlgn="base">
              <a:spcBef>
                <a:spcPct val="20000"/>
              </a:spcBef>
              <a:spcAft>
                <a:spcPct val="0"/>
              </a:spcAft>
              <a:buNone/>
              <a:defRPr>
                <a:solidFill>
                  <a:schemeClr val="tx1">
                    <a:tint val="75000"/>
                  </a:schemeClr>
                </a:solidFill>
                <a:latin typeface="+mn-lt"/>
              </a:defRPr>
            </a:lvl9pPr>
          </a:lstStyle>
          <a:p>
            <a:pPr algn="l"/>
            <a:r>
              <a:rPr lang="en-US" dirty="0">
                <a:solidFill>
                  <a:schemeClr val="tx1"/>
                </a:solidFill>
                <a:latin typeface="Myriad Pro" pitchFamily="34" charset="0"/>
                <a:ea typeface="Adobe Kaiti Std R" pitchFamily="18" charset="-128"/>
              </a:rPr>
              <a:t>Early 70’s, vision of the FAA and USAF was to organize an International Flight Inspection meeting, which would meet the needs of the global flight inspection community</a:t>
            </a:r>
          </a:p>
        </p:txBody>
      </p:sp>
      <p:sp>
        <p:nvSpPr>
          <p:cNvPr id="10" name="Content Placeholder 2"/>
          <p:cNvSpPr txBox="1">
            <a:spLocks/>
          </p:cNvSpPr>
          <p:nvPr/>
        </p:nvSpPr>
        <p:spPr bwMode="auto">
          <a:xfrm>
            <a:off x="146304" y="731520"/>
            <a:ext cx="8851392" cy="29579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marL="0" indent="0" algn="ctr" rtl="0" eaLnBrk="0" fontAlgn="base" hangingPunct="0">
              <a:spcBef>
                <a:spcPct val="20000"/>
              </a:spcBef>
              <a:spcAft>
                <a:spcPct val="0"/>
              </a:spcAft>
              <a:buNone/>
              <a:defRPr sz="2800" b="1">
                <a:solidFill>
                  <a:schemeClr val="tx1">
                    <a:tint val="75000"/>
                  </a:schemeClr>
                </a:solidFill>
                <a:latin typeface="+mn-lt"/>
                <a:ea typeface="+mn-ea"/>
                <a:cs typeface="+mn-cs"/>
              </a:defRPr>
            </a:lvl1pPr>
            <a:lvl2pPr marL="457200" indent="0" algn="ctr" rtl="0" eaLnBrk="0" fontAlgn="base" hangingPunct="0">
              <a:spcBef>
                <a:spcPct val="20000"/>
              </a:spcBef>
              <a:spcAft>
                <a:spcPct val="0"/>
              </a:spcAft>
              <a:buNone/>
              <a:defRPr sz="2400">
                <a:solidFill>
                  <a:schemeClr val="tx1">
                    <a:tint val="75000"/>
                  </a:schemeClr>
                </a:solidFill>
                <a:latin typeface="+mn-lt"/>
              </a:defRPr>
            </a:lvl2pPr>
            <a:lvl3pPr marL="914400" indent="0" algn="ctr" rtl="0" eaLnBrk="0" fontAlgn="base" hangingPunct="0">
              <a:spcBef>
                <a:spcPct val="20000"/>
              </a:spcBef>
              <a:spcAft>
                <a:spcPct val="0"/>
              </a:spcAft>
              <a:buNone/>
              <a:defRPr sz="2000">
                <a:solidFill>
                  <a:schemeClr val="tx1">
                    <a:tint val="75000"/>
                  </a:schemeClr>
                </a:solidFill>
                <a:latin typeface="+mn-lt"/>
              </a:defRPr>
            </a:lvl3pPr>
            <a:lvl4pPr marL="1371600" indent="0" algn="ctr" rtl="0" eaLnBrk="0" fontAlgn="base" hangingPunct="0">
              <a:spcBef>
                <a:spcPct val="20000"/>
              </a:spcBef>
              <a:spcAft>
                <a:spcPct val="0"/>
              </a:spcAft>
              <a:buNone/>
              <a:defRPr>
                <a:solidFill>
                  <a:schemeClr val="tx1">
                    <a:tint val="75000"/>
                  </a:schemeClr>
                </a:solidFill>
                <a:latin typeface="+mn-lt"/>
              </a:defRPr>
            </a:lvl4pPr>
            <a:lvl5pPr marL="1828800" indent="0" algn="ctr" rtl="0" eaLnBrk="0" fontAlgn="base" hangingPunct="0">
              <a:spcBef>
                <a:spcPct val="20000"/>
              </a:spcBef>
              <a:spcAft>
                <a:spcPct val="0"/>
              </a:spcAft>
              <a:buNone/>
              <a:defRPr>
                <a:solidFill>
                  <a:schemeClr val="tx1">
                    <a:tint val="75000"/>
                  </a:schemeClr>
                </a:solidFill>
                <a:latin typeface="+mn-lt"/>
              </a:defRPr>
            </a:lvl5pPr>
            <a:lvl6pPr marL="2286000" indent="0" algn="ctr" rtl="0" fontAlgn="base">
              <a:spcBef>
                <a:spcPct val="20000"/>
              </a:spcBef>
              <a:spcAft>
                <a:spcPct val="0"/>
              </a:spcAft>
              <a:buNone/>
              <a:defRPr>
                <a:solidFill>
                  <a:schemeClr val="tx1">
                    <a:tint val="75000"/>
                  </a:schemeClr>
                </a:solidFill>
                <a:latin typeface="+mn-lt"/>
              </a:defRPr>
            </a:lvl6pPr>
            <a:lvl7pPr marL="2743200" indent="0" algn="ctr" rtl="0" fontAlgn="base">
              <a:spcBef>
                <a:spcPct val="20000"/>
              </a:spcBef>
              <a:spcAft>
                <a:spcPct val="0"/>
              </a:spcAft>
              <a:buNone/>
              <a:defRPr>
                <a:solidFill>
                  <a:schemeClr val="tx1">
                    <a:tint val="75000"/>
                  </a:schemeClr>
                </a:solidFill>
                <a:latin typeface="+mn-lt"/>
              </a:defRPr>
            </a:lvl7pPr>
            <a:lvl8pPr marL="3200400" indent="0" algn="ctr" rtl="0" fontAlgn="base">
              <a:spcBef>
                <a:spcPct val="20000"/>
              </a:spcBef>
              <a:spcAft>
                <a:spcPct val="0"/>
              </a:spcAft>
              <a:buNone/>
              <a:defRPr>
                <a:solidFill>
                  <a:schemeClr val="tx1">
                    <a:tint val="75000"/>
                  </a:schemeClr>
                </a:solidFill>
                <a:latin typeface="+mn-lt"/>
              </a:defRPr>
            </a:lvl8pPr>
            <a:lvl9pPr marL="3657600" indent="0" algn="ctr" rtl="0" fontAlgn="base">
              <a:spcBef>
                <a:spcPct val="20000"/>
              </a:spcBef>
              <a:spcAft>
                <a:spcPct val="0"/>
              </a:spcAft>
              <a:buNone/>
              <a:defRPr>
                <a:solidFill>
                  <a:schemeClr val="tx1">
                    <a:tint val="75000"/>
                  </a:schemeClr>
                </a:solidFill>
                <a:latin typeface="+mn-lt"/>
              </a:defRPr>
            </a:lvl9pPr>
          </a:lstStyle>
          <a:p>
            <a:pPr algn="l"/>
            <a:r>
              <a:rPr lang="en-US" dirty="0">
                <a:solidFill>
                  <a:schemeClr val="tx1"/>
                </a:solidFill>
                <a:latin typeface="Myriad Pro" pitchFamily="34" charset="0"/>
                <a:ea typeface="Adobe Kaiti Std R" pitchFamily="18" charset="-128"/>
              </a:rPr>
              <a:t>Reasons why the International Flight Inspection Symposium exists: </a:t>
            </a:r>
          </a:p>
          <a:p>
            <a:pPr marL="457200" indent="-457200" algn="l">
              <a:buFont typeface="Arial" panose="020B0604020202020204" pitchFamily="34" charset="0"/>
              <a:buChar char="•"/>
            </a:pPr>
            <a:r>
              <a:rPr lang="en-US" sz="2400" dirty="0" smtClean="0">
                <a:solidFill>
                  <a:schemeClr val="tx1"/>
                </a:solidFill>
                <a:latin typeface="Myriad Pro" pitchFamily="34" charset="0"/>
                <a:ea typeface="Adobe Kaiti Std R" pitchFamily="18" charset="-128"/>
              </a:rPr>
              <a:t>Exchanging </a:t>
            </a:r>
            <a:r>
              <a:rPr lang="en-US" sz="2400" dirty="0">
                <a:solidFill>
                  <a:schemeClr val="tx1"/>
                </a:solidFill>
                <a:latin typeface="Myriad Pro" pitchFamily="34" charset="0"/>
                <a:ea typeface="Adobe Kaiti Std R" pitchFamily="18" charset="-128"/>
              </a:rPr>
              <a:t>technical information</a:t>
            </a:r>
          </a:p>
          <a:p>
            <a:pPr marL="457200" indent="-457200" algn="l">
              <a:buFont typeface="Arial" panose="020B0604020202020204" pitchFamily="34" charset="0"/>
              <a:buChar char="•"/>
            </a:pPr>
            <a:r>
              <a:rPr lang="en-US" sz="2400" dirty="0" smtClean="0">
                <a:solidFill>
                  <a:schemeClr val="tx1"/>
                </a:solidFill>
                <a:latin typeface="Myriad Pro" pitchFamily="34" charset="0"/>
                <a:ea typeface="Adobe Kaiti Std R" pitchFamily="18" charset="-128"/>
              </a:rPr>
              <a:t>Dealing </a:t>
            </a:r>
            <a:r>
              <a:rPr lang="en-US" sz="2400" dirty="0">
                <a:solidFill>
                  <a:schemeClr val="tx1"/>
                </a:solidFill>
                <a:latin typeface="Myriad Pro" pitchFamily="34" charset="0"/>
                <a:ea typeface="Adobe Kaiti Std R" pitchFamily="18" charset="-128"/>
              </a:rPr>
              <a:t>with aviation system operation and procedures</a:t>
            </a:r>
          </a:p>
          <a:p>
            <a:pPr marL="457200" indent="-457200" algn="l">
              <a:buFont typeface="Arial" panose="020B0604020202020204" pitchFamily="34" charset="0"/>
              <a:buChar char="•"/>
            </a:pPr>
            <a:r>
              <a:rPr lang="en-US" sz="2400" dirty="0">
                <a:solidFill>
                  <a:schemeClr val="tx1"/>
                </a:solidFill>
                <a:latin typeface="Myriad Pro" pitchFamily="34" charset="0"/>
                <a:ea typeface="Adobe Kaiti Std R" pitchFamily="18" charset="-128"/>
              </a:rPr>
              <a:t>Addressing implications and implementation of new technologies</a:t>
            </a:r>
          </a:p>
          <a:p>
            <a:pPr marL="457200" indent="-457200" algn="l">
              <a:buFont typeface="Arial" panose="020B0604020202020204" pitchFamily="34" charset="0"/>
              <a:buChar char="•"/>
            </a:pPr>
            <a:r>
              <a:rPr lang="en-US" sz="2400" dirty="0">
                <a:solidFill>
                  <a:schemeClr val="tx1"/>
                </a:solidFill>
                <a:latin typeface="Myriad Pro" pitchFamily="34" charset="0"/>
                <a:ea typeface="Adobe Kaiti Std R" pitchFamily="18" charset="-128"/>
              </a:rPr>
              <a:t>Safety of flight</a:t>
            </a:r>
          </a:p>
        </p:txBody>
      </p:sp>
      <p:sp>
        <p:nvSpPr>
          <p:cNvPr id="11" name="Content Placeholder 2"/>
          <p:cNvSpPr txBox="1">
            <a:spLocks/>
          </p:cNvSpPr>
          <p:nvPr/>
        </p:nvSpPr>
        <p:spPr bwMode="auto">
          <a:xfrm>
            <a:off x="146304" y="735992"/>
            <a:ext cx="8851392" cy="29579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marL="0" indent="0" algn="ctr" rtl="0" eaLnBrk="0" fontAlgn="base" hangingPunct="0">
              <a:spcBef>
                <a:spcPct val="20000"/>
              </a:spcBef>
              <a:spcAft>
                <a:spcPct val="0"/>
              </a:spcAft>
              <a:buNone/>
              <a:defRPr sz="2800" b="1">
                <a:solidFill>
                  <a:schemeClr val="tx1">
                    <a:tint val="75000"/>
                  </a:schemeClr>
                </a:solidFill>
                <a:latin typeface="+mn-lt"/>
                <a:ea typeface="+mn-ea"/>
                <a:cs typeface="+mn-cs"/>
              </a:defRPr>
            </a:lvl1pPr>
            <a:lvl2pPr marL="457200" indent="0" algn="ctr" rtl="0" eaLnBrk="0" fontAlgn="base" hangingPunct="0">
              <a:spcBef>
                <a:spcPct val="20000"/>
              </a:spcBef>
              <a:spcAft>
                <a:spcPct val="0"/>
              </a:spcAft>
              <a:buNone/>
              <a:defRPr sz="2400">
                <a:solidFill>
                  <a:schemeClr val="tx1">
                    <a:tint val="75000"/>
                  </a:schemeClr>
                </a:solidFill>
                <a:latin typeface="+mn-lt"/>
              </a:defRPr>
            </a:lvl2pPr>
            <a:lvl3pPr marL="914400" indent="0" algn="ctr" rtl="0" eaLnBrk="0" fontAlgn="base" hangingPunct="0">
              <a:spcBef>
                <a:spcPct val="20000"/>
              </a:spcBef>
              <a:spcAft>
                <a:spcPct val="0"/>
              </a:spcAft>
              <a:buNone/>
              <a:defRPr sz="2000">
                <a:solidFill>
                  <a:schemeClr val="tx1">
                    <a:tint val="75000"/>
                  </a:schemeClr>
                </a:solidFill>
                <a:latin typeface="+mn-lt"/>
              </a:defRPr>
            </a:lvl3pPr>
            <a:lvl4pPr marL="1371600" indent="0" algn="ctr" rtl="0" eaLnBrk="0" fontAlgn="base" hangingPunct="0">
              <a:spcBef>
                <a:spcPct val="20000"/>
              </a:spcBef>
              <a:spcAft>
                <a:spcPct val="0"/>
              </a:spcAft>
              <a:buNone/>
              <a:defRPr>
                <a:solidFill>
                  <a:schemeClr val="tx1">
                    <a:tint val="75000"/>
                  </a:schemeClr>
                </a:solidFill>
                <a:latin typeface="+mn-lt"/>
              </a:defRPr>
            </a:lvl4pPr>
            <a:lvl5pPr marL="1828800" indent="0" algn="ctr" rtl="0" eaLnBrk="0" fontAlgn="base" hangingPunct="0">
              <a:spcBef>
                <a:spcPct val="20000"/>
              </a:spcBef>
              <a:spcAft>
                <a:spcPct val="0"/>
              </a:spcAft>
              <a:buNone/>
              <a:defRPr>
                <a:solidFill>
                  <a:schemeClr val="tx1">
                    <a:tint val="75000"/>
                  </a:schemeClr>
                </a:solidFill>
                <a:latin typeface="+mn-lt"/>
              </a:defRPr>
            </a:lvl5pPr>
            <a:lvl6pPr marL="2286000" indent="0" algn="ctr" rtl="0" fontAlgn="base">
              <a:spcBef>
                <a:spcPct val="20000"/>
              </a:spcBef>
              <a:spcAft>
                <a:spcPct val="0"/>
              </a:spcAft>
              <a:buNone/>
              <a:defRPr>
                <a:solidFill>
                  <a:schemeClr val="tx1">
                    <a:tint val="75000"/>
                  </a:schemeClr>
                </a:solidFill>
                <a:latin typeface="+mn-lt"/>
              </a:defRPr>
            </a:lvl6pPr>
            <a:lvl7pPr marL="2743200" indent="0" algn="ctr" rtl="0" fontAlgn="base">
              <a:spcBef>
                <a:spcPct val="20000"/>
              </a:spcBef>
              <a:spcAft>
                <a:spcPct val="0"/>
              </a:spcAft>
              <a:buNone/>
              <a:defRPr>
                <a:solidFill>
                  <a:schemeClr val="tx1">
                    <a:tint val="75000"/>
                  </a:schemeClr>
                </a:solidFill>
                <a:latin typeface="+mn-lt"/>
              </a:defRPr>
            </a:lvl7pPr>
            <a:lvl8pPr marL="3200400" indent="0" algn="ctr" rtl="0" fontAlgn="base">
              <a:spcBef>
                <a:spcPct val="20000"/>
              </a:spcBef>
              <a:spcAft>
                <a:spcPct val="0"/>
              </a:spcAft>
              <a:buNone/>
              <a:defRPr>
                <a:solidFill>
                  <a:schemeClr val="tx1">
                    <a:tint val="75000"/>
                  </a:schemeClr>
                </a:solidFill>
                <a:latin typeface="+mn-lt"/>
              </a:defRPr>
            </a:lvl8pPr>
            <a:lvl9pPr marL="3657600" indent="0" algn="ctr" rtl="0" fontAlgn="base">
              <a:spcBef>
                <a:spcPct val="20000"/>
              </a:spcBef>
              <a:spcAft>
                <a:spcPct val="0"/>
              </a:spcAft>
              <a:buNone/>
              <a:defRPr>
                <a:solidFill>
                  <a:schemeClr val="tx1">
                    <a:tint val="75000"/>
                  </a:schemeClr>
                </a:solidFill>
                <a:latin typeface="+mn-lt"/>
              </a:defRPr>
            </a:lvl9pPr>
          </a:lstStyle>
          <a:p>
            <a:pPr algn="l"/>
            <a:r>
              <a:rPr lang="en-US" dirty="0">
                <a:solidFill>
                  <a:schemeClr val="tx1"/>
                </a:solidFill>
                <a:latin typeface="Myriad Pro" pitchFamily="34" charset="0"/>
                <a:ea typeface="Adobe Kaiti Std R" pitchFamily="18" charset="-128"/>
              </a:rPr>
              <a:t>First two meetings at </a:t>
            </a:r>
            <a:r>
              <a:rPr lang="en-US" dirty="0" err="1">
                <a:solidFill>
                  <a:schemeClr val="tx1"/>
                </a:solidFill>
                <a:latin typeface="Myriad Pro" pitchFamily="34" charset="0"/>
                <a:ea typeface="Adobe Kaiti Std R" pitchFamily="18" charset="-128"/>
              </a:rPr>
              <a:t>Rhein</a:t>
            </a:r>
            <a:r>
              <a:rPr lang="en-US" dirty="0">
                <a:solidFill>
                  <a:schemeClr val="tx1"/>
                </a:solidFill>
                <a:latin typeface="Myriad Pro" pitchFamily="34" charset="0"/>
                <a:ea typeface="Adobe Kaiti Std R" pitchFamily="18" charset="-128"/>
              </a:rPr>
              <a:t> Main Air Base, Frankfurt, Germany 1974 &amp; 1977. Industry invited as non-participating observers. The beginning of Automatic Flight Inspection</a:t>
            </a:r>
          </a:p>
        </p:txBody>
      </p:sp>
      <p:sp>
        <p:nvSpPr>
          <p:cNvPr id="13" name="Content Placeholder 2"/>
          <p:cNvSpPr txBox="1">
            <a:spLocks/>
          </p:cNvSpPr>
          <p:nvPr/>
        </p:nvSpPr>
        <p:spPr bwMode="auto">
          <a:xfrm>
            <a:off x="146304" y="731519"/>
            <a:ext cx="8851392" cy="29579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marL="0" indent="0" algn="ctr" rtl="0" eaLnBrk="0" fontAlgn="base" hangingPunct="0">
              <a:spcBef>
                <a:spcPct val="20000"/>
              </a:spcBef>
              <a:spcAft>
                <a:spcPct val="0"/>
              </a:spcAft>
              <a:buNone/>
              <a:defRPr sz="2800" b="1">
                <a:solidFill>
                  <a:schemeClr val="tx1">
                    <a:tint val="75000"/>
                  </a:schemeClr>
                </a:solidFill>
                <a:latin typeface="+mn-lt"/>
                <a:ea typeface="+mn-ea"/>
                <a:cs typeface="+mn-cs"/>
              </a:defRPr>
            </a:lvl1pPr>
            <a:lvl2pPr marL="457200" indent="0" algn="ctr" rtl="0" eaLnBrk="0" fontAlgn="base" hangingPunct="0">
              <a:spcBef>
                <a:spcPct val="20000"/>
              </a:spcBef>
              <a:spcAft>
                <a:spcPct val="0"/>
              </a:spcAft>
              <a:buNone/>
              <a:defRPr sz="2400">
                <a:solidFill>
                  <a:schemeClr val="tx1">
                    <a:tint val="75000"/>
                  </a:schemeClr>
                </a:solidFill>
                <a:latin typeface="+mn-lt"/>
              </a:defRPr>
            </a:lvl2pPr>
            <a:lvl3pPr marL="914400" indent="0" algn="ctr" rtl="0" eaLnBrk="0" fontAlgn="base" hangingPunct="0">
              <a:spcBef>
                <a:spcPct val="20000"/>
              </a:spcBef>
              <a:spcAft>
                <a:spcPct val="0"/>
              </a:spcAft>
              <a:buNone/>
              <a:defRPr sz="2000">
                <a:solidFill>
                  <a:schemeClr val="tx1">
                    <a:tint val="75000"/>
                  </a:schemeClr>
                </a:solidFill>
                <a:latin typeface="+mn-lt"/>
              </a:defRPr>
            </a:lvl3pPr>
            <a:lvl4pPr marL="1371600" indent="0" algn="ctr" rtl="0" eaLnBrk="0" fontAlgn="base" hangingPunct="0">
              <a:spcBef>
                <a:spcPct val="20000"/>
              </a:spcBef>
              <a:spcAft>
                <a:spcPct val="0"/>
              </a:spcAft>
              <a:buNone/>
              <a:defRPr>
                <a:solidFill>
                  <a:schemeClr val="tx1">
                    <a:tint val="75000"/>
                  </a:schemeClr>
                </a:solidFill>
                <a:latin typeface="+mn-lt"/>
              </a:defRPr>
            </a:lvl4pPr>
            <a:lvl5pPr marL="1828800" indent="0" algn="ctr" rtl="0" eaLnBrk="0" fontAlgn="base" hangingPunct="0">
              <a:spcBef>
                <a:spcPct val="20000"/>
              </a:spcBef>
              <a:spcAft>
                <a:spcPct val="0"/>
              </a:spcAft>
              <a:buNone/>
              <a:defRPr>
                <a:solidFill>
                  <a:schemeClr val="tx1">
                    <a:tint val="75000"/>
                  </a:schemeClr>
                </a:solidFill>
                <a:latin typeface="+mn-lt"/>
              </a:defRPr>
            </a:lvl5pPr>
            <a:lvl6pPr marL="2286000" indent="0" algn="ctr" rtl="0" fontAlgn="base">
              <a:spcBef>
                <a:spcPct val="20000"/>
              </a:spcBef>
              <a:spcAft>
                <a:spcPct val="0"/>
              </a:spcAft>
              <a:buNone/>
              <a:defRPr>
                <a:solidFill>
                  <a:schemeClr val="tx1">
                    <a:tint val="75000"/>
                  </a:schemeClr>
                </a:solidFill>
                <a:latin typeface="+mn-lt"/>
              </a:defRPr>
            </a:lvl6pPr>
            <a:lvl7pPr marL="2743200" indent="0" algn="ctr" rtl="0" fontAlgn="base">
              <a:spcBef>
                <a:spcPct val="20000"/>
              </a:spcBef>
              <a:spcAft>
                <a:spcPct val="0"/>
              </a:spcAft>
              <a:buNone/>
              <a:defRPr>
                <a:solidFill>
                  <a:schemeClr val="tx1">
                    <a:tint val="75000"/>
                  </a:schemeClr>
                </a:solidFill>
                <a:latin typeface="+mn-lt"/>
              </a:defRPr>
            </a:lvl7pPr>
            <a:lvl8pPr marL="3200400" indent="0" algn="ctr" rtl="0" fontAlgn="base">
              <a:spcBef>
                <a:spcPct val="20000"/>
              </a:spcBef>
              <a:spcAft>
                <a:spcPct val="0"/>
              </a:spcAft>
              <a:buNone/>
              <a:defRPr>
                <a:solidFill>
                  <a:schemeClr val="tx1">
                    <a:tint val="75000"/>
                  </a:schemeClr>
                </a:solidFill>
                <a:latin typeface="+mn-lt"/>
              </a:defRPr>
            </a:lvl8pPr>
            <a:lvl9pPr marL="3657600" indent="0" algn="ctr" rtl="0" fontAlgn="base">
              <a:spcBef>
                <a:spcPct val="20000"/>
              </a:spcBef>
              <a:spcAft>
                <a:spcPct val="0"/>
              </a:spcAft>
              <a:buNone/>
              <a:defRPr>
                <a:solidFill>
                  <a:schemeClr val="tx1">
                    <a:tint val="75000"/>
                  </a:schemeClr>
                </a:solidFill>
                <a:latin typeface="+mn-lt"/>
              </a:defRPr>
            </a:lvl9pPr>
          </a:lstStyle>
          <a:p>
            <a:pPr algn="l"/>
            <a:r>
              <a:rPr lang="en-US" dirty="0">
                <a:solidFill>
                  <a:schemeClr val="tx1"/>
                </a:solidFill>
                <a:latin typeface="Myriad Pro" pitchFamily="34" charset="0"/>
                <a:ea typeface="Adobe Kaiti Std R" pitchFamily="18" charset="-128"/>
              </a:rPr>
              <a:t>Third meeting in Ottawa, Canada, organized by Transport Canada, 1984 with industry as equal partner, with presentations and exhibits of equipment. Decision made to meet every two years</a:t>
            </a:r>
          </a:p>
        </p:txBody>
      </p:sp>
      <p:sp>
        <p:nvSpPr>
          <p:cNvPr id="12" name="Content Placeholder 2"/>
          <p:cNvSpPr txBox="1">
            <a:spLocks/>
          </p:cNvSpPr>
          <p:nvPr/>
        </p:nvSpPr>
        <p:spPr bwMode="auto">
          <a:xfrm>
            <a:off x="148183" y="737799"/>
            <a:ext cx="8851392" cy="29579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marL="0" indent="0" algn="ctr" rtl="0" eaLnBrk="0" fontAlgn="base" hangingPunct="0">
              <a:spcBef>
                <a:spcPct val="20000"/>
              </a:spcBef>
              <a:spcAft>
                <a:spcPct val="0"/>
              </a:spcAft>
              <a:buNone/>
              <a:defRPr sz="2800" b="1">
                <a:solidFill>
                  <a:schemeClr val="tx1">
                    <a:tint val="75000"/>
                  </a:schemeClr>
                </a:solidFill>
                <a:latin typeface="+mn-lt"/>
                <a:ea typeface="+mn-ea"/>
                <a:cs typeface="+mn-cs"/>
              </a:defRPr>
            </a:lvl1pPr>
            <a:lvl2pPr marL="457200" indent="0" algn="ctr" rtl="0" eaLnBrk="0" fontAlgn="base" hangingPunct="0">
              <a:spcBef>
                <a:spcPct val="20000"/>
              </a:spcBef>
              <a:spcAft>
                <a:spcPct val="0"/>
              </a:spcAft>
              <a:buNone/>
              <a:defRPr sz="2400">
                <a:solidFill>
                  <a:schemeClr val="tx1">
                    <a:tint val="75000"/>
                  </a:schemeClr>
                </a:solidFill>
                <a:latin typeface="+mn-lt"/>
              </a:defRPr>
            </a:lvl2pPr>
            <a:lvl3pPr marL="914400" indent="0" algn="ctr" rtl="0" eaLnBrk="0" fontAlgn="base" hangingPunct="0">
              <a:spcBef>
                <a:spcPct val="20000"/>
              </a:spcBef>
              <a:spcAft>
                <a:spcPct val="0"/>
              </a:spcAft>
              <a:buNone/>
              <a:defRPr sz="2000">
                <a:solidFill>
                  <a:schemeClr val="tx1">
                    <a:tint val="75000"/>
                  </a:schemeClr>
                </a:solidFill>
                <a:latin typeface="+mn-lt"/>
              </a:defRPr>
            </a:lvl3pPr>
            <a:lvl4pPr marL="1371600" indent="0" algn="ctr" rtl="0" eaLnBrk="0" fontAlgn="base" hangingPunct="0">
              <a:spcBef>
                <a:spcPct val="20000"/>
              </a:spcBef>
              <a:spcAft>
                <a:spcPct val="0"/>
              </a:spcAft>
              <a:buNone/>
              <a:defRPr>
                <a:solidFill>
                  <a:schemeClr val="tx1">
                    <a:tint val="75000"/>
                  </a:schemeClr>
                </a:solidFill>
                <a:latin typeface="+mn-lt"/>
              </a:defRPr>
            </a:lvl4pPr>
            <a:lvl5pPr marL="1828800" indent="0" algn="ctr" rtl="0" eaLnBrk="0" fontAlgn="base" hangingPunct="0">
              <a:spcBef>
                <a:spcPct val="20000"/>
              </a:spcBef>
              <a:spcAft>
                <a:spcPct val="0"/>
              </a:spcAft>
              <a:buNone/>
              <a:defRPr>
                <a:solidFill>
                  <a:schemeClr val="tx1">
                    <a:tint val="75000"/>
                  </a:schemeClr>
                </a:solidFill>
                <a:latin typeface="+mn-lt"/>
              </a:defRPr>
            </a:lvl5pPr>
            <a:lvl6pPr marL="2286000" indent="0" algn="ctr" rtl="0" fontAlgn="base">
              <a:spcBef>
                <a:spcPct val="20000"/>
              </a:spcBef>
              <a:spcAft>
                <a:spcPct val="0"/>
              </a:spcAft>
              <a:buNone/>
              <a:defRPr>
                <a:solidFill>
                  <a:schemeClr val="tx1">
                    <a:tint val="75000"/>
                  </a:schemeClr>
                </a:solidFill>
                <a:latin typeface="+mn-lt"/>
              </a:defRPr>
            </a:lvl6pPr>
            <a:lvl7pPr marL="2743200" indent="0" algn="ctr" rtl="0" fontAlgn="base">
              <a:spcBef>
                <a:spcPct val="20000"/>
              </a:spcBef>
              <a:spcAft>
                <a:spcPct val="0"/>
              </a:spcAft>
              <a:buNone/>
              <a:defRPr>
                <a:solidFill>
                  <a:schemeClr val="tx1">
                    <a:tint val="75000"/>
                  </a:schemeClr>
                </a:solidFill>
                <a:latin typeface="+mn-lt"/>
              </a:defRPr>
            </a:lvl7pPr>
            <a:lvl8pPr marL="3200400" indent="0" algn="ctr" rtl="0" fontAlgn="base">
              <a:spcBef>
                <a:spcPct val="20000"/>
              </a:spcBef>
              <a:spcAft>
                <a:spcPct val="0"/>
              </a:spcAft>
              <a:buNone/>
              <a:defRPr>
                <a:solidFill>
                  <a:schemeClr val="tx1">
                    <a:tint val="75000"/>
                  </a:schemeClr>
                </a:solidFill>
                <a:latin typeface="+mn-lt"/>
              </a:defRPr>
            </a:lvl8pPr>
            <a:lvl9pPr marL="3657600" indent="0" algn="ctr" rtl="0" fontAlgn="base">
              <a:spcBef>
                <a:spcPct val="20000"/>
              </a:spcBef>
              <a:spcAft>
                <a:spcPct val="0"/>
              </a:spcAft>
              <a:buNone/>
              <a:defRPr>
                <a:solidFill>
                  <a:schemeClr val="tx1">
                    <a:tint val="75000"/>
                  </a:schemeClr>
                </a:solidFill>
                <a:latin typeface="+mn-lt"/>
              </a:defRPr>
            </a:lvl9pPr>
          </a:lstStyle>
          <a:p>
            <a:pPr algn="l"/>
            <a:r>
              <a:rPr lang="en-US" dirty="0">
                <a:solidFill>
                  <a:schemeClr val="tx1"/>
                </a:solidFill>
                <a:latin typeface="Myriad Pro" pitchFamily="34" charset="0"/>
                <a:ea typeface="Adobe Kaiti Std R" pitchFamily="18" charset="-128"/>
              </a:rPr>
              <a:t>Follow on meetings in Rome, Paris, Washington, London, Denver, </a:t>
            </a:r>
            <a:r>
              <a:rPr lang="en-US" dirty="0" err="1">
                <a:solidFill>
                  <a:schemeClr val="tx1"/>
                </a:solidFill>
                <a:latin typeface="Myriad Pro" pitchFamily="34" charset="0"/>
                <a:ea typeface="Adobe Kaiti Std R" pitchFamily="18" charset="-128"/>
              </a:rPr>
              <a:t>Braunschweig</a:t>
            </a:r>
            <a:r>
              <a:rPr lang="en-US" dirty="0">
                <a:solidFill>
                  <a:schemeClr val="tx1"/>
                </a:solidFill>
                <a:latin typeface="Myriad Pro" pitchFamily="34" charset="0"/>
                <a:ea typeface="Adobe Kaiti Std R" pitchFamily="18" charset="-128"/>
              </a:rPr>
              <a:t>, Seattle, Santiago, Rome, Montreal, Toulouse, Oklahoma, </a:t>
            </a:r>
            <a:r>
              <a:rPr lang="en-US" dirty="0" smtClean="0">
                <a:solidFill>
                  <a:schemeClr val="tx1"/>
                </a:solidFill>
                <a:latin typeface="Myriad Pro" pitchFamily="34" charset="0"/>
                <a:ea typeface="Adobe Kaiti Std R" pitchFamily="18" charset="-128"/>
              </a:rPr>
              <a:t>Beijing</a:t>
            </a:r>
            <a:r>
              <a:rPr lang="en-US" dirty="0">
                <a:solidFill>
                  <a:schemeClr val="tx1"/>
                </a:solidFill>
                <a:latin typeface="Myriad Pro" pitchFamily="34" charset="0"/>
                <a:ea typeface="Adobe Kaiti Std R" pitchFamily="18" charset="-128"/>
              </a:rPr>
              <a:t>, </a:t>
            </a:r>
            <a:r>
              <a:rPr lang="en-US" dirty="0" err="1" smtClean="0">
                <a:solidFill>
                  <a:schemeClr val="tx1"/>
                </a:solidFill>
                <a:latin typeface="Myriad Pro" pitchFamily="34" charset="0"/>
                <a:ea typeface="Adobe Kaiti Std R" pitchFamily="18" charset="-128"/>
              </a:rPr>
              <a:t>Braunschweig</a:t>
            </a:r>
            <a:r>
              <a:rPr lang="en-US" dirty="0" smtClean="0">
                <a:solidFill>
                  <a:schemeClr val="tx1"/>
                </a:solidFill>
                <a:latin typeface="Myriad Pro" pitchFamily="34" charset="0"/>
                <a:ea typeface="Adobe Kaiti Std R" pitchFamily="18" charset="-128"/>
              </a:rPr>
              <a:t>, Oklahoma City</a:t>
            </a:r>
            <a:endParaRPr lang="en-US" dirty="0">
              <a:solidFill>
                <a:schemeClr val="tx1"/>
              </a:solidFill>
              <a:latin typeface="Myriad Pro" pitchFamily="34" charset="0"/>
              <a:ea typeface="Adobe Kaiti Std R" pitchFamily="18" charset="-128"/>
            </a:endParaRPr>
          </a:p>
        </p:txBody>
      </p:sp>
      <p:sp>
        <p:nvSpPr>
          <p:cNvPr id="14" name="Content Placeholder 2"/>
          <p:cNvSpPr txBox="1">
            <a:spLocks/>
          </p:cNvSpPr>
          <p:nvPr/>
        </p:nvSpPr>
        <p:spPr bwMode="auto">
          <a:xfrm>
            <a:off x="144425" y="734560"/>
            <a:ext cx="8851392" cy="29579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marL="0" indent="0" algn="ctr" rtl="0" eaLnBrk="0" fontAlgn="base" hangingPunct="0">
              <a:spcBef>
                <a:spcPct val="20000"/>
              </a:spcBef>
              <a:spcAft>
                <a:spcPct val="0"/>
              </a:spcAft>
              <a:buNone/>
              <a:defRPr sz="2800" b="1">
                <a:solidFill>
                  <a:schemeClr val="tx1">
                    <a:tint val="75000"/>
                  </a:schemeClr>
                </a:solidFill>
                <a:latin typeface="+mn-lt"/>
                <a:ea typeface="+mn-ea"/>
                <a:cs typeface="+mn-cs"/>
              </a:defRPr>
            </a:lvl1pPr>
            <a:lvl2pPr marL="457200" indent="0" algn="ctr" rtl="0" eaLnBrk="0" fontAlgn="base" hangingPunct="0">
              <a:spcBef>
                <a:spcPct val="20000"/>
              </a:spcBef>
              <a:spcAft>
                <a:spcPct val="0"/>
              </a:spcAft>
              <a:buNone/>
              <a:defRPr sz="2400">
                <a:solidFill>
                  <a:schemeClr val="tx1">
                    <a:tint val="75000"/>
                  </a:schemeClr>
                </a:solidFill>
                <a:latin typeface="+mn-lt"/>
              </a:defRPr>
            </a:lvl2pPr>
            <a:lvl3pPr marL="914400" indent="0" algn="ctr" rtl="0" eaLnBrk="0" fontAlgn="base" hangingPunct="0">
              <a:spcBef>
                <a:spcPct val="20000"/>
              </a:spcBef>
              <a:spcAft>
                <a:spcPct val="0"/>
              </a:spcAft>
              <a:buNone/>
              <a:defRPr sz="2000">
                <a:solidFill>
                  <a:schemeClr val="tx1">
                    <a:tint val="75000"/>
                  </a:schemeClr>
                </a:solidFill>
                <a:latin typeface="+mn-lt"/>
              </a:defRPr>
            </a:lvl3pPr>
            <a:lvl4pPr marL="1371600" indent="0" algn="ctr" rtl="0" eaLnBrk="0" fontAlgn="base" hangingPunct="0">
              <a:spcBef>
                <a:spcPct val="20000"/>
              </a:spcBef>
              <a:spcAft>
                <a:spcPct val="0"/>
              </a:spcAft>
              <a:buNone/>
              <a:defRPr>
                <a:solidFill>
                  <a:schemeClr val="tx1">
                    <a:tint val="75000"/>
                  </a:schemeClr>
                </a:solidFill>
                <a:latin typeface="+mn-lt"/>
              </a:defRPr>
            </a:lvl4pPr>
            <a:lvl5pPr marL="1828800" indent="0" algn="ctr" rtl="0" eaLnBrk="0" fontAlgn="base" hangingPunct="0">
              <a:spcBef>
                <a:spcPct val="20000"/>
              </a:spcBef>
              <a:spcAft>
                <a:spcPct val="0"/>
              </a:spcAft>
              <a:buNone/>
              <a:defRPr>
                <a:solidFill>
                  <a:schemeClr val="tx1">
                    <a:tint val="75000"/>
                  </a:schemeClr>
                </a:solidFill>
                <a:latin typeface="+mn-lt"/>
              </a:defRPr>
            </a:lvl5pPr>
            <a:lvl6pPr marL="2286000" indent="0" algn="ctr" rtl="0" fontAlgn="base">
              <a:spcBef>
                <a:spcPct val="20000"/>
              </a:spcBef>
              <a:spcAft>
                <a:spcPct val="0"/>
              </a:spcAft>
              <a:buNone/>
              <a:defRPr>
                <a:solidFill>
                  <a:schemeClr val="tx1">
                    <a:tint val="75000"/>
                  </a:schemeClr>
                </a:solidFill>
                <a:latin typeface="+mn-lt"/>
              </a:defRPr>
            </a:lvl6pPr>
            <a:lvl7pPr marL="2743200" indent="0" algn="ctr" rtl="0" fontAlgn="base">
              <a:spcBef>
                <a:spcPct val="20000"/>
              </a:spcBef>
              <a:spcAft>
                <a:spcPct val="0"/>
              </a:spcAft>
              <a:buNone/>
              <a:defRPr>
                <a:solidFill>
                  <a:schemeClr val="tx1">
                    <a:tint val="75000"/>
                  </a:schemeClr>
                </a:solidFill>
                <a:latin typeface="+mn-lt"/>
              </a:defRPr>
            </a:lvl7pPr>
            <a:lvl8pPr marL="3200400" indent="0" algn="ctr" rtl="0" fontAlgn="base">
              <a:spcBef>
                <a:spcPct val="20000"/>
              </a:spcBef>
              <a:spcAft>
                <a:spcPct val="0"/>
              </a:spcAft>
              <a:buNone/>
              <a:defRPr>
                <a:solidFill>
                  <a:schemeClr val="tx1">
                    <a:tint val="75000"/>
                  </a:schemeClr>
                </a:solidFill>
                <a:latin typeface="+mn-lt"/>
              </a:defRPr>
            </a:lvl8pPr>
            <a:lvl9pPr marL="3657600" indent="0" algn="ctr" rtl="0" fontAlgn="base">
              <a:spcBef>
                <a:spcPct val="20000"/>
              </a:spcBef>
              <a:spcAft>
                <a:spcPct val="0"/>
              </a:spcAft>
              <a:buNone/>
              <a:defRPr>
                <a:solidFill>
                  <a:schemeClr val="tx1">
                    <a:tint val="75000"/>
                  </a:schemeClr>
                </a:solidFill>
                <a:latin typeface="+mn-lt"/>
              </a:defRPr>
            </a:lvl9pPr>
          </a:lstStyle>
          <a:p>
            <a:pPr algn="l"/>
            <a:r>
              <a:rPr lang="en-US" dirty="0" smtClean="0">
                <a:solidFill>
                  <a:schemeClr val="tx1"/>
                </a:solidFill>
                <a:latin typeface="Myriad Pro" pitchFamily="34" charset="0"/>
                <a:ea typeface="Adobe Kaiti Std R" pitchFamily="18" charset="-128"/>
              </a:rPr>
              <a:t>19th </a:t>
            </a:r>
            <a:r>
              <a:rPr lang="en-US" dirty="0">
                <a:solidFill>
                  <a:schemeClr val="tx1"/>
                </a:solidFill>
                <a:latin typeface="Myriad Pro" pitchFamily="34" charset="0"/>
                <a:ea typeface="Adobe Kaiti Std R" pitchFamily="18" charset="-128"/>
              </a:rPr>
              <a:t>IFIS – </a:t>
            </a:r>
            <a:r>
              <a:rPr lang="en-US" dirty="0" smtClean="0">
                <a:solidFill>
                  <a:schemeClr val="tx1"/>
                </a:solidFill>
                <a:latin typeface="Myriad Pro" pitchFamily="34" charset="0"/>
                <a:ea typeface="Adobe Kaiti Std R" pitchFamily="18" charset="-128"/>
              </a:rPr>
              <a:t>Belgrade </a:t>
            </a:r>
            <a:r>
              <a:rPr lang="en-US" dirty="0">
                <a:solidFill>
                  <a:schemeClr val="tx1"/>
                </a:solidFill>
                <a:latin typeface="Myriad Pro" pitchFamily="34" charset="0"/>
                <a:ea typeface="Adobe Kaiti Std R" pitchFamily="18" charset="-128"/>
              </a:rPr>
              <a:t>- </a:t>
            </a:r>
            <a:r>
              <a:rPr lang="en-US" dirty="0" smtClean="0">
                <a:solidFill>
                  <a:schemeClr val="tx1"/>
                </a:solidFill>
                <a:latin typeface="Myriad Pro" pitchFamily="34" charset="0"/>
                <a:ea typeface="Adobe Kaiti Std R" pitchFamily="18" charset="-128"/>
              </a:rPr>
              <a:t>2016</a:t>
            </a:r>
            <a:endParaRPr lang="en-US" dirty="0">
              <a:solidFill>
                <a:schemeClr val="tx1"/>
              </a:solidFill>
              <a:latin typeface="Myriad Pro" pitchFamily="34" charset="0"/>
              <a:ea typeface="Adobe Kaiti Std R" pitchFamily="18" charset="-128"/>
            </a:endParaRPr>
          </a:p>
        </p:txBody>
      </p:sp>
    </p:spTree>
    <p:extLst>
      <p:ext uri="{BB962C8B-B14F-4D97-AF65-F5344CB8AC3E}">
        <p14:creationId xmlns:p14="http://schemas.microsoft.com/office/powerpoint/2010/main" val="713905928"/>
      </p:ext>
    </p:extLst>
  </p:cSld>
  <p:clrMapOvr>
    <a:masterClrMapping/>
  </p:clrMapOvr>
  <p:transition spd="med" advTm="45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1"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0" presetClass="path" presetSubtype="0" accel="50000" decel="50000" fill="hold" grpId="0" nodeType="withEffect">
                                  <p:stCondLst>
                                    <p:cond delay="0"/>
                                  </p:stCondLst>
                                  <p:childTnLst>
                                    <p:animMotion origin="layout" path="M -0.90261 -4.07956E-6 L 0.19479 -4.07956E-6 L 1.38889E-6 -4.07956E-6 " pathEditMode="relative" ptsTypes="AAA">
                                      <p:cBhvr>
                                        <p:cTn id="8" dur="2000" fill="hold"/>
                                        <p:tgtEl>
                                          <p:spTgt spid="5"/>
                                        </p:tgtEl>
                                        <p:attrNameLst>
                                          <p:attrName>ppt_x</p:attrName>
                                          <p:attrName>ppt_y</p:attrName>
                                        </p:attrNameLst>
                                      </p:cBhvr>
                                    </p:animMotion>
                                  </p:childTnLst>
                                </p:cTn>
                              </p:par>
                              <p:par>
                                <p:cTn id="9" presetID="10" presetClass="entr" presetSubtype="0" fill="hold" grpId="1" nodeType="with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par>
                                <p:cTn id="12" presetID="42" presetClass="path" presetSubtype="0" accel="50000" decel="50000" fill="hold" grpId="0" nodeType="withEffect">
                                  <p:stCondLst>
                                    <p:cond delay="0"/>
                                  </p:stCondLst>
                                  <p:childTnLst>
                                    <p:animMotion origin="layout" path="M 0 0  L 0 0.33302  E" pathEditMode="relative" ptsTypes="">
                                      <p:cBhvr>
                                        <p:cTn id="13" dur="2000" spd="-100000" fill="hold"/>
                                        <p:tgtEl>
                                          <p:spTgt spid="4"/>
                                        </p:tgtEl>
                                        <p:attrNameLst>
                                          <p:attrName>ppt_x</p:attrName>
                                          <p:attrName>ppt_y</p:attrName>
                                        </p:attrNameLst>
                                      </p:cBhvr>
                                    </p:animMotion>
                                  </p:childTnLst>
                                </p:cTn>
                              </p:par>
                              <p:par>
                                <p:cTn id="14" presetID="10" presetClass="entr" presetSubtype="0" fill="hold" nodeType="withEffect">
                                  <p:stCondLst>
                                    <p:cond delay="150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par>
                                <p:cTn id="17" presetID="47" presetClass="entr" presetSubtype="0" fill="hold" grpId="0" nodeType="withEffect">
                                  <p:stCondLst>
                                    <p:cond delay="150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childTnLst>
                          </p:cTn>
                        </p:par>
                        <p:par>
                          <p:cTn id="22" fill="hold">
                            <p:stCondLst>
                              <p:cond delay="2500"/>
                            </p:stCondLst>
                            <p:childTnLst>
                              <p:par>
                                <p:cTn id="23" presetID="10" presetClass="exit" presetSubtype="0" fill="hold" nodeType="afterEffect">
                                  <p:stCondLst>
                                    <p:cond delay="3000"/>
                                  </p:stCondLst>
                                  <p:childTnLst>
                                    <p:animEffect transition="out" filter="fade">
                                      <p:cBhvr>
                                        <p:cTn id="24" dur="500"/>
                                        <p:tgtEl>
                                          <p:spTgt spid="6"/>
                                        </p:tgtEl>
                                      </p:cBhvr>
                                    </p:animEffect>
                                    <p:set>
                                      <p:cBhvr>
                                        <p:cTn id="25" dur="1" fill="hold">
                                          <p:stCondLst>
                                            <p:cond delay="499"/>
                                          </p:stCondLst>
                                        </p:cTn>
                                        <p:tgtEl>
                                          <p:spTgt spid="6"/>
                                        </p:tgtEl>
                                        <p:attrNameLst>
                                          <p:attrName>style.visibility</p:attrName>
                                        </p:attrNameLst>
                                      </p:cBhvr>
                                      <p:to>
                                        <p:strVal val="hidden"/>
                                      </p:to>
                                    </p:set>
                                  </p:childTnLst>
                                </p:cTn>
                              </p:par>
                              <p:par>
                                <p:cTn id="26" presetID="9" presetClass="emph" presetSubtype="0" grpId="2" nodeType="withEffect">
                                  <p:stCondLst>
                                    <p:cond delay="3000"/>
                                  </p:stCondLst>
                                  <p:childTnLst>
                                    <p:set>
                                      <p:cBhvr rctx="PPT">
                                        <p:cTn id="27" dur="indefinite"/>
                                        <p:tgtEl>
                                          <p:spTgt spid="5"/>
                                        </p:tgtEl>
                                        <p:attrNameLst>
                                          <p:attrName>style.opacity</p:attrName>
                                        </p:attrNameLst>
                                      </p:cBhvr>
                                      <p:to>
                                        <p:strVal val="0.25"/>
                                      </p:to>
                                    </p:set>
                                    <p:animEffect filter="image" prLst="opacity: 0.25">
                                      <p:cBhvr rctx="IE">
                                        <p:cTn id="28" dur="indefinite"/>
                                        <p:tgtEl>
                                          <p:spTgt spid="5"/>
                                        </p:tgtEl>
                                      </p:cBhvr>
                                    </p:animEffect>
                                  </p:childTnLst>
                                </p:cTn>
                              </p:par>
                              <p:par>
                                <p:cTn id="29" presetID="9" presetClass="emph" presetSubtype="0" grpId="2" nodeType="withEffect">
                                  <p:stCondLst>
                                    <p:cond delay="3000"/>
                                  </p:stCondLst>
                                  <p:childTnLst>
                                    <p:set>
                                      <p:cBhvr rctx="PPT">
                                        <p:cTn id="30" dur="indefinite"/>
                                        <p:tgtEl>
                                          <p:spTgt spid="4"/>
                                        </p:tgtEl>
                                        <p:attrNameLst>
                                          <p:attrName>style.opacity</p:attrName>
                                        </p:attrNameLst>
                                      </p:cBhvr>
                                      <p:to>
                                        <p:strVal val="0.25"/>
                                      </p:to>
                                    </p:set>
                                    <p:animEffect filter="image" prLst="opacity: 0.25">
                                      <p:cBhvr rctx="IE">
                                        <p:cTn id="31" dur="indefinite"/>
                                        <p:tgtEl>
                                          <p:spTgt spid="4"/>
                                        </p:tgtEl>
                                      </p:cBhvr>
                                    </p:animEffect>
                                  </p:childTnLst>
                                </p:cTn>
                              </p:par>
                              <p:par>
                                <p:cTn id="32" presetID="9" presetClass="emph" presetSubtype="0" nodeType="withEffect">
                                  <p:stCondLst>
                                    <p:cond delay="3000"/>
                                  </p:stCondLst>
                                  <p:childTnLst>
                                    <p:set>
                                      <p:cBhvr rctx="PPT">
                                        <p:cTn id="33" dur="indefinite"/>
                                        <p:tgtEl>
                                          <p:spTgt spid="3"/>
                                        </p:tgtEl>
                                        <p:attrNameLst>
                                          <p:attrName>style.opacity</p:attrName>
                                        </p:attrNameLst>
                                      </p:cBhvr>
                                      <p:to>
                                        <p:strVal val="0.25"/>
                                      </p:to>
                                    </p:set>
                                    <p:animEffect filter="image" prLst="opacity: 0.25">
                                      <p:cBhvr rctx="IE">
                                        <p:cTn id="34" dur="indefinite"/>
                                        <p:tgtEl>
                                          <p:spTgt spid="3"/>
                                        </p:tgtEl>
                                      </p:cBhvr>
                                    </p:animEffect>
                                  </p:childTnLst>
                                </p:cTn>
                              </p:par>
                              <p:par>
                                <p:cTn id="35" presetID="55" presetClass="entr" presetSubtype="0" fill="hold" grpId="0" nodeType="withEffect">
                                  <p:stCondLst>
                                    <p:cond delay="3000"/>
                                  </p:stCondLst>
                                  <p:childTnLst>
                                    <p:set>
                                      <p:cBhvr>
                                        <p:cTn id="36" dur="1" fill="hold">
                                          <p:stCondLst>
                                            <p:cond delay="0"/>
                                          </p:stCondLst>
                                        </p:cTn>
                                        <p:tgtEl>
                                          <p:spTgt spid="7"/>
                                        </p:tgtEl>
                                        <p:attrNameLst>
                                          <p:attrName>style.visibility</p:attrName>
                                        </p:attrNameLst>
                                      </p:cBhvr>
                                      <p:to>
                                        <p:strVal val="visible"/>
                                      </p:to>
                                    </p:set>
                                    <p:anim calcmode="lin" valueType="num">
                                      <p:cBhvr>
                                        <p:cTn id="37" dur="1000" fill="hold"/>
                                        <p:tgtEl>
                                          <p:spTgt spid="7"/>
                                        </p:tgtEl>
                                        <p:attrNameLst>
                                          <p:attrName>ppt_w</p:attrName>
                                        </p:attrNameLst>
                                      </p:cBhvr>
                                      <p:tavLst>
                                        <p:tav tm="0">
                                          <p:val>
                                            <p:strVal val="#ppt_w*0.70"/>
                                          </p:val>
                                        </p:tav>
                                        <p:tav tm="100000">
                                          <p:val>
                                            <p:strVal val="#ppt_w"/>
                                          </p:val>
                                        </p:tav>
                                      </p:tavLst>
                                    </p:anim>
                                    <p:anim calcmode="lin" valueType="num">
                                      <p:cBhvr>
                                        <p:cTn id="38" dur="1000" fill="hold"/>
                                        <p:tgtEl>
                                          <p:spTgt spid="7"/>
                                        </p:tgtEl>
                                        <p:attrNameLst>
                                          <p:attrName>ppt_h</p:attrName>
                                        </p:attrNameLst>
                                      </p:cBhvr>
                                      <p:tavLst>
                                        <p:tav tm="0">
                                          <p:val>
                                            <p:strVal val="#ppt_h"/>
                                          </p:val>
                                        </p:tav>
                                        <p:tav tm="100000">
                                          <p:val>
                                            <p:strVal val="#ppt_h"/>
                                          </p:val>
                                        </p:tav>
                                      </p:tavLst>
                                    </p:anim>
                                    <p:animEffect transition="in" filter="fade">
                                      <p:cBhvr>
                                        <p:cTn id="39" dur="1000"/>
                                        <p:tgtEl>
                                          <p:spTgt spid="7"/>
                                        </p:tgtEl>
                                      </p:cBhvr>
                                    </p:animEffect>
                                  </p:childTnLst>
                                </p:cTn>
                              </p:par>
                            </p:childTnLst>
                          </p:cTn>
                        </p:par>
                        <p:par>
                          <p:cTn id="40" fill="hold">
                            <p:stCondLst>
                              <p:cond delay="6500"/>
                            </p:stCondLst>
                            <p:childTnLst>
                              <p:par>
                                <p:cTn id="41" presetID="10" presetClass="exit" presetSubtype="0" fill="hold" grpId="1" nodeType="afterEffect">
                                  <p:stCondLst>
                                    <p:cond delay="6500"/>
                                  </p:stCondLst>
                                  <p:childTnLst>
                                    <p:animEffect transition="out" filter="fade">
                                      <p:cBhvr>
                                        <p:cTn id="42" dur="500"/>
                                        <p:tgtEl>
                                          <p:spTgt spid="7"/>
                                        </p:tgtEl>
                                      </p:cBhvr>
                                    </p:animEffect>
                                    <p:set>
                                      <p:cBhvr>
                                        <p:cTn id="43" dur="1" fill="hold">
                                          <p:stCondLst>
                                            <p:cond delay="499"/>
                                          </p:stCondLst>
                                        </p:cTn>
                                        <p:tgtEl>
                                          <p:spTgt spid="7"/>
                                        </p:tgtEl>
                                        <p:attrNameLst>
                                          <p:attrName>style.visibility</p:attrName>
                                        </p:attrNameLst>
                                      </p:cBhvr>
                                      <p:to>
                                        <p:strVal val="hidden"/>
                                      </p:to>
                                    </p:set>
                                  </p:childTnLst>
                                </p:cTn>
                              </p:par>
                              <p:par>
                                <p:cTn id="44" presetID="55" presetClass="entr" presetSubtype="0" fill="hold" grpId="0" nodeType="withEffect">
                                  <p:stCondLst>
                                    <p:cond delay="6500"/>
                                  </p:stCondLst>
                                  <p:childTnLst>
                                    <p:set>
                                      <p:cBhvr>
                                        <p:cTn id="45" dur="1" fill="hold">
                                          <p:stCondLst>
                                            <p:cond delay="0"/>
                                          </p:stCondLst>
                                        </p:cTn>
                                        <p:tgtEl>
                                          <p:spTgt spid="10"/>
                                        </p:tgtEl>
                                        <p:attrNameLst>
                                          <p:attrName>style.visibility</p:attrName>
                                        </p:attrNameLst>
                                      </p:cBhvr>
                                      <p:to>
                                        <p:strVal val="visible"/>
                                      </p:to>
                                    </p:set>
                                    <p:anim calcmode="lin" valueType="num">
                                      <p:cBhvr>
                                        <p:cTn id="46" dur="1000" fill="hold"/>
                                        <p:tgtEl>
                                          <p:spTgt spid="10"/>
                                        </p:tgtEl>
                                        <p:attrNameLst>
                                          <p:attrName>ppt_w</p:attrName>
                                        </p:attrNameLst>
                                      </p:cBhvr>
                                      <p:tavLst>
                                        <p:tav tm="0">
                                          <p:val>
                                            <p:strVal val="#ppt_w*0.70"/>
                                          </p:val>
                                        </p:tav>
                                        <p:tav tm="100000">
                                          <p:val>
                                            <p:strVal val="#ppt_w"/>
                                          </p:val>
                                        </p:tav>
                                      </p:tavLst>
                                    </p:anim>
                                    <p:anim calcmode="lin" valueType="num">
                                      <p:cBhvr>
                                        <p:cTn id="47" dur="1000" fill="hold"/>
                                        <p:tgtEl>
                                          <p:spTgt spid="10"/>
                                        </p:tgtEl>
                                        <p:attrNameLst>
                                          <p:attrName>ppt_h</p:attrName>
                                        </p:attrNameLst>
                                      </p:cBhvr>
                                      <p:tavLst>
                                        <p:tav tm="0">
                                          <p:val>
                                            <p:strVal val="#ppt_h"/>
                                          </p:val>
                                        </p:tav>
                                        <p:tav tm="100000">
                                          <p:val>
                                            <p:strVal val="#ppt_h"/>
                                          </p:val>
                                        </p:tav>
                                      </p:tavLst>
                                    </p:anim>
                                    <p:animEffect transition="in" filter="fade">
                                      <p:cBhvr>
                                        <p:cTn id="48" dur="1000"/>
                                        <p:tgtEl>
                                          <p:spTgt spid="10"/>
                                        </p:tgtEl>
                                      </p:cBhvr>
                                    </p:animEffect>
                                  </p:childTnLst>
                                </p:cTn>
                              </p:par>
                            </p:childTnLst>
                          </p:cTn>
                        </p:par>
                        <p:par>
                          <p:cTn id="49" fill="hold">
                            <p:stCondLst>
                              <p:cond delay="14000"/>
                            </p:stCondLst>
                            <p:childTnLst>
                              <p:par>
                                <p:cTn id="50" presetID="10" presetClass="exit" presetSubtype="0" fill="hold" grpId="1" nodeType="afterEffect">
                                  <p:stCondLst>
                                    <p:cond delay="6500"/>
                                  </p:stCondLst>
                                  <p:childTnLst>
                                    <p:animEffect transition="out" filter="fade">
                                      <p:cBhvr>
                                        <p:cTn id="51" dur="500"/>
                                        <p:tgtEl>
                                          <p:spTgt spid="10"/>
                                        </p:tgtEl>
                                      </p:cBhvr>
                                    </p:animEffect>
                                    <p:set>
                                      <p:cBhvr>
                                        <p:cTn id="52" dur="1" fill="hold">
                                          <p:stCondLst>
                                            <p:cond delay="499"/>
                                          </p:stCondLst>
                                        </p:cTn>
                                        <p:tgtEl>
                                          <p:spTgt spid="10"/>
                                        </p:tgtEl>
                                        <p:attrNameLst>
                                          <p:attrName>style.visibility</p:attrName>
                                        </p:attrNameLst>
                                      </p:cBhvr>
                                      <p:to>
                                        <p:strVal val="hidden"/>
                                      </p:to>
                                    </p:set>
                                  </p:childTnLst>
                                </p:cTn>
                              </p:par>
                              <p:par>
                                <p:cTn id="53" presetID="55" presetClass="entr" presetSubtype="0" fill="hold" grpId="0" nodeType="withEffect">
                                  <p:stCondLst>
                                    <p:cond delay="6500"/>
                                  </p:stCondLst>
                                  <p:childTnLst>
                                    <p:set>
                                      <p:cBhvr>
                                        <p:cTn id="54" dur="1" fill="hold">
                                          <p:stCondLst>
                                            <p:cond delay="0"/>
                                          </p:stCondLst>
                                        </p:cTn>
                                        <p:tgtEl>
                                          <p:spTgt spid="11"/>
                                        </p:tgtEl>
                                        <p:attrNameLst>
                                          <p:attrName>style.visibility</p:attrName>
                                        </p:attrNameLst>
                                      </p:cBhvr>
                                      <p:to>
                                        <p:strVal val="visible"/>
                                      </p:to>
                                    </p:set>
                                    <p:anim calcmode="lin" valueType="num">
                                      <p:cBhvr>
                                        <p:cTn id="55" dur="1000" fill="hold"/>
                                        <p:tgtEl>
                                          <p:spTgt spid="11"/>
                                        </p:tgtEl>
                                        <p:attrNameLst>
                                          <p:attrName>ppt_w</p:attrName>
                                        </p:attrNameLst>
                                      </p:cBhvr>
                                      <p:tavLst>
                                        <p:tav tm="0">
                                          <p:val>
                                            <p:strVal val="#ppt_w*0.70"/>
                                          </p:val>
                                        </p:tav>
                                        <p:tav tm="100000">
                                          <p:val>
                                            <p:strVal val="#ppt_w"/>
                                          </p:val>
                                        </p:tav>
                                      </p:tavLst>
                                    </p:anim>
                                    <p:anim calcmode="lin" valueType="num">
                                      <p:cBhvr>
                                        <p:cTn id="56" dur="1000" fill="hold"/>
                                        <p:tgtEl>
                                          <p:spTgt spid="11"/>
                                        </p:tgtEl>
                                        <p:attrNameLst>
                                          <p:attrName>ppt_h</p:attrName>
                                        </p:attrNameLst>
                                      </p:cBhvr>
                                      <p:tavLst>
                                        <p:tav tm="0">
                                          <p:val>
                                            <p:strVal val="#ppt_h"/>
                                          </p:val>
                                        </p:tav>
                                        <p:tav tm="100000">
                                          <p:val>
                                            <p:strVal val="#ppt_h"/>
                                          </p:val>
                                        </p:tav>
                                      </p:tavLst>
                                    </p:anim>
                                    <p:animEffect transition="in" filter="fade">
                                      <p:cBhvr>
                                        <p:cTn id="57" dur="1000"/>
                                        <p:tgtEl>
                                          <p:spTgt spid="11"/>
                                        </p:tgtEl>
                                      </p:cBhvr>
                                    </p:animEffect>
                                  </p:childTnLst>
                                </p:cTn>
                              </p:par>
                            </p:childTnLst>
                          </p:cTn>
                        </p:par>
                        <p:par>
                          <p:cTn id="58" fill="hold">
                            <p:stCondLst>
                              <p:cond delay="21500"/>
                            </p:stCondLst>
                            <p:childTnLst>
                              <p:par>
                                <p:cTn id="59" presetID="10" presetClass="exit" presetSubtype="0" fill="hold" grpId="1" nodeType="afterEffect">
                                  <p:stCondLst>
                                    <p:cond delay="6500"/>
                                  </p:stCondLst>
                                  <p:childTnLst>
                                    <p:animEffect transition="out" filter="fade">
                                      <p:cBhvr>
                                        <p:cTn id="60" dur="500"/>
                                        <p:tgtEl>
                                          <p:spTgt spid="11"/>
                                        </p:tgtEl>
                                      </p:cBhvr>
                                    </p:animEffect>
                                    <p:set>
                                      <p:cBhvr>
                                        <p:cTn id="61" dur="1" fill="hold">
                                          <p:stCondLst>
                                            <p:cond delay="499"/>
                                          </p:stCondLst>
                                        </p:cTn>
                                        <p:tgtEl>
                                          <p:spTgt spid="11"/>
                                        </p:tgtEl>
                                        <p:attrNameLst>
                                          <p:attrName>style.visibility</p:attrName>
                                        </p:attrNameLst>
                                      </p:cBhvr>
                                      <p:to>
                                        <p:strVal val="hidden"/>
                                      </p:to>
                                    </p:set>
                                  </p:childTnLst>
                                </p:cTn>
                              </p:par>
                              <p:par>
                                <p:cTn id="62" presetID="55" presetClass="entr" presetSubtype="0" fill="hold" grpId="0" nodeType="withEffect">
                                  <p:stCondLst>
                                    <p:cond delay="6500"/>
                                  </p:stCondLst>
                                  <p:childTnLst>
                                    <p:set>
                                      <p:cBhvr>
                                        <p:cTn id="63" dur="1" fill="hold">
                                          <p:stCondLst>
                                            <p:cond delay="0"/>
                                          </p:stCondLst>
                                        </p:cTn>
                                        <p:tgtEl>
                                          <p:spTgt spid="13"/>
                                        </p:tgtEl>
                                        <p:attrNameLst>
                                          <p:attrName>style.visibility</p:attrName>
                                        </p:attrNameLst>
                                      </p:cBhvr>
                                      <p:to>
                                        <p:strVal val="visible"/>
                                      </p:to>
                                    </p:set>
                                    <p:anim calcmode="lin" valueType="num">
                                      <p:cBhvr>
                                        <p:cTn id="64" dur="1000" fill="hold"/>
                                        <p:tgtEl>
                                          <p:spTgt spid="13"/>
                                        </p:tgtEl>
                                        <p:attrNameLst>
                                          <p:attrName>ppt_w</p:attrName>
                                        </p:attrNameLst>
                                      </p:cBhvr>
                                      <p:tavLst>
                                        <p:tav tm="0">
                                          <p:val>
                                            <p:strVal val="#ppt_w*0.70"/>
                                          </p:val>
                                        </p:tav>
                                        <p:tav tm="100000">
                                          <p:val>
                                            <p:strVal val="#ppt_w"/>
                                          </p:val>
                                        </p:tav>
                                      </p:tavLst>
                                    </p:anim>
                                    <p:anim calcmode="lin" valueType="num">
                                      <p:cBhvr>
                                        <p:cTn id="65" dur="1000" fill="hold"/>
                                        <p:tgtEl>
                                          <p:spTgt spid="13"/>
                                        </p:tgtEl>
                                        <p:attrNameLst>
                                          <p:attrName>ppt_h</p:attrName>
                                        </p:attrNameLst>
                                      </p:cBhvr>
                                      <p:tavLst>
                                        <p:tav tm="0">
                                          <p:val>
                                            <p:strVal val="#ppt_h"/>
                                          </p:val>
                                        </p:tav>
                                        <p:tav tm="100000">
                                          <p:val>
                                            <p:strVal val="#ppt_h"/>
                                          </p:val>
                                        </p:tav>
                                      </p:tavLst>
                                    </p:anim>
                                    <p:animEffect transition="in" filter="fade">
                                      <p:cBhvr>
                                        <p:cTn id="66" dur="1000"/>
                                        <p:tgtEl>
                                          <p:spTgt spid="13"/>
                                        </p:tgtEl>
                                      </p:cBhvr>
                                    </p:animEffect>
                                  </p:childTnLst>
                                </p:cTn>
                              </p:par>
                            </p:childTnLst>
                          </p:cTn>
                        </p:par>
                        <p:par>
                          <p:cTn id="67" fill="hold">
                            <p:stCondLst>
                              <p:cond delay="29000"/>
                            </p:stCondLst>
                            <p:childTnLst>
                              <p:par>
                                <p:cTn id="68" presetID="10" presetClass="exit" presetSubtype="0" fill="hold" grpId="1" nodeType="afterEffect">
                                  <p:stCondLst>
                                    <p:cond delay="6500"/>
                                  </p:stCondLst>
                                  <p:childTnLst>
                                    <p:animEffect transition="out" filter="fade">
                                      <p:cBhvr>
                                        <p:cTn id="69" dur="500"/>
                                        <p:tgtEl>
                                          <p:spTgt spid="13"/>
                                        </p:tgtEl>
                                      </p:cBhvr>
                                    </p:animEffect>
                                    <p:set>
                                      <p:cBhvr>
                                        <p:cTn id="70" dur="1" fill="hold">
                                          <p:stCondLst>
                                            <p:cond delay="499"/>
                                          </p:stCondLst>
                                        </p:cTn>
                                        <p:tgtEl>
                                          <p:spTgt spid="13"/>
                                        </p:tgtEl>
                                        <p:attrNameLst>
                                          <p:attrName>style.visibility</p:attrName>
                                        </p:attrNameLst>
                                      </p:cBhvr>
                                      <p:to>
                                        <p:strVal val="hidden"/>
                                      </p:to>
                                    </p:set>
                                  </p:childTnLst>
                                </p:cTn>
                              </p:par>
                              <p:par>
                                <p:cTn id="71" presetID="55" presetClass="entr" presetSubtype="0" fill="hold" grpId="0" nodeType="withEffect">
                                  <p:stCondLst>
                                    <p:cond delay="6500"/>
                                  </p:stCondLst>
                                  <p:childTnLst>
                                    <p:set>
                                      <p:cBhvr>
                                        <p:cTn id="72" dur="1" fill="hold">
                                          <p:stCondLst>
                                            <p:cond delay="0"/>
                                          </p:stCondLst>
                                        </p:cTn>
                                        <p:tgtEl>
                                          <p:spTgt spid="12"/>
                                        </p:tgtEl>
                                        <p:attrNameLst>
                                          <p:attrName>style.visibility</p:attrName>
                                        </p:attrNameLst>
                                      </p:cBhvr>
                                      <p:to>
                                        <p:strVal val="visible"/>
                                      </p:to>
                                    </p:set>
                                    <p:anim calcmode="lin" valueType="num">
                                      <p:cBhvr>
                                        <p:cTn id="73" dur="1000" fill="hold"/>
                                        <p:tgtEl>
                                          <p:spTgt spid="12"/>
                                        </p:tgtEl>
                                        <p:attrNameLst>
                                          <p:attrName>ppt_w</p:attrName>
                                        </p:attrNameLst>
                                      </p:cBhvr>
                                      <p:tavLst>
                                        <p:tav tm="0">
                                          <p:val>
                                            <p:strVal val="#ppt_w*0.70"/>
                                          </p:val>
                                        </p:tav>
                                        <p:tav tm="100000">
                                          <p:val>
                                            <p:strVal val="#ppt_w"/>
                                          </p:val>
                                        </p:tav>
                                      </p:tavLst>
                                    </p:anim>
                                    <p:anim calcmode="lin" valueType="num">
                                      <p:cBhvr>
                                        <p:cTn id="74" dur="1000" fill="hold"/>
                                        <p:tgtEl>
                                          <p:spTgt spid="12"/>
                                        </p:tgtEl>
                                        <p:attrNameLst>
                                          <p:attrName>ppt_h</p:attrName>
                                        </p:attrNameLst>
                                      </p:cBhvr>
                                      <p:tavLst>
                                        <p:tav tm="0">
                                          <p:val>
                                            <p:strVal val="#ppt_h"/>
                                          </p:val>
                                        </p:tav>
                                        <p:tav tm="100000">
                                          <p:val>
                                            <p:strVal val="#ppt_h"/>
                                          </p:val>
                                        </p:tav>
                                      </p:tavLst>
                                    </p:anim>
                                    <p:animEffect transition="in" filter="fade">
                                      <p:cBhvr>
                                        <p:cTn id="75" dur="1000"/>
                                        <p:tgtEl>
                                          <p:spTgt spid="12"/>
                                        </p:tgtEl>
                                      </p:cBhvr>
                                    </p:animEffect>
                                  </p:childTnLst>
                                </p:cTn>
                              </p:par>
                            </p:childTnLst>
                          </p:cTn>
                        </p:par>
                        <p:par>
                          <p:cTn id="76" fill="hold">
                            <p:stCondLst>
                              <p:cond delay="36500"/>
                            </p:stCondLst>
                            <p:childTnLst>
                              <p:par>
                                <p:cTn id="77" presetID="10" presetClass="exit" presetSubtype="0" fill="hold" grpId="1" nodeType="afterEffect">
                                  <p:stCondLst>
                                    <p:cond delay="4500"/>
                                  </p:stCondLst>
                                  <p:childTnLst>
                                    <p:animEffect transition="out" filter="fade">
                                      <p:cBhvr>
                                        <p:cTn id="78" dur="500"/>
                                        <p:tgtEl>
                                          <p:spTgt spid="12"/>
                                        </p:tgtEl>
                                      </p:cBhvr>
                                    </p:animEffect>
                                    <p:set>
                                      <p:cBhvr>
                                        <p:cTn id="79" dur="1" fill="hold">
                                          <p:stCondLst>
                                            <p:cond delay="499"/>
                                          </p:stCondLst>
                                        </p:cTn>
                                        <p:tgtEl>
                                          <p:spTgt spid="12"/>
                                        </p:tgtEl>
                                        <p:attrNameLst>
                                          <p:attrName>style.visibility</p:attrName>
                                        </p:attrNameLst>
                                      </p:cBhvr>
                                      <p:to>
                                        <p:strVal val="hidden"/>
                                      </p:to>
                                    </p:set>
                                  </p:childTnLst>
                                </p:cTn>
                              </p:par>
                              <p:par>
                                <p:cTn id="80" presetID="55" presetClass="entr" presetSubtype="0" fill="hold" grpId="0" nodeType="withEffect">
                                  <p:stCondLst>
                                    <p:cond delay="4500"/>
                                  </p:stCondLst>
                                  <p:childTnLst>
                                    <p:set>
                                      <p:cBhvr>
                                        <p:cTn id="81" dur="1" fill="hold">
                                          <p:stCondLst>
                                            <p:cond delay="0"/>
                                          </p:stCondLst>
                                        </p:cTn>
                                        <p:tgtEl>
                                          <p:spTgt spid="14"/>
                                        </p:tgtEl>
                                        <p:attrNameLst>
                                          <p:attrName>style.visibility</p:attrName>
                                        </p:attrNameLst>
                                      </p:cBhvr>
                                      <p:to>
                                        <p:strVal val="visible"/>
                                      </p:to>
                                    </p:set>
                                    <p:anim calcmode="lin" valueType="num">
                                      <p:cBhvr>
                                        <p:cTn id="82" dur="1000" fill="hold"/>
                                        <p:tgtEl>
                                          <p:spTgt spid="14"/>
                                        </p:tgtEl>
                                        <p:attrNameLst>
                                          <p:attrName>ppt_w</p:attrName>
                                        </p:attrNameLst>
                                      </p:cBhvr>
                                      <p:tavLst>
                                        <p:tav tm="0">
                                          <p:val>
                                            <p:strVal val="#ppt_w*0.70"/>
                                          </p:val>
                                        </p:tav>
                                        <p:tav tm="100000">
                                          <p:val>
                                            <p:strVal val="#ppt_w"/>
                                          </p:val>
                                        </p:tav>
                                      </p:tavLst>
                                    </p:anim>
                                    <p:anim calcmode="lin" valueType="num">
                                      <p:cBhvr>
                                        <p:cTn id="83" dur="1000" fill="hold"/>
                                        <p:tgtEl>
                                          <p:spTgt spid="14"/>
                                        </p:tgtEl>
                                        <p:attrNameLst>
                                          <p:attrName>ppt_h</p:attrName>
                                        </p:attrNameLst>
                                      </p:cBhvr>
                                      <p:tavLst>
                                        <p:tav tm="0">
                                          <p:val>
                                            <p:strVal val="#ppt_h"/>
                                          </p:val>
                                        </p:tav>
                                        <p:tav tm="100000">
                                          <p:val>
                                            <p:strVal val="#ppt_h"/>
                                          </p:val>
                                        </p:tav>
                                      </p:tavLst>
                                    </p:anim>
                                    <p:animEffect transition="in" filter="fade">
                                      <p:cBhvr>
                                        <p:cTn id="84"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4" grpId="2" animBg="1"/>
      <p:bldP spid="5" grpId="0" animBg="1"/>
      <p:bldP spid="5" grpId="1" animBg="1"/>
      <p:bldP spid="5" grpId="2" animBg="1"/>
      <p:bldP spid="9" grpId="0"/>
      <p:bldP spid="7" grpId="0"/>
      <p:bldP spid="7" grpId="1"/>
      <p:bldP spid="10" grpId="0"/>
      <p:bldP spid="10" grpId="1"/>
      <p:bldP spid="11" grpId="0"/>
      <p:bldP spid="11" grpId="1"/>
      <p:bldP spid="13" grpId="0"/>
      <p:bldP spid="13" grpId="1"/>
      <p:bldP spid="12" grpId="0"/>
      <p:bldP spid="12" grpId="1"/>
      <p:bldP spid="1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0" y="-27420"/>
            <a:ext cx="9144000" cy="4846320"/>
          </a:xfrm>
          <a:prstGeom prst="rect">
            <a:avLst/>
          </a:prstGeom>
        </p:spPr>
      </p:pic>
      <p:sp>
        <p:nvSpPr>
          <p:cNvPr id="12" name="TextBox 11"/>
          <p:cNvSpPr txBox="1"/>
          <p:nvPr/>
        </p:nvSpPr>
        <p:spPr>
          <a:xfrm>
            <a:off x="78655" y="4806811"/>
            <a:ext cx="4493346" cy="523220"/>
          </a:xfrm>
          <a:prstGeom prst="rect">
            <a:avLst/>
          </a:prstGeom>
          <a:noFill/>
        </p:spPr>
        <p:txBody>
          <a:bodyPr wrap="square" rtlCol="0">
            <a:spAutoFit/>
          </a:bodyPr>
          <a:lstStyle/>
          <a:p>
            <a:r>
              <a:rPr lang="en-US" sz="2800" b="1" dirty="0" smtClean="0">
                <a:solidFill>
                  <a:prstClr val="white"/>
                </a:solidFill>
                <a:latin typeface="Century" panose="02040604050505020304" pitchFamily="18" charset="0"/>
              </a:rPr>
              <a:t>PAST IFIS LOCATIONS</a:t>
            </a:r>
            <a:endParaRPr lang="en-US" sz="2800" b="1" dirty="0">
              <a:solidFill>
                <a:prstClr val="white"/>
              </a:solidFill>
              <a:latin typeface="Century" panose="02040604050505020304" pitchFamily="18" charset="0"/>
            </a:endParaRPr>
          </a:p>
        </p:txBody>
      </p:sp>
      <p:sp>
        <p:nvSpPr>
          <p:cNvPr id="14" name="TextBox 13"/>
          <p:cNvSpPr txBox="1"/>
          <p:nvPr/>
        </p:nvSpPr>
        <p:spPr>
          <a:xfrm>
            <a:off x="193868" y="5330031"/>
            <a:ext cx="3859668" cy="369332"/>
          </a:xfrm>
          <a:prstGeom prst="rect">
            <a:avLst/>
          </a:prstGeom>
          <a:noFill/>
        </p:spPr>
        <p:txBody>
          <a:bodyPr wrap="square" rtlCol="0">
            <a:spAutoFit/>
          </a:bodyPr>
          <a:lstStyle/>
          <a:p>
            <a:pPr algn="ctr"/>
            <a:r>
              <a:rPr lang="en-US" sz="1800" b="1" dirty="0">
                <a:solidFill>
                  <a:prstClr val="white"/>
                </a:solidFill>
                <a:latin typeface="Century" panose="02040604050505020304" pitchFamily="18" charset="0"/>
              </a:rPr>
              <a:t>Frankfurt</a:t>
            </a:r>
            <a:endParaRPr lang="en-US" sz="1800" b="1" dirty="0" smtClean="0">
              <a:solidFill>
                <a:prstClr val="white"/>
              </a:solidFill>
              <a:latin typeface="Century" panose="02040604050505020304" pitchFamily="18" charset="0"/>
            </a:endParaRPr>
          </a:p>
        </p:txBody>
      </p:sp>
      <p:sp>
        <p:nvSpPr>
          <p:cNvPr id="17" name="TextBox 16"/>
          <p:cNvSpPr txBox="1"/>
          <p:nvPr/>
        </p:nvSpPr>
        <p:spPr>
          <a:xfrm>
            <a:off x="193868" y="5330031"/>
            <a:ext cx="3859668" cy="369332"/>
          </a:xfrm>
          <a:prstGeom prst="rect">
            <a:avLst/>
          </a:prstGeom>
          <a:noFill/>
        </p:spPr>
        <p:txBody>
          <a:bodyPr wrap="square" rtlCol="0">
            <a:spAutoFit/>
          </a:bodyPr>
          <a:lstStyle/>
          <a:p>
            <a:pPr algn="ctr"/>
            <a:r>
              <a:rPr lang="en-US" sz="1800" b="1" dirty="0">
                <a:solidFill>
                  <a:prstClr val="white"/>
                </a:solidFill>
                <a:latin typeface="Century" panose="02040604050505020304" pitchFamily="18" charset="0"/>
              </a:rPr>
              <a:t>Ottawa</a:t>
            </a:r>
            <a:endParaRPr lang="en-US" sz="1800" b="1" dirty="0" smtClean="0">
              <a:solidFill>
                <a:prstClr val="white"/>
              </a:solidFill>
              <a:latin typeface="Century" panose="02040604050505020304" pitchFamily="18" charset="0"/>
            </a:endParaRPr>
          </a:p>
        </p:txBody>
      </p:sp>
      <p:sp>
        <p:nvSpPr>
          <p:cNvPr id="18" name="TextBox 17"/>
          <p:cNvSpPr txBox="1"/>
          <p:nvPr/>
        </p:nvSpPr>
        <p:spPr>
          <a:xfrm>
            <a:off x="193868" y="5330031"/>
            <a:ext cx="3859668" cy="369332"/>
          </a:xfrm>
          <a:prstGeom prst="rect">
            <a:avLst/>
          </a:prstGeom>
          <a:noFill/>
        </p:spPr>
        <p:txBody>
          <a:bodyPr wrap="square" rtlCol="0">
            <a:spAutoFit/>
          </a:bodyPr>
          <a:lstStyle/>
          <a:p>
            <a:pPr algn="ctr"/>
            <a:r>
              <a:rPr lang="en-US" sz="1800" b="1" dirty="0">
                <a:solidFill>
                  <a:prstClr val="white"/>
                </a:solidFill>
                <a:latin typeface="Century" panose="02040604050505020304" pitchFamily="18" charset="0"/>
              </a:rPr>
              <a:t>Rome</a:t>
            </a:r>
            <a:endParaRPr lang="en-US" sz="1800" b="1" dirty="0" smtClean="0">
              <a:solidFill>
                <a:prstClr val="white"/>
              </a:solidFill>
              <a:latin typeface="Century" panose="02040604050505020304" pitchFamily="18" charset="0"/>
            </a:endParaRPr>
          </a:p>
        </p:txBody>
      </p:sp>
      <p:sp>
        <p:nvSpPr>
          <p:cNvPr id="19" name="TextBox 18"/>
          <p:cNvSpPr txBox="1"/>
          <p:nvPr/>
        </p:nvSpPr>
        <p:spPr>
          <a:xfrm>
            <a:off x="193868" y="5330031"/>
            <a:ext cx="3859668" cy="369332"/>
          </a:xfrm>
          <a:prstGeom prst="rect">
            <a:avLst/>
          </a:prstGeom>
          <a:noFill/>
        </p:spPr>
        <p:txBody>
          <a:bodyPr wrap="square" rtlCol="0">
            <a:spAutoFit/>
          </a:bodyPr>
          <a:lstStyle/>
          <a:p>
            <a:pPr algn="ctr"/>
            <a:r>
              <a:rPr lang="en-US" sz="1800" b="1" dirty="0">
                <a:solidFill>
                  <a:prstClr val="white"/>
                </a:solidFill>
                <a:latin typeface="Century" panose="02040604050505020304" pitchFamily="18" charset="0"/>
              </a:rPr>
              <a:t>Paris</a:t>
            </a:r>
            <a:endParaRPr lang="en-US" sz="1800" b="1" dirty="0" smtClean="0">
              <a:solidFill>
                <a:prstClr val="white"/>
              </a:solidFill>
              <a:latin typeface="Century" panose="02040604050505020304" pitchFamily="18" charset="0"/>
            </a:endParaRPr>
          </a:p>
        </p:txBody>
      </p:sp>
      <p:sp>
        <p:nvSpPr>
          <p:cNvPr id="20" name="TextBox 19"/>
          <p:cNvSpPr txBox="1"/>
          <p:nvPr/>
        </p:nvSpPr>
        <p:spPr>
          <a:xfrm>
            <a:off x="193868" y="5330031"/>
            <a:ext cx="3859668" cy="369332"/>
          </a:xfrm>
          <a:prstGeom prst="rect">
            <a:avLst/>
          </a:prstGeom>
          <a:noFill/>
        </p:spPr>
        <p:txBody>
          <a:bodyPr wrap="square" rtlCol="0">
            <a:spAutoFit/>
          </a:bodyPr>
          <a:lstStyle/>
          <a:p>
            <a:pPr algn="ctr"/>
            <a:r>
              <a:rPr lang="en-US" sz="1800" b="1" dirty="0">
                <a:solidFill>
                  <a:prstClr val="white"/>
                </a:solidFill>
                <a:latin typeface="Century" panose="02040604050505020304" pitchFamily="18" charset="0"/>
              </a:rPr>
              <a:t>Washington, </a:t>
            </a:r>
            <a:r>
              <a:rPr lang="en-US" sz="1800" b="1" dirty="0" smtClean="0">
                <a:solidFill>
                  <a:prstClr val="white"/>
                </a:solidFill>
                <a:latin typeface="Century" panose="02040604050505020304" pitchFamily="18" charset="0"/>
              </a:rPr>
              <a:t>DC</a:t>
            </a:r>
          </a:p>
        </p:txBody>
      </p:sp>
      <p:sp>
        <p:nvSpPr>
          <p:cNvPr id="21" name="TextBox 20"/>
          <p:cNvSpPr txBox="1"/>
          <p:nvPr/>
        </p:nvSpPr>
        <p:spPr>
          <a:xfrm>
            <a:off x="193868" y="5330031"/>
            <a:ext cx="3859668" cy="369332"/>
          </a:xfrm>
          <a:prstGeom prst="rect">
            <a:avLst/>
          </a:prstGeom>
          <a:noFill/>
        </p:spPr>
        <p:txBody>
          <a:bodyPr wrap="square" rtlCol="0">
            <a:spAutoFit/>
          </a:bodyPr>
          <a:lstStyle/>
          <a:p>
            <a:pPr algn="ctr"/>
            <a:r>
              <a:rPr lang="en-US" sz="1800" b="1" dirty="0">
                <a:solidFill>
                  <a:prstClr val="white"/>
                </a:solidFill>
                <a:latin typeface="Century" panose="02040604050505020304" pitchFamily="18" charset="0"/>
              </a:rPr>
              <a:t>London</a:t>
            </a:r>
            <a:endParaRPr lang="en-US" sz="1800" b="1" dirty="0" smtClean="0">
              <a:solidFill>
                <a:prstClr val="white"/>
              </a:solidFill>
              <a:latin typeface="Century" panose="02040604050505020304" pitchFamily="18" charset="0"/>
            </a:endParaRPr>
          </a:p>
        </p:txBody>
      </p:sp>
      <p:sp>
        <p:nvSpPr>
          <p:cNvPr id="22" name="TextBox 21"/>
          <p:cNvSpPr txBox="1"/>
          <p:nvPr/>
        </p:nvSpPr>
        <p:spPr>
          <a:xfrm>
            <a:off x="193868" y="5330031"/>
            <a:ext cx="3859668" cy="369332"/>
          </a:xfrm>
          <a:prstGeom prst="rect">
            <a:avLst/>
          </a:prstGeom>
          <a:noFill/>
        </p:spPr>
        <p:txBody>
          <a:bodyPr wrap="square" rtlCol="0">
            <a:spAutoFit/>
          </a:bodyPr>
          <a:lstStyle/>
          <a:p>
            <a:pPr algn="ctr"/>
            <a:r>
              <a:rPr lang="en-US" sz="1800" b="1" dirty="0">
                <a:solidFill>
                  <a:prstClr val="white"/>
                </a:solidFill>
                <a:latin typeface="Century" panose="02040604050505020304" pitchFamily="18" charset="0"/>
              </a:rPr>
              <a:t>Denver</a:t>
            </a:r>
            <a:endParaRPr lang="en-US" sz="1800" b="1" dirty="0" smtClean="0">
              <a:solidFill>
                <a:prstClr val="white"/>
              </a:solidFill>
              <a:latin typeface="Century" panose="02040604050505020304" pitchFamily="18" charset="0"/>
            </a:endParaRPr>
          </a:p>
        </p:txBody>
      </p:sp>
      <p:sp>
        <p:nvSpPr>
          <p:cNvPr id="23" name="TextBox 22"/>
          <p:cNvSpPr txBox="1"/>
          <p:nvPr/>
        </p:nvSpPr>
        <p:spPr>
          <a:xfrm>
            <a:off x="193868" y="5330031"/>
            <a:ext cx="3859668" cy="369332"/>
          </a:xfrm>
          <a:prstGeom prst="rect">
            <a:avLst/>
          </a:prstGeom>
          <a:noFill/>
        </p:spPr>
        <p:txBody>
          <a:bodyPr wrap="square" rtlCol="0">
            <a:spAutoFit/>
          </a:bodyPr>
          <a:lstStyle/>
          <a:p>
            <a:pPr algn="ctr"/>
            <a:r>
              <a:rPr lang="en-US" sz="1800" b="1" dirty="0" err="1">
                <a:solidFill>
                  <a:prstClr val="white"/>
                </a:solidFill>
                <a:latin typeface="Century" panose="02040604050505020304" pitchFamily="18" charset="0"/>
              </a:rPr>
              <a:t>Braunschweig</a:t>
            </a:r>
            <a:endParaRPr lang="en-US" sz="1800" b="1" dirty="0" smtClean="0">
              <a:solidFill>
                <a:prstClr val="white"/>
              </a:solidFill>
              <a:latin typeface="Century" panose="02040604050505020304" pitchFamily="18" charset="0"/>
            </a:endParaRPr>
          </a:p>
        </p:txBody>
      </p:sp>
      <p:sp>
        <p:nvSpPr>
          <p:cNvPr id="24" name="TextBox 23"/>
          <p:cNvSpPr txBox="1"/>
          <p:nvPr/>
        </p:nvSpPr>
        <p:spPr>
          <a:xfrm>
            <a:off x="193868" y="5330031"/>
            <a:ext cx="3859668" cy="369332"/>
          </a:xfrm>
          <a:prstGeom prst="rect">
            <a:avLst/>
          </a:prstGeom>
          <a:noFill/>
        </p:spPr>
        <p:txBody>
          <a:bodyPr wrap="square" rtlCol="0">
            <a:spAutoFit/>
          </a:bodyPr>
          <a:lstStyle/>
          <a:p>
            <a:pPr algn="ctr"/>
            <a:r>
              <a:rPr lang="en-US" sz="1800" b="1" dirty="0">
                <a:solidFill>
                  <a:prstClr val="white"/>
                </a:solidFill>
                <a:latin typeface="Century" panose="02040604050505020304" pitchFamily="18" charset="0"/>
              </a:rPr>
              <a:t>Seattle</a:t>
            </a:r>
            <a:endParaRPr lang="en-US" sz="1800" b="1" dirty="0" smtClean="0">
              <a:solidFill>
                <a:prstClr val="white"/>
              </a:solidFill>
              <a:latin typeface="Century" panose="02040604050505020304" pitchFamily="18" charset="0"/>
            </a:endParaRPr>
          </a:p>
        </p:txBody>
      </p:sp>
      <p:sp>
        <p:nvSpPr>
          <p:cNvPr id="25" name="TextBox 24"/>
          <p:cNvSpPr txBox="1"/>
          <p:nvPr/>
        </p:nvSpPr>
        <p:spPr>
          <a:xfrm>
            <a:off x="193868" y="5330031"/>
            <a:ext cx="3859668" cy="369332"/>
          </a:xfrm>
          <a:prstGeom prst="rect">
            <a:avLst/>
          </a:prstGeom>
          <a:noFill/>
        </p:spPr>
        <p:txBody>
          <a:bodyPr wrap="square" rtlCol="0">
            <a:spAutoFit/>
          </a:bodyPr>
          <a:lstStyle/>
          <a:p>
            <a:pPr algn="ctr"/>
            <a:r>
              <a:rPr lang="en-US" sz="1800" b="1" dirty="0">
                <a:solidFill>
                  <a:prstClr val="white"/>
                </a:solidFill>
                <a:latin typeface="Century" panose="02040604050505020304" pitchFamily="18" charset="0"/>
              </a:rPr>
              <a:t>Santiago</a:t>
            </a:r>
            <a:endParaRPr lang="en-US" sz="1800" b="1" dirty="0" smtClean="0">
              <a:solidFill>
                <a:prstClr val="white"/>
              </a:solidFill>
              <a:latin typeface="Century" panose="02040604050505020304" pitchFamily="18" charset="0"/>
            </a:endParaRPr>
          </a:p>
        </p:txBody>
      </p:sp>
      <p:sp>
        <p:nvSpPr>
          <p:cNvPr id="26" name="TextBox 25"/>
          <p:cNvSpPr txBox="1"/>
          <p:nvPr/>
        </p:nvSpPr>
        <p:spPr>
          <a:xfrm>
            <a:off x="193868" y="5330031"/>
            <a:ext cx="3859668" cy="369332"/>
          </a:xfrm>
          <a:prstGeom prst="rect">
            <a:avLst/>
          </a:prstGeom>
          <a:noFill/>
        </p:spPr>
        <p:txBody>
          <a:bodyPr wrap="square" rtlCol="0">
            <a:spAutoFit/>
          </a:bodyPr>
          <a:lstStyle/>
          <a:p>
            <a:pPr algn="ctr"/>
            <a:r>
              <a:rPr lang="en-US" sz="1800" b="1" dirty="0">
                <a:solidFill>
                  <a:prstClr val="white"/>
                </a:solidFill>
                <a:latin typeface="Century" panose="02040604050505020304" pitchFamily="18" charset="0"/>
              </a:rPr>
              <a:t>Montreal</a:t>
            </a:r>
            <a:endParaRPr lang="en-US" sz="1800" b="1" dirty="0" smtClean="0">
              <a:solidFill>
                <a:prstClr val="white"/>
              </a:solidFill>
              <a:latin typeface="Century" panose="02040604050505020304" pitchFamily="18" charset="0"/>
            </a:endParaRPr>
          </a:p>
        </p:txBody>
      </p:sp>
      <p:sp>
        <p:nvSpPr>
          <p:cNvPr id="27" name="TextBox 26"/>
          <p:cNvSpPr txBox="1"/>
          <p:nvPr/>
        </p:nvSpPr>
        <p:spPr>
          <a:xfrm>
            <a:off x="193868" y="5330031"/>
            <a:ext cx="3859668" cy="369332"/>
          </a:xfrm>
          <a:prstGeom prst="rect">
            <a:avLst/>
          </a:prstGeom>
          <a:noFill/>
        </p:spPr>
        <p:txBody>
          <a:bodyPr wrap="square" rtlCol="0">
            <a:spAutoFit/>
          </a:bodyPr>
          <a:lstStyle/>
          <a:p>
            <a:pPr algn="ctr"/>
            <a:r>
              <a:rPr lang="en-US" sz="1800" b="1" dirty="0">
                <a:solidFill>
                  <a:prstClr val="white"/>
                </a:solidFill>
                <a:latin typeface="Century" panose="02040604050505020304" pitchFamily="18" charset="0"/>
              </a:rPr>
              <a:t>Toulouse</a:t>
            </a:r>
            <a:endParaRPr lang="en-US" sz="1800" b="1" dirty="0" smtClean="0">
              <a:solidFill>
                <a:prstClr val="white"/>
              </a:solidFill>
              <a:latin typeface="Century" panose="02040604050505020304" pitchFamily="18" charset="0"/>
            </a:endParaRPr>
          </a:p>
        </p:txBody>
      </p:sp>
      <p:sp>
        <p:nvSpPr>
          <p:cNvPr id="28" name="TextBox 27"/>
          <p:cNvSpPr txBox="1"/>
          <p:nvPr/>
        </p:nvSpPr>
        <p:spPr>
          <a:xfrm>
            <a:off x="193868" y="5330031"/>
            <a:ext cx="3859668" cy="369332"/>
          </a:xfrm>
          <a:prstGeom prst="rect">
            <a:avLst/>
          </a:prstGeom>
          <a:noFill/>
        </p:spPr>
        <p:txBody>
          <a:bodyPr wrap="square" rtlCol="0">
            <a:spAutoFit/>
          </a:bodyPr>
          <a:lstStyle/>
          <a:p>
            <a:pPr algn="ctr"/>
            <a:r>
              <a:rPr lang="en-US" sz="1800" b="1" dirty="0">
                <a:solidFill>
                  <a:prstClr val="white"/>
                </a:solidFill>
                <a:latin typeface="Century" panose="02040604050505020304" pitchFamily="18" charset="0"/>
              </a:rPr>
              <a:t>Oklahoma City</a:t>
            </a:r>
            <a:endParaRPr lang="en-US" sz="1800" b="1" dirty="0" smtClean="0">
              <a:solidFill>
                <a:prstClr val="white"/>
              </a:solidFill>
              <a:latin typeface="Century" panose="02040604050505020304" pitchFamily="18" charset="0"/>
            </a:endParaRPr>
          </a:p>
        </p:txBody>
      </p:sp>
      <p:sp>
        <p:nvSpPr>
          <p:cNvPr id="29" name="TextBox 28"/>
          <p:cNvSpPr txBox="1"/>
          <p:nvPr/>
        </p:nvSpPr>
        <p:spPr>
          <a:xfrm>
            <a:off x="193868" y="5330031"/>
            <a:ext cx="3859668" cy="369332"/>
          </a:xfrm>
          <a:prstGeom prst="rect">
            <a:avLst/>
          </a:prstGeom>
          <a:noFill/>
        </p:spPr>
        <p:txBody>
          <a:bodyPr wrap="square" rtlCol="0">
            <a:spAutoFit/>
          </a:bodyPr>
          <a:lstStyle/>
          <a:p>
            <a:pPr algn="ctr"/>
            <a:r>
              <a:rPr lang="en-US" sz="1800" b="1" dirty="0">
                <a:solidFill>
                  <a:prstClr val="white"/>
                </a:solidFill>
                <a:latin typeface="Century" panose="02040604050505020304" pitchFamily="18" charset="0"/>
              </a:rPr>
              <a:t>Beijing</a:t>
            </a:r>
            <a:endParaRPr lang="en-US" sz="1800" b="1" dirty="0" smtClean="0">
              <a:solidFill>
                <a:prstClr val="white"/>
              </a:solidFill>
              <a:latin typeface="Century" panose="02040604050505020304" pitchFamily="18" charset="0"/>
            </a:endParaRPr>
          </a:p>
        </p:txBody>
      </p:sp>
      <p:sp>
        <p:nvSpPr>
          <p:cNvPr id="30" name="TextBox 29"/>
          <p:cNvSpPr txBox="1"/>
          <p:nvPr/>
        </p:nvSpPr>
        <p:spPr>
          <a:xfrm>
            <a:off x="192024" y="5330952"/>
            <a:ext cx="3859668" cy="369332"/>
          </a:xfrm>
          <a:prstGeom prst="rect">
            <a:avLst/>
          </a:prstGeom>
          <a:noFill/>
        </p:spPr>
        <p:txBody>
          <a:bodyPr wrap="square" rtlCol="0">
            <a:spAutoFit/>
          </a:bodyPr>
          <a:lstStyle/>
          <a:p>
            <a:pPr algn="ctr"/>
            <a:r>
              <a:rPr lang="en-US" sz="1800" b="1" dirty="0" err="1">
                <a:solidFill>
                  <a:prstClr val="white"/>
                </a:solidFill>
                <a:latin typeface="Century" panose="02040604050505020304" pitchFamily="18" charset="0"/>
              </a:rPr>
              <a:t>Braunschweig</a:t>
            </a:r>
            <a:endParaRPr lang="en-US" sz="1800" b="1" dirty="0" smtClean="0">
              <a:solidFill>
                <a:prstClr val="white"/>
              </a:solidFill>
              <a:latin typeface="Century" panose="02040604050505020304" pitchFamily="18" charset="0"/>
            </a:endParaRPr>
          </a:p>
        </p:txBody>
      </p:sp>
      <p:sp>
        <p:nvSpPr>
          <p:cNvPr id="31" name="TextBox 30"/>
          <p:cNvSpPr txBox="1"/>
          <p:nvPr/>
        </p:nvSpPr>
        <p:spPr>
          <a:xfrm>
            <a:off x="192024" y="5330952"/>
            <a:ext cx="3859668" cy="369332"/>
          </a:xfrm>
          <a:prstGeom prst="rect">
            <a:avLst/>
          </a:prstGeom>
          <a:noFill/>
        </p:spPr>
        <p:txBody>
          <a:bodyPr wrap="square" rtlCol="0">
            <a:spAutoFit/>
          </a:bodyPr>
          <a:lstStyle/>
          <a:p>
            <a:pPr algn="ctr"/>
            <a:r>
              <a:rPr lang="en-US" sz="1800" b="1" dirty="0" smtClean="0">
                <a:solidFill>
                  <a:prstClr val="white"/>
                </a:solidFill>
                <a:latin typeface="Century" panose="02040604050505020304" pitchFamily="18" charset="0"/>
              </a:rPr>
              <a:t>Oklahoma City</a:t>
            </a:r>
          </a:p>
        </p:txBody>
      </p:sp>
    </p:spTree>
    <p:extLst>
      <p:ext uri="{BB962C8B-B14F-4D97-AF65-F5344CB8AC3E}">
        <p14:creationId xmlns:p14="http://schemas.microsoft.com/office/powerpoint/2010/main" val="831684304"/>
      </p:ext>
    </p:extLst>
  </p:cSld>
  <p:clrMapOvr>
    <a:masterClrMapping/>
  </p:clrMapOvr>
  <p:transition spd="med" advTm="48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50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par>
                          <p:cTn id="10" fill="hold">
                            <p:stCondLst>
                              <p:cond delay="1500"/>
                            </p:stCondLst>
                            <p:childTnLst>
                              <p:par>
                                <p:cTn id="11" presetID="63" presetClass="path" presetSubtype="0" accel="50000" decel="50000" fill="hold" grpId="2" nodeType="afterEffect">
                                  <p:stCondLst>
                                    <p:cond delay="1000"/>
                                  </p:stCondLst>
                                  <p:childTnLst>
                                    <p:animMotion origin="layout" path="M 0 0 L 0.25 0 E" pathEditMode="relative" ptsTypes="">
                                      <p:cBhvr>
                                        <p:cTn id="12" dur="2000" fill="hold"/>
                                        <p:tgtEl>
                                          <p:spTgt spid="14"/>
                                        </p:tgtEl>
                                        <p:attrNameLst>
                                          <p:attrName>ppt_x</p:attrName>
                                          <p:attrName>ppt_y</p:attrName>
                                        </p:attrNameLst>
                                      </p:cBhvr>
                                    </p:animMotion>
                                  </p:childTnLst>
                                  <p:subTnLst>
                                    <p:set>
                                      <p:cBhvr override="childStyle">
                                        <p:cTn dur="1" fill="hold" display="0" masterRel="sameClick" afterEffect="1">
                                          <p:stCondLst>
                                            <p:cond evt="end" delay="0">
                                              <p:tn val="11"/>
                                            </p:cond>
                                          </p:stCondLst>
                                        </p:cTn>
                                        <p:tgtEl>
                                          <p:spTgt spid="14"/>
                                        </p:tgtEl>
                                        <p:attrNameLst>
                                          <p:attrName>style.visibility</p:attrName>
                                        </p:attrNameLst>
                                      </p:cBhvr>
                                      <p:to>
                                        <p:strVal val="hidden"/>
                                      </p:to>
                                    </p:set>
                                  </p:subTnLst>
                                </p:cTn>
                              </p:par>
                              <p:par>
                                <p:cTn id="13" presetID="42" presetClass="entr" presetSubtype="0" fill="hold" grpId="0" nodeType="withEffect">
                                  <p:stCondLst>
                                    <p:cond delay="100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1000"/>
                                        <p:tgtEl>
                                          <p:spTgt spid="17"/>
                                        </p:tgtEl>
                                      </p:cBhvr>
                                    </p:animEffect>
                                    <p:anim calcmode="lin" valueType="num">
                                      <p:cBhvr>
                                        <p:cTn id="16" dur="1000" fill="hold"/>
                                        <p:tgtEl>
                                          <p:spTgt spid="17"/>
                                        </p:tgtEl>
                                        <p:attrNameLst>
                                          <p:attrName>ppt_x</p:attrName>
                                        </p:attrNameLst>
                                      </p:cBhvr>
                                      <p:tavLst>
                                        <p:tav tm="0">
                                          <p:val>
                                            <p:strVal val="#ppt_x"/>
                                          </p:val>
                                        </p:tav>
                                        <p:tav tm="100000">
                                          <p:val>
                                            <p:strVal val="#ppt_x"/>
                                          </p:val>
                                        </p:tav>
                                      </p:tavLst>
                                    </p:anim>
                                    <p:anim calcmode="lin" valueType="num">
                                      <p:cBhvr>
                                        <p:cTn id="17" dur="1000" fill="hold"/>
                                        <p:tgtEl>
                                          <p:spTgt spid="17"/>
                                        </p:tgtEl>
                                        <p:attrNameLst>
                                          <p:attrName>ppt_y</p:attrName>
                                        </p:attrNameLst>
                                      </p:cBhvr>
                                      <p:tavLst>
                                        <p:tav tm="0">
                                          <p:val>
                                            <p:strVal val="#ppt_y+.1"/>
                                          </p:val>
                                        </p:tav>
                                        <p:tav tm="100000">
                                          <p:val>
                                            <p:strVal val="#ppt_y"/>
                                          </p:val>
                                        </p:tav>
                                      </p:tavLst>
                                    </p:anim>
                                  </p:childTnLst>
                                </p:cTn>
                              </p:par>
                            </p:childTnLst>
                          </p:cTn>
                        </p:par>
                        <p:par>
                          <p:cTn id="18" fill="hold">
                            <p:stCondLst>
                              <p:cond delay="4500"/>
                            </p:stCondLst>
                            <p:childTnLst>
                              <p:par>
                                <p:cTn id="19" presetID="63" presetClass="path" presetSubtype="0" accel="50000" decel="50000" fill="hold" grpId="1" nodeType="afterEffect">
                                  <p:stCondLst>
                                    <p:cond delay="1000"/>
                                  </p:stCondLst>
                                  <p:childTnLst>
                                    <p:animMotion origin="layout" path="M 0 0 L 0.25 0 E" pathEditMode="relative" ptsTypes="">
                                      <p:cBhvr>
                                        <p:cTn id="20" dur="2000" fill="hold"/>
                                        <p:tgtEl>
                                          <p:spTgt spid="17"/>
                                        </p:tgtEl>
                                        <p:attrNameLst>
                                          <p:attrName>ppt_x</p:attrName>
                                          <p:attrName>ppt_y</p:attrName>
                                        </p:attrNameLst>
                                      </p:cBhvr>
                                    </p:animMotion>
                                  </p:childTnLst>
                                  <p:subTnLst>
                                    <p:set>
                                      <p:cBhvr override="childStyle">
                                        <p:cTn dur="1" fill="hold" display="0" masterRel="sameClick" afterEffect="1">
                                          <p:stCondLst>
                                            <p:cond evt="end" delay="0">
                                              <p:tn val="19"/>
                                            </p:cond>
                                          </p:stCondLst>
                                        </p:cTn>
                                        <p:tgtEl>
                                          <p:spTgt spid="17"/>
                                        </p:tgtEl>
                                        <p:attrNameLst>
                                          <p:attrName>style.visibility</p:attrName>
                                        </p:attrNameLst>
                                      </p:cBhvr>
                                      <p:to>
                                        <p:strVal val="hidden"/>
                                      </p:to>
                                    </p:set>
                                  </p:subTnLst>
                                </p:cTn>
                              </p:par>
                              <p:par>
                                <p:cTn id="21" presetID="42" presetClass="entr" presetSubtype="0" fill="hold" grpId="0" nodeType="withEffect">
                                  <p:stCondLst>
                                    <p:cond delay="100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1000"/>
                                        <p:tgtEl>
                                          <p:spTgt spid="18"/>
                                        </p:tgtEl>
                                      </p:cBhvr>
                                    </p:animEffect>
                                    <p:anim calcmode="lin" valueType="num">
                                      <p:cBhvr>
                                        <p:cTn id="24" dur="1000" fill="hold"/>
                                        <p:tgtEl>
                                          <p:spTgt spid="18"/>
                                        </p:tgtEl>
                                        <p:attrNameLst>
                                          <p:attrName>ppt_x</p:attrName>
                                        </p:attrNameLst>
                                      </p:cBhvr>
                                      <p:tavLst>
                                        <p:tav tm="0">
                                          <p:val>
                                            <p:strVal val="#ppt_x"/>
                                          </p:val>
                                        </p:tav>
                                        <p:tav tm="100000">
                                          <p:val>
                                            <p:strVal val="#ppt_x"/>
                                          </p:val>
                                        </p:tav>
                                      </p:tavLst>
                                    </p:anim>
                                    <p:anim calcmode="lin" valueType="num">
                                      <p:cBhvr>
                                        <p:cTn id="25" dur="1000" fill="hold"/>
                                        <p:tgtEl>
                                          <p:spTgt spid="18"/>
                                        </p:tgtEl>
                                        <p:attrNameLst>
                                          <p:attrName>ppt_y</p:attrName>
                                        </p:attrNameLst>
                                      </p:cBhvr>
                                      <p:tavLst>
                                        <p:tav tm="0">
                                          <p:val>
                                            <p:strVal val="#ppt_y+.1"/>
                                          </p:val>
                                        </p:tav>
                                        <p:tav tm="100000">
                                          <p:val>
                                            <p:strVal val="#ppt_y"/>
                                          </p:val>
                                        </p:tav>
                                      </p:tavLst>
                                    </p:anim>
                                  </p:childTnLst>
                                </p:cTn>
                              </p:par>
                            </p:childTnLst>
                          </p:cTn>
                        </p:par>
                        <p:par>
                          <p:cTn id="26" fill="hold">
                            <p:stCondLst>
                              <p:cond delay="7500"/>
                            </p:stCondLst>
                            <p:childTnLst>
                              <p:par>
                                <p:cTn id="27" presetID="63" presetClass="path" presetSubtype="0" accel="50000" decel="50000" fill="hold" grpId="1" nodeType="afterEffect">
                                  <p:stCondLst>
                                    <p:cond delay="1000"/>
                                  </p:stCondLst>
                                  <p:childTnLst>
                                    <p:animMotion origin="layout" path="M 0 0 L 0.25 0 E" pathEditMode="relative" ptsTypes="">
                                      <p:cBhvr>
                                        <p:cTn id="28" dur="2000" fill="hold"/>
                                        <p:tgtEl>
                                          <p:spTgt spid="18"/>
                                        </p:tgtEl>
                                        <p:attrNameLst>
                                          <p:attrName>ppt_x</p:attrName>
                                          <p:attrName>ppt_y</p:attrName>
                                        </p:attrNameLst>
                                      </p:cBhvr>
                                    </p:animMotion>
                                  </p:childTnLst>
                                  <p:subTnLst>
                                    <p:set>
                                      <p:cBhvr override="childStyle">
                                        <p:cTn dur="1" fill="hold" display="0" masterRel="sameClick" afterEffect="1">
                                          <p:stCondLst>
                                            <p:cond evt="end" delay="0">
                                              <p:tn val="27"/>
                                            </p:cond>
                                          </p:stCondLst>
                                        </p:cTn>
                                        <p:tgtEl>
                                          <p:spTgt spid="18"/>
                                        </p:tgtEl>
                                        <p:attrNameLst>
                                          <p:attrName>style.visibility</p:attrName>
                                        </p:attrNameLst>
                                      </p:cBhvr>
                                      <p:to>
                                        <p:strVal val="hidden"/>
                                      </p:to>
                                    </p:set>
                                  </p:subTnLst>
                                </p:cTn>
                              </p:par>
                              <p:par>
                                <p:cTn id="29" presetID="42" presetClass="entr" presetSubtype="0" fill="hold" grpId="0" nodeType="withEffect">
                                  <p:stCondLst>
                                    <p:cond delay="1000"/>
                                  </p:stCondLst>
                                  <p:childTnLst>
                                    <p:set>
                                      <p:cBhvr>
                                        <p:cTn id="30" dur="1" fill="hold">
                                          <p:stCondLst>
                                            <p:cond delay="0"/>
                                          </p:stCondLst>
                                        </p:cTn>
                                        <p:tgtEl>
                                          <p:spTgt spid="19"/>
                                        </p:tgtEl>
                                        <p:attrNameLst>
                                          <p:attrName>style.visibility</p:attrName>
                                        </p:attrNameLst>
                                      </p:cBhvr>
                                      <p:to>
                                        <p:strVal val="visible"/>
                                      </p:to>
                                    </p:set>
                                    <p:animEffect transition="in" filter="fade">
                                      <p:cBhvr>
                                        <p:cTn id="31" dur="1000"/>
                                        <p:tgtEl>
                                          <p:spTgt spid="19"/>
                                        </p:tgtEl>
                                      </p:cBhvr>
                                    </p:animEffect>
                                    <p:anim calcmode="lin" valueType="num">
                                      <p:cBhvr>
                                        <p:cTn id="32" dur="1000" fill="hold"/>
                                        <p:tgtEl>
                                          <p:spTgt spid="19"/>
                                        </p:tgtEl>
                                        <p:attrNameLst>
                                          <p:attrName>ppt_x</p:attrName>
                                        </p:attrNameLst>
                                      </p:cBhvr>
                                      <p:tavLst>
                                        <p:tav tm="0">
                                          <p:val>
                                            <p:strVal val="#ppt_x"/>
                                          </p:val>
                                        </p:tav>
                                        <p:tav tm="100000">
                                          <p:val>
                                            <p:strVal val="#ppt_x"/>
                                          </p:val>
                                        </p:tav>
                                      </p:tavLst>
                                    </p:anim>
                                    <p:anim calcmode="lin" valueType="num">
                                      <p:cBhvr>
                                        <p:cTn id="33" dur="1000" fill="hold"/>
                                        <p:tgtEl>
                                          <p:spTgt spid="19"/>
                                        </p:tgtEl>
                                        <p:attrNameLst>
                                          <p:attrName>ppt_y</p:attrName>
                                        </p:attrNameLst>
                                      </p:cBhvr>
                                      <p:tavLst>
                                        <p:tav tm="0">
                                          <p:val>
                                            <p:strVal val="#ppt_y+.1"/>
                                          </p:val>
                                        </p:tav>
                                        <p:tav tm="100000">
                                          <p:val>
                                            <p:strVal val="#ppt_y"/>
                                          </p:val>
                                        </p:tav>
                                      </p:tavLst>
                                    </p:anim>
                                  </p:childTnLst>
                                </p:cTn>
                              </p:par>
                            </p:childTnLst>
                          </p:cTn>
                        </p:par>
                        <p:par>
                          <p:cTn id="34" fill="hold">
                            <p:stCondLst>
                              <p:cond delay="10500"/>
                            </p:stCondLst>
                            <p:childTnLst>
                              <p:par>
                                <p:cTn id="35" presetID="63" presetClass="path" presetSubtype="0" accel="50000" decel="50000" fill="hold" grpId="1" nodeType="afterEffect">
                                  <p:stCondLst>
                                    <p:cond delay="1000"/>
                                  </p:stCondLst>
                                  <p:childTnLst>
                                    <p:animMotion origin="layout" path="M 0 0 L 0.25 0 E" pathEditMode="relative" ptsTypes="">
                                      <p:cBhvr>
                                        <p:cTn id="36" dur="2000" fill="hold"/>
                                        <p:tgtEl>
                                          <p:spTgt spid="19"/>
                                        </p:tgtEl>
                                        <p:attrNameLst>
                                          <p:attrName>ppt_x</p:attrName>
                                          <p:attrName>ppt_y</p:attrName>
                                        </p:attrNameLst>
                                      </p:cBhvr>
                                    </p:animMotion>
                                  </p:childTnLst>
                                  <p:subTnLst>
                                    <p:set>
                                      <p:cBhvr override="childStyle">
                                        <p:cTn dur="1" fill="hold" display="0" masterRel="sameClick" afterEffect="1">
                                          <p:stCondLst>
                                            <p:cond evt="end" delay="0">
                                              <p:tn val="35"/>
                                            </p:cond>
                                          </p:stCondLst>
                                        </p:cTn>
                                        <p:tgtEl>
                                          <p:spTgt spid="19"/>
                                        </p:tgtEl>
                                        <p:attrNameLst>
                                          <p:attrName>style.visibility</p:attrName>
                                        </p:attrNameLst>
                                      </p:cBhvr>
                                      <p:to>
                                        <p:strVal val="hidden"/>
                                      </p:to>
                                    </p:set>
                                  </p:subTnLst>
                                </p:cTn>
                              </p:par>
                              <p:par>
                                <p:cTn id="37" presetID="42" presetClass="entr" presetSubtype="0" fill="hold" grpId="0" nodeType="withEffect">
                                  <p:stCondLst>
                                    <p:cond delay="1000"/>
                                  </p:stCondLst>
                                  <p:childTnLst>
                                    <p:set>
                                      <p:cBhvr>
                                        <p:cTn id="38" dur="1" fill="hold">
                                          <p:stCondLst>
                                            <p:cond delay="0"/>
                                          </p:stCondLst>
                                        </p:cTn>
                                        <p:tgtEl>
                                          <p:spTgt spid="20"/>
                                        </p:tgtEl>
                                        <p:attrNameLst>
                                          <p:attrName>style.visibility</p:attrName>
                                        </p:attrNameLst>
                                      </p:cBhvr>
                                      <p:to>
                                        <p:strVal val="visible"/>
                                      </p:to>
                                    </p:set>
                                    <p:animEffect transition="in" filter="fade">
                                      <p:cBhvr>
                                        <p:cTn id="39" dur="1000"/>
                                        <p:tgtEl>
                                          <p:spTgt spid="20"/>
                                        </p:tgtEl>
                                      </p:cBhvr>
                                    </p:animEffect>
                                    <p:anim calcmode="lin" valueType="num">
                                      <p:cBhvr>
                                        <p:cTn id="40" dur="1000" fill="hold"/>
                                        <p:tgtEl>
                                          <p:spTgt spid="20"/>
                                        </p:tgtEl>
                                        <p:attrNameLst>
                                          <p:attrName>ppt_x</p:attrName>
                                        </p:attrNameLst>
                                      </p:cBhvr>
                                      <p:tavLst>
                                        <p:tav tm="0">
                                          <p:val>
                                            <p:strVal val="#ppt_x"/>
                                          </p:val>
                                        </p:tav>
                                        <p:tav tm="100000">
                                          <p:val>
                                            <p:strVal val="#ppt_x"/>
                                          </p:val>
                                        </p:tav>
                                      </p:tavLst>
                                    </p:anim>
                                    <p:anim calcmode="lin" valueType="num">
                                      <p:cBhvr>
                                        <p:cTn id="41" dur="1000" fill="hold"/>
                                        <p:tgtEl>
                                          <p:spTgt spid="20"/>
                                        </p:tgtEl>
                                        <p:attrNameLst>
                                          <p:attrName>ppt_y</p:attrName>
                                        </p:attrNameLst>
                                      </p:cBhvr>
                                      <p:tavLst>
                                        <p:tav tm="0">
                                          <p:val>
                                            <p:strVal val="#ppt_y+.1"/>
                                          </p:val>
                                        </p:tav>
                                        <p:tav tm="100000">
                                          <p:val>
                                            <p:strVal val="#ppt_y"/>
                                          </p:val>
                                        </p:tav>
                                      </p:tavLst>
                                    </p:anim>
                                  </p:childTnLst>
                                </p:cTn>
                              </p:par>
                            </p:childTnLst>
                          </p:cTn>
                        </p:par>
                        <p:par>
                          <p:cTn id="42" fill="hold">
                            <p:stCondLst>
                              <p:cond delay="13500"/>
                            </p:stCondLst>
                            <p:childTnLst>
                              <p:par>
                                <p:cTn id="43" presetID="63" presetClass="path" presetSubtype="0" accel="50000" decel="50000" fill="hold" grpId="1" nodeType="afterEffect">
                                  <p:stCondLst>
                                    <p:cond delay="1000"/>
                                  </p:stCondLst>
                                  <p:childTnLst>
                                    <p:animMotion origin="layout" path="M 0 0 L 0.25 0 E" pathEditMode="relative" ptsTypes="">
                                      <p:cBhvr>
                                        <p:cTn id="44" dur="2000" fill="hold"/>
                                        <p:tgtEl>
                                          <p:spTgt spid="20"/>
                                        </p:tgtEl>
                                        <p:attrNameLst>
                                          <p:attrName>ppt_x</p:attrName>
                                          <p:attrName>ppt_y</p:attrName>
                                        </p:attrNameLst>
                                      </p:cBhvr>
                                    </p:animMotion>
                                  </p:childTnLst>
                                  <p:subTnLst>
                                    <p:set>
                                      <p:cBhvr override="childStyle">
                                        <p:cTn dur="1" fill="hold" display="0" masterRel="sameClick" afterEffect="1">
                                          <p:stCondLst>
                                            <p:cond evt="end" delay="0">
                                              <p:tn val="43"/>
                                            </p:cond>
                                          </p:stCondLst>
                                        </p:cTn>
                                        <p:tgtEl>
                                          <p:spTgt spid="20"/>
                                        </p:tgtEl>
                                        <p:attrNameLst>
                                          <p:attrName>style.visibility</p:attrName>
                                        </p:attrNameLst>
                                      </p:cBhvr>
                                      <p:to>
                                        <p:strVal val="hidden"/>
                                      </p:to>
                                    </p:set>
                                  </p:subTnLst>
                                </p:cTn>
                              </p:par>
                              <p:par>
                                <p:cTn id="45" presetID="42" presetClass="entr" presetSubtype="0" fill="hold" grpId="0" nodeType="withEffect">
                                  <p:stCondLst>
                                    <p:cond delay="1000"/>
                                  </p:stCondLst>
                                  <p:childTnLst>
                                    <p:set>
                                      <p:cBhvr>
                                        <p:cTn id="46" dur="1" fill="hold">
                                          <p:stCondLst>
                                            <p:cond delay="0"/>
                                          </p:stCondLst>
                                        </p:cTn>
                                        <p:tgtEl>
                                          <p:spTgt spid="21"/>
                                        </p:tgtEl>
                                        <p:attrNameLst>
                                          <p:attrName>style.visibility</p:attrName>
                                        </p:attrNameLst>
                                      </p:cBhvr>
                                      <p:to>
                                        <p:strVal val="visible"/>
                                      </p:to>
                                    </p:set>
                                    <p:animEffect transition="in" filter="fade">
                                      <p:cBhvr>
                                        <p:cTn id="47" dur="1000"/>
                                        <p:tgtEl>
                                          <p:spTgt spid="21"/>
                                        </p:tgtEl>
                                      </p:cBhvr>
                                    </p:animEffect>
                                    <p:anim calcmode="lin" valueType="num">
                                      <p:cBhvr>
                                        <p:cTn id="48" dur="1000" fill="hold"/>
                                        <p:tgtEl>
                                          <p:spTgt spid="21"/>
                                        </p:tgtEl>
                                        <p:attrNameLst>
                                          <p:attrName>ppt_x</p:attrName>
                                        </p:attrNameLst>
                                      </p:cBhvr>
                                      <p:tavLst>
                                        <p:tav tm="0">
                                          <p:val>
                                            <p:strVal val="#ppt_x"/>
                                          </p:val>
                                        </p:tav>
                                        <p:tav tm="100000">
                                          <p:val>
                                            <p:strVal val="#ppt_x"/>
                                          </p:val>
                                        </p:tav>
                                      </p:tavLst>
                                    </p:anim>
                                    <p:anim calcmode="lin" valueType="num">
                                      <p:cBhvr>
                                        <p:cTn id="49" dur="1000" fill="hold"/>
                                        <p:tgtEl>
                                          <p:spTgt spid="21"/>
                                        </p:tgtEl>
                                        <p:attrNameLst>
                                          <p:attrName>ppt_y</p:attrName>
                                        </p:attrNameLst>
                                      </p:cBhvr>
                                      <p:tavLst>
                                        <p:tav tm="0">
                                          <p:val>
                                            <p:strVal val="#ppt_y+.1"/>
                                          </p:val>
                                        </p:tav>
                                        <p:tav tm="100000">
                                          <p:val>
                                            <p:strVal val="#ppt_y"/>
                                          </p:val>
                                        </p:tav>
                                      </p:tavLst>
                                    </p:anim>
                                  </p:childTnLst>
                                </p:cTn>
                              </p:par>
                            </p:childTnLst>
                          </p:cTn>
                        </p:par>
                        <p:par>
                          <p:cTn id="50" fill="hold">
                            <p:stCondLst>
                              <p:cond delay="16500"/>
                            </p:stCondLst>
                            <p:childTnLst>
                              <p:par>
                                <p:cTn id="51" presetID="63" presetClass="path" presetSubtype="0" accel="50000" decel="50000" fill="hold" grpId="1" nodeType="afterEffect">
                                  <p:stCondLst>
                                    <p:cond delay="1000"/>
                                  </p:stCondLst>
                                  <p:childTnLst>
                                    <p:animMotion origin="layout" path="M 0 0 L 0.25 0 E" pathEditMode="relative" ptsTypes="">
                                      <p:cBhvr>
                                        <p:cTn id="52" dur="2000" fill="hold"/>
                                        <p:tgtEl>
                                          <p:spTgt spid="21"/>
                                        </p:tgtEl>
                                        <p:attrNameLst>
                                          <p:attrName>ppt_x</p:attrName>
                                          <p:attrName>ppt_y</p:attrName>
                                        </p:attrNameLst>
                                      </p:cBhvr>
                                    </p:animMotion>
                                  </p:childTnLst>
                                  <p:subTnLst>
                                    <p:set>
                                      <p:cBhvr override="childStyle">
                                        <p:cTn dur="1" fill="hold" display="0" masterRel="sameClick" afterEffect="1">
                                          <p:stCondLst>
                                            <p:cond evt="end" delay="0">
                                              <p:tn val="51"/>
                                            </p:cond>
                                          </p:stCondLst>
                                        </p:cTn>
                                        <p:tgtEl>
                                          <p:spTgt spid="21"/>
                                        </p:tgtEl>
                                        <p:attrNameLst>
                                          <p:attrName>style.visibility</p:attrName>
                                        </p:attrNameLst>
                                      </p:cBhvr>
                                      <p:to>
                                        <p:strVal val="hidden"/>
                                      </p:to>
                                    </p:set>
                                  </p:subTnLst>
                                </p:cTn>
                              </p:par>
                              <p:par>
                                <p:cTn id="53" presetID="42" presetClass="entr" presetSubtype="0" fill="hold" grpId="0" nodeType="withEffect">
                                  <p:stCondLst>
                                    <p:cond delay="1000"/>
                                  </p:stCondLst>
                                  <p:childTnLst>
                                    <p:set>
                                      <p:cBhvr>
                                        <p:cTn id="54" dur="1" fill="hold">
                                          <p:stCondLst>
                                            <p:cond delay="0"/>
                                          </p:stCondLst>
                                        </p:cTn>
                                        <p:tgtEl>
                                          <p:spTgt spid="22"/>
                                        </p:tgtEl>
                                        <p:attrNameLst>
                                          <p:attrName>style.visibility</p:attrName>
                                        </p:attrNameLst>
                                      </p:cBhvr>
                                      <p:to>
                                        <p:strVal val="visible"/>
                                      </p:to>
                                    </p:set>
                                    <p:animEffect transition="in" filter="fade">
                                      <p:cBhvr>
                                        <p:cTn id="55" dur="1000"/>
                                        <p:tgtEl>
                                          <p:spTgt spid="22"/>
                                        </p:tgtEl>
                                      </p:cBhvr>
                                    </p:animEffect>
                                    <p:anim calcmode="lin" valueType="num">
                                      <p:cBhvr>
                                        <p:cTn id="56" dur="1000" fill="hold"/>
                                        <p:tgtEl>
                                          <p:spTgt spid="22"/>
                                        </p:tgtEl>
                                        <p:attrNameLst>
                                          <p:attrName>ppt_x</p:attrName>
                                        </p:attrNameLst>
                                      </p:cBhvr>
                                      <p:tavLst>
                                        <p:tav tm="0">
                                          <p:val>
                                            <p:strVal val="#ppt_x"/>
                                          </p:val>
                                        </p:tav>
                                        <p:tav tm="100000">
                                          <p:val>
                                            <p:strVal val="#ppt_x"/>
                                          </p:val>
                                        </p:tav>
                                      </p:tavLst>
                                    </p:anim>
                                    <p:anim calcmode="lin" valueType="num">
                                      <p:cBhvr>
                                        <p:cTn id="57" dur="1000" fill="hold"/>
                                        <p:tgtEl>
                                          <p:spTgt spid="22"/>
                                        </p:tgtEl>
                                        <p:attrNameLst>
                                          <p:attrName>ppt_y</p:attrName>
                                        </p:attrNameLst>
                                      </p:cBhvr>
                                      <p:tavLst>
                                        <p:tav tm="0">
                                          <p:val>
                                            <p:strVal val="#ppt_y+.1"/>
                                          </p:val>
                                        </p:tav>
                                        <p:tav tm="100000">
                                          <p:val>
                                            <p:strVal val="#ppt_y"/>
                                          </p:val>
                                        </p:tav>
                                      </p:tavLst>
                                    </p:anim>
                                  </p:childTnLst>
                                </p:cTn>
                              </p:par>
                            </p:childTnLst>
                          </p:cTn>
                        </p:par>
                        <p:par>
                          <p:cTn id="58" fill="hold">
                            <p:stCondLst>
                              <p:cond delay="19500"/>
                            </p:stCondLst>
                            <p:childTnLst>
                              <p:par>
                                <p:cTn id="59" presetID="63" presetClass="path" presetSubtype="0" accel="50000" decel="50000" fill="hold" grpId="1" nodeType="afterEffect">
                                  <p:stCondLst>
                                    <p:cond delay="1000"/>
                                  </p:stCondLst>
                                  <p:childTnLst>
                                    <p:animMotion origin="layout" path="M 0 0 L 0.25 0 E" pathEditMode="relative" ptsTypes="">
                                      <p:cBhvr>
                                        <p:cTn id="60" dur="2000" fill="hold"/>
                                        <p:tgtEl>
                                          <p:spTgt spid="22"/>
                                        </p:tgtEl>
                                        <p:attrNameLst>
                                          <p:attrName>ppt_x</p:attrName>
                                          <p:attrName>ppt_y</p:attrName>
                                        </p:attrNameLst>
                                      </p:cBhvr>
                                    </p:animMotion>
                                  </p:childTnLst>
                                  <p:subTnLst>
                                    <p:set>
                                      <p:cBhvr override="childStyle">
                                        <p:cTn dur="1" fill="hold" display="0" masterRel="sameClick" afterEffect="1">
                                          <p:stCondLst>
                                            <p:cond evt="end" delay="0">
                                              <p:tn val="59"/>
                                            </p:cond>
                                          </p:stCondLst>
                                        </p:cTn>
                                        <p:tgtEl>
                                          <p:spTgt spid="22"/>
                                        </p:tgtEl>
                                        <p:attrNameLst>
                                          <p:attrName>style.visibility</p:attrName>
                                        </p:attrNameLst>
                                      </p:cBhvr>
                                      <p:to>
                                        <p:strVal val="hidden"/>
                                      </p:to>
                                    </p:set>
                                  </p:subTnLst>
                                </p:cTn>
                              </p:par>
                              <p:par>
                                <p:cTn id="61" presetID="42" presetClass="entr" presetSubtype="0" fill="hold" grpId="0" nodeType="withEffect">
                                  <p:stCondLst>
                                    <p:cond delay="1000"/>
                                  </p:stCondLst>
                                  <p:childTnLst>
                                    <p:set>
                                      <p:cBhvr>
                                        <p:cTn id="62" dur="1" fill="hold">
                                          <p:stCondLst>
                                            <p:cond delay="0"/>
                                          </p:stCondLst>
                                        </p:cTn>
                                        <p:tgtEl>
                                          <p:spTgt spid="23"/>
                                        </p:tgtEl>
                                        <p:attrNameLst>
                                          <p:attrName>style.visibility</p:attrName>
                                        </p:attrNameLst>
                                      </p:cBhvr>
                                      <p:to>
                                        <p:strVal val="visible"/>
                                      </p:to>
                                    </p:set>
                                    <p:animEffect transition="in" filter="fade">
                                      <p:cBhvr>
                                        <p:cTn id="63" dur="1000"/>
                                        <p:tgtEl>
                                          <p:spTgt spid="23"/>
                                        </p:tgtEl>
                                      </p:cBhvr>
                                    </p:animEffect>
                                    <p:anim calcmode="lin" valueType="num">
                                      <p:cBhvr>
                                        <p:cTn id="64" dur="1000" fill="hold"/>
                                        <p:tgtEl>
                                          <p:spTgt spid="23"/>
                                        </p:tgtEl>
                                        <p:attrNameLst>
                                          <p:attrName>ppt_x</p:attrName>
                                        </p:attrNameLst>
                                      </p:cBhvr>
                                      <p:tavLst>
                                        <p:tav tm="0">
                                          <p:val>
                                            <p:strVal val="#ppt_x"/>
                                          </p:val>
                                        </p:tav>
                                        <p:tav tm="100000">
                                          <p:val>
                                            <p:strVal val="#ppt_x"/>
                                          </p:val>
                                        </p:tav>
                                      </p:tavLst>
                                    </p:anim>
                                    <p:anim calcmode="lin" valueType="num">
                                      <p:cBhvr>
                                        <p:cTn id="65" dur="1000" fill="hold"/>
                                        <p:tgtEl>
                                          <p:spTgt spid="23"/>
                                        </p:tgtEl>
                                        <p:attrNameLst>
                                          <p:attrName>ppt_y</p:attrName>
                                        </p:attrNameLst>
                                      </p:cBhvr>
                                      <p:tavLst>
                                        <p:tav tm="0">
                                          <p:val>
                                            <p:strVal val="#ppt_y+.1"/>
                                          </p:val>
                                        </p:tav>
                                        <p:tav tm="100000">
                                          <p:val>
                                            <p:strVal val="#ppt_y"/>
                                          </p:val>
                                        </p:tav>
                                      </p:tavLst>
                                    </p:anim>
                                  </p:childTnLst>
                                </p:cTn>
                              </p:par>
                            </p:childTnLst>
                          </p:cTn>
                        </p:par>
                        <p:par>
                          <p:cTn id="66" fill="hold">
                            <p:stCondLst>
                              <p:cond delay="22500"/>
                            </p:stCondLst>
                            <p:childTnLst>
                              <p:par>
                                <p:cTn id="67" presetID="63" presetClass="path" presetSubtype="0" accel="50000" decel="50000" fill="hold" grpId="1" nodeType="afterEffect">
                                  <p:stCondLst>
                                    <p:cond delay="1000"/>
                                  </p:stCondLst>
                                  <p:childTnLst>
                                    <p:animMotion origin="layout" path="M 0 0 L 0.25 0 E" pathEditMode="relative" ptsTypes="">
                                      <p:cBhvr>
                                        <p:cTn id="68" dur="2000" fill="hold"/>
                                        <p:tgtEl>
                                          <p:spTgt spid="23"/>
                                        </p:tgtEl>
                                        <p:attrNameLst>
                                          <p:attrName>ppt_x</p:attrName>
                                          <p:attrName>ppt_y</p:attrName>
                                        </p:attrNameLst>
                                      </p:cBhvr>
                                    </p:animMotion>
                                  </p:childTnLst>
                                  <p:subTnLst>
                                    <p:set>
                                      <p:cBhvr override="childStyle">
                                        <p:cTn dur="1" fill="hold" display="0" masterRel="sameClick" afterEffect="1">
                                          <p:stCondLst>
                                            <p:cond evt="end" delay="0">
                                              <p:tn val="67"/>
                                            </p:cond>
                                          </p:stCondLst>
                                        </p:cTn>
                                        <p:tgtEl>
                                          <p:spTgt spid="23"/>
                                        </p:tgtEl>
                                        <p:attrNameLst>
                                          <p:attrName>style.visibility</p:attrName>
                                        </p:attrNameLst>
                                      </p:cBhvr>
                                      <p:to>
                                        <p:strVal val="hidden"/>
                                      </p:to>
                                    </p:set>
                                  </p:subTnLst>
                                </p:cTn>
                              </p:par>
                              <p:par>
                                <p:cTn id="69" presetID="42" presetClass="entr" presetSubtype="0" fill="hold" grpId="0" nodeType="withEffect">
                                  <p:stCondLst>
                                    <p:cond delay="1000"/>
                                  </p:stCondLst>
                                  <p:childTnLst>
                                    <p:set>
                                      <p:cBhvr>
                                        <p:cTn id="70" dur="1" fill="hold">
                                          <p:stCondLst>
                                            <p:cond delay="0"/>
                                          </p:stCondLst>
                                        </p:cTn>
                                        <p:tgtEl>
                                          <p:spTgt spid="24"/>
                                        </p:tgtEl>
                                        <p:attrNameLst>
                                          <p:attrName>style.visibility</p:attrName>
                                        </p:attrNameLst>
                                      </p:cBhvr>
                                      <p:to>
                                        <p:strVal val="visible"/>
                                      </p:to>
                                    </p:set>
                                    <p:animEffect transition="in" filter="fade">
                                      <p:cBhvr>
                                        <p:cTn id="71" dur="1000"/>
                                        <p:tgtEl>
                                          <p:spTgt spid="24"/>
                                        </p:tgtEl>
                                      </p:cBhvr>
                                    </p:animEffect>
                                    <p:anim calcmode="lin" valueType="num">
                                      <p:cBhvr>
                                        <p:cTn id="72" dur="1000" fill="hold"/>
                                        <p:tgtEl>
                                          <p:spTgt spid="24"/>
                                        </p:tgtEl>
                                        <p:attrNameLst>
                                          <p:attrName>ppt_x</p:attrName>
                                        </p:attrNameLst>
                                      </p:cBhvr>
                                      <p:tavLst>
                                        <p:tav tm="0">
                                          <p:val>
                                            <p:strVal val="#ppt_x"/>
                                          </p:val>
                                        </p:tav>
                                        <p:tav tm="100000">
                                          <p:val>
                                            <p:strVal val="#ppt_x"/>
                                          </p:val>
                                        </p:tav>
                                      </p:tavLst>
                                    </p:anim>
                                    <p:anim calcmode="lin" valueType="num">
                                      <p:cBhvr>
                                        <p:cTn id="73" dur="1000" fill="hold"/>
                                        <p:tgtEl>
                                          <p:spTgt spid="24"/>
                                        </p:tgtEl>
                                        <p:attrNameLst>
                                          <p:attrName>ppt_y</p:attrName>
                                        </p:attrNameLst>
                                      </p:cBhvr>
                                      <p:tavLst>
                                        <p:tav tm="0">
                                          <p:val>
                                            <p:strVal val="#ppt_y+.1"/>
                                          </p:val>
                                        </p:tav>
                                        <p:tav tm="100000">
                                          <p:val>
                                            <p:strVal val="#ppt_y"/>
                                          </p:val>
                                        </p:tav>
                                      </p:tavLst>
                                    </p:anim>
                                  </p:childTnLst>
                                </p:cTn>
                              </p:par>
                            </p:childTnLst>
                          </p:cTn>
                        </p:par>
                        <p:par>
                          <p:cTn id="74" fill="hold">
                            <p:stCondLst>
                              <p:cond delay="25500"/>
                            </p:stCondLst>
                            <p:childTnLst>
                              <p:par>
                                <p:cTn id="75" presetID="63" presetClass="path" presetSubtype="0" accel="50000" decel="50000" fill="hold" grpId="1" nodeType="afterEffect">
                                  <p:stCondLst>
                                    <p:cond delay="1000"/>
                                  </p:stCondLst>
                                  <p:childTnLst>
                                    <p:animMotion origin="layout" path="M 0 0 L 0.25 0 E" pathEditMode="relative" ptsTypes="">
                                      <p:cBhvr>
                                        <p:cTn id="76" dur="2000" fill="hold"/>
                                        <p:tgtEl>
                                          <p:spTgt spid="24"/>
                                        </p:tgtEl>
                                        <p:attrNameLst>
                                          <p:attrName>ppt_x</p:attrName>
                                          <p:attrName>ppt_y</p:attrName>
                                        </p:attrNameLst>
                                      </p:cBhvr>
                                    </p:animMotion>
                                  </p:childTnLst>
                                  <p:subTnLst>
                                    <p:set>
                                      <p:cBhvr override="childStyle">
                                        <p:cTn dur="1" fill="hold" display="0" masterRel="sameClick" afterEffect="1">
                                          <p:stCondLst>
                                            <p:cond evt="end" delay="0">
                                              <p:tn val="75"/>
                                            </p:cond>
                                          </p:stCondLst>
                                        </p:cTn>
                                        <p:tgtEl>
                                          <p:spTgt spid="24"/>
                                        </p:tgtEl>
                                        <p:attrNameLst>
                                          <p:attrName>style.visibility</p:attrName>
                                        </p:attrNameLst>
                                      </p:cBhvr>
                                      <p:to>
                                        <p:strVal val="hidden"/>
                                      </p:to>
                                    </p:set>
                                  </p:subTnLst>
                                </p:cTn>
                              </p:par>
                              <p:par>
                                <p:cTn id="77" presetID="42" presetClass="entr" presetSubtype="0" fill="hold" grpId="0" nodeType="withEffect">
                                  <p:stCondLst>
                                    <p:cond delay="1000"/>
                                  </p:stCondLst>
                                  <p:childTnLst>
                                    <p:set>
                                      <p:cBhvr>
                                        <p:cTn id="78" dur="1" fill="hold">
                                          <p:stCondLst>
                                            <p:cond delay="0"/>
                                          </p:stCondLst>
                                        </p:cTn>
                                        <p:tgtEl>
                                          <p:spTgt spid="25"/>
                                        </p:tgtEl>
                                        <p:attrNameLst>
                                          <p:attrName>style.visibility</p:attrName>
                                        </p:attrNameLst>
                                      </p:cBhvr>
                                      <p:to>
                                        <p:strVal val="visible"/>
                                      </p:to>
                                    </p:set>
                                    <p:animEffect transition="in" filter="fade">
                                      <p:cBhvr>
                                        <p:cTn id="79" dur="1000"/>
                                        <p:tgtEl>
                                          <p:spTgt spid="25"/>
                                        </p:tgtEl>
                                      </p:cBhvr>
                                    </p:animEffect>
                                    <p:anim calcmode="lin" valueType="num">
                                      <p:cBhvr>
                                        <p:cTn id="80" dur="1000" fill="hold"/>
                                        <p:tgtEl>
                                          <p:spTgt spid="25"/>
                                        </p:tgtEl>
                                        <p:attrNameLst>
                                          <p:attrName>ppt_x</p:attrName>
                                        </p:attrNameLst>
                                      </p:cBhvr>
                                      <p:tavLst>
                                        <p:tav tm="0">
                                          <p:val>
                                            <p:strVal val="#ppt_x"/>
                                          </p:val>
                                        </p:tav>
                                        <p:tav tm="100000">
                                          <p:val>
                                            <p:strVal val="#ppt_x"/>
                                          </p:val>
                                        </p:tav>
                                      </p:tavLst>
                                    </p:anim>
                                    <p:anim calcmode="lin" valueType="num">
                                      <p:cBhvr>
                                        <p:cTn id="81" dur="1000" fill="hold"/>
                                        <p:tgtEl>
                                          <p:spTgt spid="25"/>
                                        </p:tgtEl>
                                        <p:attrNameLst>
                                          <p:attrName>ppt_y</p:attrName>
                                        </p:attrNameLst>
                                      </p:cBhvr>
                                      <p:tavLst>
                                        <p:tav tm="0">
                                          <p:val>
                                            <p:strVal val="#ppt_y+.1"/>
                                          </p:val>
                                        </p:tav>
                                        <p:tav tm="100000">
                                          <p:val>
                                            <p:strVal val="#ppt_y"/>
                                          </p:val>
                                        </p:tav>
                                      </p:tavLst>
                                    </p:anim>
                                  </p:childTnLst>
                                </p:cTn>
                              </p:par>
                            </p:childTnLst>
                          </p:cTn>
                        </p:par>
                        <p:par>
                          <p:cTn id="82" fill="hold">
                            <p:stCondLst>
                              <p:cond delay="28500"/>
                            </p:stCondLst>
                            <p:childTnLst>
                              <p:par>
                                <p:cTn id="83" presetID="63" presetClass="path" presetSubtype="0" accel="50000" decel="50000" fill="hold" grpId="1" nodeType="afterEffect">
                                  <p:stCondLst>
                                    <p:cond delay="1000"/>
                                  </p:stCondLst>
                                  <p:childTnLst>
                                    <p:animMotion origin="layout" path="M 0 0 L 0.25 0 E" pathEditMode="relative" ptsTypes="">
                                      <p:cBhvr>
                                        <p:cTn id="84" dur="2000" fill="hold"/>
                                        <p:tgtEl>
                                          <p:spTgt spid="25"/>
                                        </p:tgtEl>
                                        <p:attrNameLst>
                                          <p:attrName>ppt_x</p:attrName>
                                          <p:attrName>ppt_y</p:attrName>
                                        </p:attrNameLst>
                                      </p:cBhvr>
                                    </p:animMotion>
                                  </p:childTnLst>
                                  <p:subTnLst>
                                    <p:set>
                                      <p:cBhvr override="childStyle">
                                        <p:cTn dur="1" fill="hold" display="0" masterRel="sameClick" afterEffect="1">
                                          <p:stCondLst>
                                            <p:cond evt="end" delay="0">
                                              <p:tn val="83"/>
                                            </p:cond>
                                          </p:stCondLst>
                                        </p:cTn>
                                        <p:tgtEl>
                                          <p:spTgt spid="25"/>
                                        </p:tgtEl>
                                        <p:attrNameLst>
                                          <p:attrName>style.visibility</p:attrName>
                                        </p:attrNameLst>
                                      </p:cBhvr>
                                      <p:to>
                                        <p:strVal val="hidden"/>
                                      </p:to>
                                    </p:set>
                                  </p:subTnLst>
                                </p:cTn>
                              </p:par>
                              <p:par>
                                <p:cTn id="85" presetID="42" presetClass="entr" presetSubtype="0" fill="hold" grpId="0" nodeType="withEffect">
                                  <p:stCondLst>
                                    <p:cond delay="1000"/>
                                  </p:stCondLst>
                                  <p:childTnLst>
                                    <p:set>
                                      <p:cBhvr>
                                        <p:cTn id="86" dur="1" fill="hold">
                                          <p:stCondLst>
                                            <p:cond delay="0"/>
                                          </p:stCondLst>
                                        </p:cTn>
                                        <p:tgtEl>
                                          <p:spTgt spid="26"/>
                                        </p:tgtEl>
                                        <p:attrNameLst>
                                          <p:attrName>style.visibility</p:attrName>
                                        </p:attrNameLst>
                                      </p:cBhvr>
                                      <p:to>
                                        <p:strVal val="visible"/>
                                      </p:to>
                                    </p:set>
                                    <p:animEffect transition="in" filter="fade">
                                      <p:cBhvr>
                                        <p:cTn id="87" dur="1000"/>
                                        <p:tgtEl>
                                          <p:spTgt spid="26"/>
                                        </p:tgtEl>
                                      </p:cBhvr>
                                    </p:animEffect>
                                    <p:anim calcmode="lin" valueType="num">
                                      <p:cBhvr>
                                        <p:cTn id="88" dur="1000" fill="hold"/>
                                        <p:tgtEl>
                                          <p:spTgt spid="26"/>
                                        </p:tgtEl>
                                        <p:attrNameLst>
                                          <p:attrName>ppt_x</p:attrName>
                                        </p:attrNameLst>
                                      </p:cBhvr>
                                      <p:tavLst>
                                        <p:tav tm="0">
                                          <p:val>
                                            <p:strVal val="#ppt_x"/>
                                          </p:val>
                                        </p:tav>
                                        <p:tav tm="100000">
                                          <p:val>
                                            <p:strVal val="#ppt_x"/>
                                          </p:val>
                                        </p:tav>
                                      </p:tavLst>
                                    </p:anim>
                                    <p:anim calcmode="lin" valueType="num">
                                      <p:cBhvr>
                                        <p:cTn id="89" dur="1000" fill="hold"/>
                                        <p:tgtEl>
                                          <p:spTgt spid="26"/>
                                        </p:tgtEl>
                                        <p:attrNameLst>
                                          <p:attrName>ppt_y</p:attrName>
                                        </p:attrNameLst>
                                      </p:cBhvr>
                                      <p:tavLst>
                                        <p:tav tm="0">
                                          <p:val>
                                            <p:strVal val="#ppt_y+.1"/>
                                          </p:val>
                                        </p:tav>
                                        <p:tav tm="100000">
                                          <p:val>
                                            <p:strVal val="#ppt_y"/>
                                          </p:val>
                                        </p:tav>
                                      </p:tavLst>
                                    </p:anim>
                                  </p:childTnLst>
                                </p:cTn>
                              </p:par>
                            </p:childTnLst>
                          </p:cTn>
                        </p:par>
                        <p:par>
                          <p:cTn id="90" fill="hold">
                            <p:stCondLst>
                              <p:cond delay="31500"/>
                            </p:stCondLst>
                            <p:childTnLst>
                              <p:par>
                                <p:cTn id="91" presetID="63" presetClass="path" presetSubtype="0" accel="50000" decel="50000" fill="hold" grpId="1" nodeType="afterEffect">
                                  <p:stCondLst>
                                    <p:cond delay="1000"/>
                                  </p:stCondLst>
                                  <p:childTnLst>
                                    <p:animMotion origin="layout" path="M 0 0 L 0.25 0 E" pathEditMode="relative" ptsTypes="">
                                      <p:cBhvr>
                                        <p:cTn id="92" dur="2000" fill="hold"/>
                                        <p:tgtEl>
                                          <p:spTgt spid="26"/>
                                        </p:tgtEl>
                                        <p:attrNameLst>
                                          <p:attrName>ppt_x</p:attrName>
                                          <p:attrName>ppt_y</p:attrName>
                                        </p:attrNameLst>
                                      </p:cBhvr>
                                    </p:animMotion>
                                  </p:childTnLst>
                                  <p:subTnLst>
                                    <p:set>
                                      <p:cBhvr override="childStyle">
                                        <p:cTn dur="1" fill="hold" display="0" masterRel="sameClick" afterEffect="1">
                                          <p:stCondLst>
                                            <p:cond evt="end" delay="0">
                                              <p:tn val="91"/>
                                            </p:cond>
                                          </p:stCondLst>
                                        </p:cTn>
                                        <p:tgtEl>
                                          <p:spTgt spid="26"/>
                                        </p:tgtEl>
                                        <p:attrNameLst>
                                          <p:attrName>style.visibility</p:attrName>
                                        </p:attrNameLst>
                                      </p:cBhvr>
                                      <p:to>
                                        <p:strVal val="hidden"/>
                                      </p:to>
                                    </p:set>
                                  </p:subTnLst>
                                </p:cTn>
                              </p:par>
                              <p:par>
                                <p:cTn id="93" presetID="42" presetClass="entr" presetSubtype="0" fill="hold" grpId="0" nodeType="withEffect">
                                  <p:stCondLst>
                                    <p:cond delay="1000"/>
                                  </p:stCondLst>
                                  <p:childTnLst>
                                    <p:set>
                                      <p:cBhvr>
                                        <p:cTn id="94" dur="1" fill="hold">
                                          <p:stCondLst>
                                            <p:cond delay="0"/>
                                          </p:stCondLst>
                                        </p:cTn>
                                        <p:tgtEl>
                                          <p:spTgt spid="27"/>
                                        </p:tgtEl>
                                        <p:attrNameLst>
                                          <p:attrName>style.visibility</p:attrName>
                                        </p:attrNameLst>
                                      </p:cBhvr>
                                      <p:to>
                                        <p:strVal val="visible"/>
                                      </p:to>
                                    </p:set>
                                    <p:animEffect transition="in" filter="fade">
                                      <p:cBhvr>
                                        <p:cTn id="95" dur="1000"/>
                                        <p:tgtEl>
                                          <p:spTgt spid="27"/>
                                        </p:tgtEl>
                                      </p:cBhvr>
                                    </p:animEffect>
                                    <p:anim calcmode="lin" valueType="num">
                                      <p:cBhvr>
                                        <p:cTn id="96" dur="1000" fill="hold"/>
                                        <p:tgtEl>
                                          <p:spTgt spid="27"/>
                                        </p:tgtEl>
                                        <p:attrNameLst>
                                          <p:attrName>ppt_x</p:attrName>
                                        </p:attrNameLst>
                                      </p:cBhvr>
                                      <p:tavLst>
                                        <p:tav tm="0">
                                          <p:val>
                                            <p:strVal val="#ppt_x"/>
                                          </p:val>
                                        </p:tav>
                                        <p:tav tm="100000">
                                          <p:val>
                                            <p:strVal val="#ppt_x"/>
                                          </p:val>
                                        </p:tav>
                                      </p:tavLst>
                                    </p:anim>
                                    <p:anim calcmode="lin" valueType="num">
                                      <p:cBhvr>
                                        <p:cTn id="97" dur="1000" fill="hold"/>
                                        <p:tgtEl>
                                          <p:spTgt spid="27"/>
                                        </p:tgtEl>
                                        <p:attrNameLst>
                                          <p:attrName>ppt_y</p:attrName>
                                        </p:attrNameLst>
                                      </p:cBhvr>
                                      <p:tavLst>
                                        <p:tav tm="0">
                                          <p:val>
                                            <p:strVal val="#ppt_y+.1"/>
                                          </p:val>
                                        </p:tav>
                                        <p:tav tm="100000">
                                          <p:val>
                                            <p:strVal val="#ppt_y"/>
                                          </p:val>
                                        </p:tav>
                                      </p:tavLst>
                                    </p:anim>
                                  </p:childTnLst>
                                </p:cTn>
                              </p:par>
                            </p:childTnLst>
                          </p:cTn>
                        </p:par>
                        <p:par>
                          <p:cTn id="98" fill="hold">
                            <p:stCondLst>
                              <p:cond delay="34500"/>
                            </p:stCondLst>
                            <p:childTnLst>
                              <p:par>
                                <p:cTn id="99" presetID="63" presetClass="path" presetSubtype="0" accel="50000" decel="50000" fill="hold" grpId="1" nodeType="afterEffect">
                                  <p:stCondLst>
                                    <p:cond delay="1000"/>
                                  </p:stCondLst>
                                  <p:childTnLst>
                                    <p:animMotion origin="layout" path="M 0 0 L 0.25 0 E" pathEditMode="relative" ptsTypes="">
                                      <p:cBhvr>
                                        <p:cTn id="100" dur="2000" fill="hold"/>
                                        <p:tgtEl>
                                          <p:spTgt spid="27"/>
                                        </p:tgtEl>
                                        <p:attrNameLst>
                                          <p:attrName>ppt_x</p:attrName>
                                          <p:attrName>ppt_y</p:attrName>
                                        </p:attrNameLst>
                                      </p:cBhvr>
                                    </p:animMotion>
                                  </p:childTnLst>
                                  <p:subTnLst>
                                    <p:set>
                                      <p:cBhvr override="childStyle">
                                        <p:cTn dur="1" fill="hold" display="0" masterRel="sameClick" afterEffect="1">
                                          <p:stCondLst>
                                            <p:cond evt="end" delay="0">
                                              <p:tn val="99"/>
                                            </p:cond>
                                          </p:stCondLst>
                                        </p:cTn>
                                        <p:tgtEl>
                                          <p:spTgt spid="27"/>
                                        </p:tgtEl>
                                        <p:attrNameLst>
                                          <p:attrName>style.visibility</p:attrName>
                                        </p:attrNameLst>
                                      </p:cBhvr>
                                      <p:to>
                                        <p:strVal val="hidden"/>
                                      </p:to>
                                    </p:set>
                                  </p:subTnLst>
                                </p:cTn>
                              </p:par>
                              <p:par>
                                <p:cTn id="101" presetID="42" presetClass="entr" presetSubtype="0" fill="hold" grpId="0" nodeType="withEffect">
                                  <p:stCondLst>
                                    <p:cond delay="1000"/>
                                  </p:stCondLst>
                                  <p:childTnLst>
                                    <p:set>
                                      <p:cBhvr>
                                        <p:cTn id="102" dur="1" fill="hold">
                                          <p:stCondLst>
                                            <p:cond delay="0"/>
                                          </p:stCondLst>
                                        </p:cTn>
                                        <p:tgtEl>
                                          <p:spTgt spid="28"/>
                                        </p:tgtEl>
                                        <p:attrNameLst>
                                          <p:attrName>style.visibility</p:attrName>
                                        </p:attrNameLst>
                                      </p:cBhvr>
                                      <p:to>
                                        <p:strVal val="visible"/>
                                      </p:to>
                                    </p:set>
                                    <p:animEffect transition="in" filter="fade">
                                      <p:cBhvr>
                                        <p:cTn id="103" dur="1000"/>
                                        <p:tgtEl>
                                          <p:spTgt spid="28"/>
                                        </p:tgtEl>
                                      </p:cBhvr>
                                    </p:animEffect>
                                    <p:anim calcmode="lin" valueType="num">
                                      <p:cBhvr>
                                        <p:cTn id="104" dur="1000" fill="hold"/>
                                        <p:tgtEl>
                                          <p:spTgt spid="28"/>
                                        </p:tgtEl>
                                        <p:attrNameLst>
                                          <p:attrName>ppt_x</p:attrName>
                                        </p:attrNameLst>
                                      </p:cBhvr>
                                      <p:tavLst>
                                        <p:tav tm="0">
                                          <p:val>
                                            <p:strVal val="#ppt_x"/>
                                          </p:val>
                                        </p:tav>
                                        <p:tav tm="100000">
                                          <p:val>
                                            <p:strVal val="#ppt_x"/>
                                          </p:val>
                                        </p:tav>
                                      </p:tavLst>
                                    </p:anim>
                                    <p:anim calcmode="lin" valueType="num">
                                      <p:cBhvr>
                                        <p:cTn id="105" dur="1000" fill="hold"/>
                                        <p:tgtEl>
                                          <p:spTgt spid="28"/>
                                        </p:tgtEl>
                                        <p:attrNameLst>
                                          <p:attrName>ppt_y</p:attrName>
                                        </p:attrNameLst>
                                      </p:cBhvr>
                                      <p:tavLst>
                                        <p:tav tm="0">
                                          <p:val>
                                            <p:strVal val="#ppt_y+.1"/>
                                          </p:val>
                                        </p:tav>
                                        <p:tav tm="100000">
                                          <p:val>
                                            <p:strVal val="#ppt_y"/>
                                          </p:val>
                                        </p:tav>
                                      </p:tavLst>
                                    </p:anim>
                                  </p:childTnLst>
                                </p:cTn>
                              </p:par>
                            </p:childTnLst>
                          </p:cTn>
                        </p:par>
                        <p:par>
                          <p:cTn id="106" fill="hold">
                            <p:stCondLst>
                              <p:cond delay="37500"/>
                            </p:stCondLst>
                            <p:childTnLst>
                              <p:par>
                                <p:cTn id="107" presetID="63" presetClass="path" presetSubtype="0" accel="50000" decel="50000" fill="hold" grpId="1" nodeType="afterEffect">
                                  <p:stCondLst>
                                    <p:cond delay="1000"/>
                                  </p:stCondLst>
                                  <p:childTnLst>
                                    <p:animMotion origin="layout" path="M 0 0 L 0.25 0 E" pathEditMode="relative" ptsTypes="">
                                      <p:cBhvr>
                                        <p:cTn id="108" dur="2000" fill="hold"/>
                                        <p:tgtEl>
                                          <p:spTgt spid="28"/>
                                        </p:tgtEl>
                                        <p:attrNameLst>
                                          <p:attrName>ppt_x</p:attrName>
                                          <p:attrName>ppt_y</p:attrName>
                                        </p:attrNameLst>
                                      </p:cBhvr>
                                    </p:animMotion>
                                  </p:childTnLst>
                                  <p:subTnLst>
                                    <p:set>
                                      <p:cBhvr override="childStyle">
                                        <p:cTn dur="1" fill="hold" display="0" masterRel="sameClick" afterEffect="1">
                                          <p:stCondLst>
                                            <p:cond evt="end" delay="0">
                                              <p:tn val="107"/>
                                            </p:cond>
                                          </p:stCondLst>
                                        </p:cTn>
                                        <p:tgtEl>
                                          <p:spTgt spid="28"/>
                                        </p:tgtEl>
                                        <p:attrNameLst>
                                          <p:attrName>style.visibility</p:attrName>
                                        </p:attrNameLst>
                                      </p:cBhvr>
                                      <p:to>
                                        <p:strVal val="hidden"/>
                                      </p:to>
                                    </p:set>
                                  </p:subTnLst>
                                </p:cTn>
                              </p:par>
                              <p:par>
                                <p:cTn id="109" presetID="42" presetClass="entr" presetSubtype="0" fill="hold" grpId="0" nodeType="withEffect">
                                  <p:stCondLst>
                                    <p:cond delay="1000"/>
                                  </p:stCondLst>
                                  <p:childTnLst>
                                    <p:set>
                                      <p:cBhvr>
                                        <p:cTn id="110" dur="1" fill="hold">
                                          <p:stCondLst>
                                            <p:cond delay="0"/>
                                          </p:stCondLst>
                                        </p:cTn>
                                        <p:tgtEl>
                                          <p:spTgt spid="29"/>
                                        </p:tgtEl>
                                        <p:attrNameLst>
                                          <p:attrName>style.visibility</p:attrName>
                                        </p:attrNameLst>
                                      </p:cBhvr>
                                      <p:to>
                                        <p:strVal val="visible"/>
                                      </p:to>
                                    </p:set>
                                    <p:animEffect transition="in" filter="fade">
                                      <p:cBhvr>
                                        <p:cTn id="111" dur="1000"/>
                                        <p:tgtEl>
                                          <p:spTgt spid="29"/>
                                        </p:tgtEl>
                                      </p:cBhvr>
                                    </p:animEffect>
                                    <p:anim calcmode="lin" valueType="num">
                                      <p:cBhvr>
                                        <p:cTn id="112" dur="1000" fill="hold"/>
                                        <p:tgtEl>
                                          <p:spTgt spid="29"/>
                                        </p:tgtEl>
                                        <p:attrNameLst>
                                          <p:attrName>ppt_x</p:attrName>
                                        </p:attrNameLst>
                                      </p:cBhvr>
                                      <p:tavLst>
                                        <p:tav tm="0">
                                          <p:val>
                                            <p:strVal val="#ppt_x"/>
                                          </p:val>
                                        </p:tav>
                                        <p:tav tm="100000">
                                          <p:val>
                                            <p:strVal val="#ppt_x"/>
                                          </p:val>
                                        </p:tav>
                                      </p:tavLst>
                                    </p:anim>
                                    <p:anim calcmode="lin" valueType="num">
                                      <p:cBhvr>
                                        <p:cTn id="113" dur="1000" fill="hold"/>
                                        <p:tgtEl>
                                          <p:spTgt spid="29"/>
                                        </p:tgtEl>
                                        <p:attrNameLst>
                                          <p:attrName>ppt_y</p:attrName>
                                        </p:attrNameLst>
                                      </p:cBhvr>
                                      <p:tavLst>
                                        <p:tav tm="0">
                                          <p:val>
                                            <p:strVal val="#ppt_y+.1"/>
                                          </p:val>
                                        </p:tav>
                                        <p:tav tm="100000">
                                          <p:val>
                                            <p:strVal val="#ppt_y"/>
                                          </p:val>
                                        </p:tav>
                                      </p:tavLst>
                                    </p:anim>
                                  </p:childTnLst>
                                </p:cTn>
                              </p:par>
                            </p:childTnLst>
                          </p:cTn>
                        </p:par>
                        <p:par>
                          <p:cTn id="114" fill="hold">
                            <p:stCondLst>
                              <p:cond delay="40500"/>
                            </p:stCondLst>
                            <p:childTnLst>
                              <p:par>
                                <p:cTn id="115" presetID="63" presetClass="path" presetSubtype="0" accel="50000" decel="50000" fill="hold" grpId="1" nodeType="afterEffect">
                                  <p:stCondLst>
                                    <p:cond delay="1000"/>
                                  </p:stCondLst>
                                  <p:childTnLst>
                                    <p:animMotion origin="layout" path="M 0 0 L 0.25 0 E" pathEditMode="relative" ptsTypes="">
                                      <p:cBhvr>
                                        <p:cTn id="116" dur="2000" fill="hold"/>
                                        <p:tgtEl>
                                          <p:spTgt spid="29"/>
                                        </p:tgtEl>
                                        <p:attrNameLst>
                                          <p:attrName>ppt_x</p:attrName>
                                          <p:attrName>ppt_y</p:attrName>
                                        </p:attrNameLst>
                                      </p:cBhvr>
                                    </p:animMotion>
                                  </p:childTnLst>
                                  <p:subTnLst>
                                    <p:set>
                                      <p:cBhvr override="childStyle">
                                        <p:cTn dur="1" fill="hold" display="0" masterRel="sameClick" afterEffect="1">
                                          <p:stCondLst>
                                            <p:cond evt="end" delay="0">
                                              <p:tn val="115"/>
                                            </p:cond>
                                          </p:stCondLst>
                                        </p:cTn>
                                        <p:tgtEl>
                                          <p:spTgt spid="29"/>
                                        </p:tgtEl>
                                        <p:attrNameLst>
                                          <p:attrName>style.visibility</p:attrName>
                                        </p:attrNameLst>
                                      </p:cBhvr>
                                      <p:to>
                                        <p:strVal val="hidden"/>
                                      </p:to>
                                    </p:set>
                                  </p:subTnLst>
                                </p:cTn>
                              </p:par>
                              <p:par>
                                <p:cTn id="117" presetID="42" presetClass="entr" presetSubtype="0" fill="hold" grpId="0" nodeType="withEffect">
                                  <p:stCondLst>
                                    <p:cond delay="1000"/>
                                  </p:stCondLst>
                                  <p:childTnLst>
                                    <p:set>
                                      <p:cBhvr>
                                        <p:cTn id="118" dur="1" fill="hold">
                                          <p:stCondLst>
                                            <p:cond delay="0"/>
                                          </p:stCondLst>
                                        </p:cTn>
                                        <p:tgtEl>
                                          <p:spTgt spid="30"/>
                                        </p:tgtEl>
                                        <p:attrNameLst>
                                          <p:attrName>style.visibility</p:attrName>
                                        </p:attrNameLst>
                                      </p:cBhvr>
                                      <p:to>
                                        <p:strVal val="visible"/>
                                      </p:to>
                                    </p:set>
                                    <p:animEffect transition="in" filter="fade">
                                      <p:cBhvr>
                                        <p:cTn id="119" dur="1000"/>
                                        <p:tgtEl>
                                          <p:spTgt spid="30"/>
                                        </p:tgtEl>
                                      </p:cBhvr>
                                    </p:animEffect>
                                    <p:anim calcmode="lin" valueType="num">
                                      <p:cBhvr>
                                        <p:cTn id="120" dur="1000" fill="hold"/>
                                        <p:tgtEl>
                                          <p:spTgt spid="30"/>
                                        </p:tgtEl>
                                        <p:attrNameLst>
                                          <p:attrName>ppt_x</p:attrName>
                                        </p:attrNameLst>
                                      </p:cBhvr>
                                      <p:tavLst>
                                        <p:tav tm="0">
                                          <p:val>
                                            <p:strVal val="#ppt_x"/>
                                          </p:val>
                                        </p:tav>
                                        <p:tav tm="100000">
                                          <p:val>
                                            <p:strVal val="#ppt_x"/>
                                          </p:val>
                                        </p:tav>
                                      </p:tavLst>
                                    </p:anim>
                                    <p:anim calcmode="lin" valueType="num">
                                      <p:cBhvr>
                                        <p:cTn id="121" dur="1000" fill="hold"/>
                                        <p:tgtEl>
                                          <p:spTgt spid="30"/>
                                        </p:tgtEl>
                                        <p:attrNameLst>
                                          <p:attrName>ppt_y</p:attrName>
                                        </p:attrNameLst>
                                      </p:cBhvr>
                                      <p:tavLst>
                                        <p:tav tm="0">
                                          <p:val>
                                            <p:strVal val="#ppt_y+.1"/>
                                          </p:val>
                                        </p:tav>
                                        <p:tav tm="100000">
                                          <p:val>
                                            <p:strVal val="#ppt_y"/>
                                          </p:val>
                                        </p:tav>
                                      </p:tavLst>
                                    </p:anim>
                                  </p:childTnLst>
                                </p:cTn>
                              </p:par>
                            </p:childTnLst>
                          </p:cTn>
                        </p:par>
                        <p:par>
                          <p:cTn id="122" fill="hold">
                            <p:stCondLst>
                              <p:cond delay="43500"/>
                            </p:stCondLst>
                            <p:childTnLst>
                              <p:par>
                                <p:cTn id="123" presetID="63" presetClass="path" presetSubtype="0" accel="50000" decel="50000" fill="hold" grpId="1" nodeType="afterEffect">
                                  <p:stCondLst>
                                    <p:cond delay="1000"/>
                                  </p:stCondLst>
                                  <p:childTnLst>
                                    <p:animMotion origin="layout" path="M 0 0 L 0.25 0 E" pathEditMode="relative" ptsTypes="">
                                      <p:cBhvr>
                                        <p:cTn id="124" dur="2000" fill="hold"/>
                                        <p:tgtEl>
                                          <p:spTgt spid="30"/>
                                        </p:tgtEl>
                                        <p:attrNameLst>
                                          <p:attrName>ppt_x</p:attrName>
                                          <p:attrName>ppt_y</p:attrName>
                                        </p:attrNameLst>
                                      </p:cBhvr>
                                    </p:animMotion>
                                  </p:childTnLst>
                                  <p:subTnLst>
                                    <p:set>
                                      <p:cBhvr override="childStyle">
                                        <p:cTn dur="1" fill="hold" display="0" masterRel="sameClick" afterEffect="1">
                                          <p:stCondLst>
                                            <p:cond evt="end" delay="0">
                                              <p:tn val="123"/>
                                            </p:cond>
                                          </p:stCondLst>
                                        </p:cTn>
                                        <p:tgtEl>
                                          <p:spTgt spid="30"/>
                                        </p:tgtEl>
                                        <p:attrNameLst>
                                          <p:attrName>style.visibility</p:attrName>
                                        </p:attrNameLst>
                                      </p:cBhvr>
                                      <p:to>
                                        <p:strVal val="hidden"/>
                                      </p:to>
                                    </p:set>
                                  </p:subTnLst>
                                </p:cTn>
                              </p:par>
                              <p:par>
                                <p:cTn id="125" presetID="42" presetClass="entr" presetSubtype="0" fill="hold" grpId="0" nodeType="withEffect">
                                  <p:stCondLst>
                                    <p:cond delay="1000"/>
                                  </p:stCondLst>
                                  <p:childTnLst>
                                    <p:set>
                                      <p:cBhvr>
                                        <p:cTn id="126" dur="1" fill="hold">
                                          <p:stCondLst>
                                            <p:cond delay="0"/>
                                          </p:stCondLst>
                                        </p:cTn>
                                        <p:tgtEl>
                                          <p:spTgt spid="31"/>
                                        </p:tgtEl>
                                        <p:attrNameLst>
                                          <p:attrName>style.visibility</p:attrName>
                                        </p:attrNameLst>
                                      </p:cBhvr>
                                      <p:to>
                                        <p:strVal val="visible"/>
                                      </p:to>
                                    </p:set>
                                    <p:animEffect transition="in" filter="fade">
                                      <p:cBhvr>
                                        <p:cTn id="127" dur="1000"/>
                                        <p:tgtEl>
                                          <p:spTgt spid="31"/>
                                        </p:tgtEl>
                                      </p:cBhvr>
                                    </p:animEffect>
                                    <p:anim calcmode="lin" valueType="num">
                                      <p:cBhvr>
                                        <p:cTn id="128" dur="1000" fill="hold"/>
                                        <p:tgtEl>
                                          <p:spTgt spid="31"/>
                                        </p:tgtEl>
                                        <p:attrNameLst>
                                          <p:attrName>ppt_x</p:attrName>
                                        </p:attrNameLst>
                                      </p:cBhvr>
                                      <p:tavLst>
                                        <p:tav tm="0">
                                          <p:val>
                                            <p:strVal val="#ppt_x"/>
                                          </p:val>
                                        </p:tav>
                                        <p:tav tm="100000">
                                          <p:val>
                                            <p:strVal val="#ppt_x"/>
                                          </p:val>
                                        </p:tav>
                                      </p:tavLst>
                                    </p:anim>
                                    <p:anim calcmode="lin" valueType="num">
                                      <p:cBhvr>
                                        <p:cTn id="129" dur="1000" fill="hold"/>
                                        <p:tgtEl>
                                          <p:spTgt spid="31"/>
                                        </p:tgtEl>
                                        <p:attrNameLst>
                                          <p:attrName>ppt_y</p:attrName>
                                        </p:attrNameLst>
                                      </p:cBhvr>
                                      <p:tavLst>
                                        <p:tav tm="0">
                                          <p:val>
                                            <p:strVal val="#ppt_y+.1"/>
                                          </p:val>
                                        </p:tav>
                                        <p:tav tm="100000">
                                          <p:val>
                                            <p:strVal val="#ppt_y"/>
                                          </p:val>
                                        </p:tav>
                                      </p:tavLst>
                                    </p:anim>
                                  </p:childTnLst>
                                </p:cTn>
                              </p:par>
                            </p:childTnLst>
                          </p:cTn>
                        </p:par>
                        <p:par>
                          <p:cTn id="130" fill="hold">
                            <p:stCondLst>
                              <p:cond delay="46500"/>
                            </p:stCondLst>
                            <p:childTnLst>
                              <p:par>
                                <p:cTn id="131" presetID="63" presetClass="path" presetSubtype="0" accel="50000" decel="50000" fill="hold" grpId="1" nodeType="afterEffect">
                                  <p:stCondLst>
                                    <p:cond delay="1000"/>
                                  </p:stCondLst>
                                  <p:childTnLst>
                                    <p:animMotion origin="layout" path="M 0 0 L 0.25 0 E" pathEditMode="relative" ptsTypes="">
                                      <p:cBhvr>
                                        <p:cTn id="132" dur="2000" fill="hold"/>
                                        <p:tgtEl>
                                          <p:spTgt spid="31"/>
                                        </p:tgtEl>
                                        <p:attrNameLst>
                                          <p:attrName>ppt_x</p:attrName>
                                          <p:attrName>ppt_y</p:attrName>
                                        </p:attrNameLst>
                                      </p:cBhvr>
                                    </p:animMotion>
                                  </p:childTnLst>
                                  <p:subTnLst>
                                    <p:set>
                                      <p:cBhvr override="childStyle">
                                        <p:cTn dur="1" fill="hold" display="0" masterRel="sameClick" afterEffect="1">
                                          <p:stCondLst>
                                            <p:cond evt="end" delay="0">
                                              <p:tn val="131"/>
                                            </p:cond>
                                          </p:stCondLst>
                                        </p:cTn>
                                        <p:tgtEl>
                                          <p:spTgt spid="31"/>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4" grpId="2"/>
      <p:bldP spid="17" grpId="0"/>
      <p:bldP spid="17" grpId="1"/>
      <p:bldP spid="18" grpId="0"/>
      <p:bldP spid="18" grpId="1"/>
      <p:bldP spid="19" grpId="0"/>
      <p:bldP spid="19" grpId="1"/>
      <p:bldP spid="20" grpId="0"/>
      <p:bldP spid="20" grpId="1"/>
      <p:bldP spid="21" grpId="0"/>
      <p:bldP spid="21" grpId="1"/>
      <p:bldP spid="22" grpId="0"/>
      <p:bldP spid="22" grpId="1"/>
      <p:bldP spid="23" grpId="0"/>
      <p:bldP spid="23" grpId="1"/>
      <p:bldP spid="24" grpId="0"/>
      <p:bldP spid="24" grpId="1"/>
      <p:bldP spid="25" grpId="0"/>
      <p:bldP spid="25" grpId="1"/>
      <p:bldP spid="26" grpId="0"/>
      <p:bldP spid="26" grpId="1"/>
      <p:bldP spid="27" grpId="0"/>
      <p:bldP spid="27" grpId="1"/>
      <p:bldP spid="28" grpId="0"/>
      <p:bldP spid="28" grpId="1"/>
      <p:bldP spid="29" grpId="0"/>
      <p:bldP spid="29" grpId="1"/>
      <p:bldP spid="30" grpId="0"/>
      <p:bldP spid="30" grpId="1"/>
      <p:bldP spid="31" grpId="0"/>
      <p:bldP spid="31" grpId="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p:cNvPicPr>
          <p:nvPr/>
        </p:nvPicPr>
        <p:blipFill>
          <a:blip r:embed="rId3">
            <a:duotone>
              <a:prstClr val="black"/>
              <a:srgbClr val="002060">
                <a:tint val="45000"/>
                <a:satMod val="400000"/>
              </a:srgbClr>
            </a:duotone>
            <a:extLst>
              <a:ext uri="{28A0092B-C50C-407E-A947-70E740481C1C}">
                <a14:useLocalDpi xmlns:a14="http://schemas.microsoft.com/office/drawing/2010/main" val="0"/>
              </a:ext>
            </a:extLst>
          </a:blip>
          <a:stretch>
            <a:fillRect/>
          </a:stretch>
        </p:blipFill>
        <p:spPr>
          <a:xfrm>
            <a:off x="146304" y="727048"/>
            <a:ext cx="8851392" cy="2953512"/>
          </a:xfrm>
          <a:prstGeom prst="rect">
            <a:avLst/>
          </a:prstGeom>
          <a:effectLst>
            <a:innerShdw blurRad="63500" dist="50800" dir="13500000">
              <a:prstClr val="black">
                <a:alpha val="50000"/>
              </a:prstClr>
            </a:innerShdw>
          </a:effectLst>
        </p:spPr>
      </p:pic>
      <p:sp>
        <p:nvSpPr>
          <p:cNvPr id="4" name="Rectangle 3"/>
          <p:cNvSpPr/>
          <p:nvPr/>
        </p:nvSpPr>
        <p:spPr>
          <a:xfrm>
            <a:off x="3251443" y="0"/>
            <a:ext cx="3400424" cy="6858000"/>
          </a:xfrm>
          <a:prstGeom prst="rect">
            <a:avLst/>
          </a:prstGeom>
          <a:gradFill flip="none" rotWithShape="1">
            <a:gsLst>
              <a:gs pos="0">
                <a:schemeClr val="bg1">
                  <a:alpha val="45000"/>
                </a:schemeClr>
              </a:gs>
              <a:gs pos="100000">
                <a:schemeClr val="bg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6" name="Picture 5"/>
          <p:cNvPicPr>
            <a:picLocks/>
          </p:cNvPicPr>
          <p:nvPr/>
        </p:nvPicPr>
        <p:blipFill rotWithShape="1">
          <a:blip r:embed="rId4" cstate="print">
            <a:extLst>
              <a:ext uri="{28A0092B-C50C-407E-A947-70E740481C1C}">
                <a14:useLocalDpi xmlns:a14="http://schemas.microsoft.com/office/drawing/2010/main" val="0"/>
              </a:ext>
            </a:extLst>
          </a:blip>
          <a:srcRect l="35081" r="26502"/>
          <a:stretch/>
        </p:blipFill>
        <p:spPr>
          <a:xfrm>
            <a:off x="3251443" y="731520"/>
            <a:ext cx="3400424" cy="2953512"/>
          </a:xfrm>
          <a:prstGeom prst="rect">
            <a:avLst/>
          </a:prstGeom>
          <a:effectLst>
            <a:innerShdw blurRad="63500" dist="50800" dir="16200000">
              <a:prstClr val="black">
                <a:alpha val="50000"/>
              </a:prstClr>
            </a:innerShdw>
          </a:effectLst>
        </p:spPr>
      </p:pic>
      <p:sp>
        <p:nvSpPr>
          <p:cNvPr id="5" name="Rectangle 4"/>
          <p:cNvSpPr/>
          <p:nvPr/>
        </p:nvSpPr>
        <p:spPr>
          <a:xfrm>
            <a:off x="3074218" y="548650"/>
            <a:ext cx="3744455" cy="3283599"/>
          </a:xfrm>
          <a:prstGeom prst="rect">
            <a:avLst/>
          </a:prstGeom>
          <a:noFill/>
          <a:ln w="9525">
            <a:solidFill>
              <a:schemeClr val="bg1">
                <a:alpha val="3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9" name="TextBox 8"/>
          <p:cNvSpPr txBox="1"/>
          <p:nvPr/>
        </p:nvSpPr>
        <p:spPr>
          <a:xfrm>
            <a:off x="3804204" y="3889856"/>
            <a:ext cx="2438400" cy="954107"/>
          </a:xfrm>
          <a:prstGeom prst="rect">
            <a:avLst/>
          </a:prstGeom>
          <a:noFill/>
        </p:spPr>
        <p:txBody>
          <a:bodyPr wrap="square" rtlCol="0">
            <a:spAutoFit/>
          </a:bodyPr>
          <a:lstStyle/>
          <a:p>
            <a:pPr algn="ctr"/>
            <a:r>
              <a:rPr lang="en-US" sz="2800" b="1" dirty="0" smtClean="0">
                <a:solidFill>
                  <a:prstClr val="white"/>
                </a:solidFill>
                <a:latin typeface="Century" panose="02040604050505020304" pitchFamily="18" charset="0"/>
              </a:rPr>
              <a:t>CONTACT</a:t>
            </a:r>
            <a:br>
              <a:rPr lang="en-US" sz="2800" b="1" dirty="0" smtClean="0">
                <a:solidFill>
                  <a:prstClr val="white"/>
                </a:solidFill>
                <a:latin typeface="Century" panose="02040604050505020304" pitchFamily="18" charset="0"/>
              </a:rPr>
            </a:br>
            <a:r>
              <a:rPr lang="en-US" sz="2800" b="1" dirty="0" smtClean="0">
                <a:solidFill>
                  <a:prstClr val="white"/>
                </a:solidFill>
                <a:latin typeface="Century" panose="02040604050505020304" pitchFamily="18" charset="0"/>
              </a:rPr>
              <a:t>ICASC</a:t>
            </a:r>
            <a:endParaRPr lang="en-US" sz="2800" b="1" dirty="0">
              <a:solidFill>
                <a:prstClr val="white"/>
              </a:solidFill>
              <a:latin typeface="Century" panose="02040604050505020304" pitchFamily="18" charset="0"/>
            </a:endParaRPr>
          </a:p>
        </p:txBody>
      </p:sp>
      <p:sp>
        <p:nvSpPr>
          <p:cNvPr id="7" name="Content Placeholder 2"/>
          <p:cNvSpPr txBox="1">
            <a:spLocks/>
          </p:cNvSpPr>
          <p:nvPr/>
        </p:nvSpPr>
        <p:spPr bwMode="auto">
          <a:xfrm>
            <a:off x="146304" y="727048"/>
            <a:ext cx="8851392" cy="2956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marL="0" indent="0" algn="ctr" rtl="0" eaLnBrk="0" fontAlgn="base" hangingPunct="0">
              <a:spcBef>
                <a:spcPct val="20000"/>
              </a:spcBef>
              <a:spcAft>
                <a:spcPct val="0"/>
              </a:spcAft>
              <a:buNone/>
              <a:defRPr sz="2800" b="1">
                <a:solidFill>
                  <a:schemeClr val="tx1">
                    <a:tint val="75000"/>
                  </a:schemeClr>
                </a:solidFill>
                <a:latin typeface="+mn-lt"/>
                <a:ea typeface="+mn-ea"/>
                <a:cs typeface="+mn-cs"/>
              </a:defRPr>
            </a:lvl1pPr>
            <a:lvl2pPr marL="457200" indent="0" algn="ctr" rtl="0" eaLnBrk="0" fontAlgn="base" hangingPunct="0">
              <a:spcBef>
                <a:spcPct val="20000"/>
              </a:spcBef>
              <a:spcAft>
                <a:spcPct val="0"/>
              </a:spcAft>
              <a:buNone/>
              <a:defRPr sz="2400">
                <a:solidFill>
                  <a:schemeClr val="tx1">
                    <a:tint val="75000"/>
                  </a:schemeClr>
                </a:solidFill>
                <a:latin typeface="+mn-lt"/>
              </a:defRPr>
            </a:lvl2pPr>
            <a:lvl3pPr marL="914400" indent="0" algn="ctr" rtl="0" eaLnBrk="0" fontAlgn="base" hangingPunct="0">
              <a:spcBef>
                <a:spcPct val="20000"/>
              </a:spcBef>
              <a:spcAft>
                <a:spcPct val="0"/>
              </a:spcAft>
              <a:buNone/>
              <a:defRPr sz="2000">
                <a:solidFill>
                  <a:schemeClr val="tx1">
                    <a:tint val="75000"/>
                  </a:schemeClr>
                </a:solidFill>
                <a:latin typeface="+mn-lt"/>
              </a:defRPr>
            </a:lvl3pPr>
            <a:lvl4pPr marL="1371600" indent="0" algn="ctr" rtl="0" eaLnBrk="0" fontAlgn="base" hangingPunct="0">
              <a:spcBef>
                <a:spcPct val="20000"/>
              </a:spcBef>
              <a:spcAft>
                <a:spcPct val="0"/>
              </a:spcAft>
              <a:buNone/>
              <a:defRPr>
                <a:solidFill>
                  <a:schemeClr val="tx1">
                    <a:tint val="75000"/>
                  </a:schemeClr>
                </a:solidFill>
                <a:latin typeface="+mn-lt"/>
              </a:defRPr>
            </a:lvl4pPr>
            <a:lvl5pPr marL="1828800" indent="0" algn="ctr" rtl="0" eaLnBrk="0" fontAlgn="base" hangingPunct="0">
              <a:spcBef>
                <a:spcPct val="20000"/>
              </a:spcBef>
              <a:spcAft>
                <a:spcPct val="0"/>
              </a:spcAft>
              <a:buNone/>
              <a:defRPr>
                <a:solidFill>
                  <a:schemeClr val="tx1">
                    <a:tint val="75000"/>
                  </a:schemeClr>
                </a:solidFill>
                <a:latin typeface="+mn-lt"/>
              </a:defRPr>
            </a:lvl5pPr>
            <a:lvl6pPr marL="2286000" indent="0" algn="ctr" rtl="0" fontAlgn="base">
              <a:spcBef>
                <a:spcPct val="20000"/>
              </a:spcBef>
              <a:spcAft>
                <a:spcPct val="0"/>
              </a:spcAft>
              <a:buNone/>
              <a:defRPr>
                <a:solidFill>
                  <a:schemeClr val="tx1">
                    <a:tint val="75000"/>
                  </a:schemeClr>
                </a:solidFill>
                <a:latin typeface="+mn-lt"/>
              </a:defRPr>
            </a:lvl6pPr>
            <a:lvl7pPr marL="2743200" indent="0" algn="ctr" rtl="0" fontAlgn="base">
              <a:spcBef>
                <a:spcPct val="20000"/>
              </a:spcBef>
              <a:spcAft>
                <a:spcPct val="0"/>
              </a:spcAft>
              <a:buNone/>
              <a:defRPr>
                <a:solidFill>
                  <a:schemeClr val="tx1">
                    <a:tint val="75000"/>
                  </a:schemeClr>
                </a:solidFill>
                <a:latin typeface="+mn-lt"/>
              </a:defRPr>
            </a:lvl7pPr>
            <a:lvl8pPr marL="3200400" indent="0" algn="ctr" rtl="0" fontAlgn="base">
              <a:spcBef>
                <a:spcPct val="20000"/>
              </a:spcBef>
              <a:spcAft>
                <a:spcPct val="0"/>
              </a:spcAft>
              <a:buNone/>
              <a:defRPr>
                <a:solidFill>
                  <a:schemeClr val="tx1">
                    <a:tint val="75000"/>
                  </a:schemeClr>
                </a:solidFill>
                <a:latin typeface="+mn-lt"/>
              </a:defRPr>
            </a:lvl8pPr>
            <a:lvl9pPr marL="3657600" indent="0" algn="ctr" rtl="0" fontAlgn="base">
              <a:spcBef>
                <a:spcPct val="20000"/>
              </a:spcBef>
              <a:spcAft>
                <a:spcPct val="0"/>
              </a:spcAft>
              <a:buNone/>
              <a:defRPr>
                <a:solidFill>
                  <a:schemeClr val="tx1">
                    <a:tint val="75000"/>
                  </a:schemeClr>
                </a:solidFill>
                <a:latin typeface="+mn-lt"/>
              </a:defRPr>
            </a:lvl9pPr>
          </a:lstStyle>
          <a:p>
            <a:pPr algn="l"/>
            <a:r>
              <a:rPr lang="en-US" dirty="0">
                <a:solidFill>
                  <a:schemeClr val="tx1"/>
                </a:solidFill>
                <a:latin typeface="Myriad Pro" pitchFamily="34" charset="0"/>
                <a:ea typeface="Adobe Kaiti Std R" pitchFamily="18" charset="-128"/>
              </a:rPr>
              <a:t>If you would like to find out more about ICASC or who is providing services, equipment and training or even learn about GPS, GLONASS, GALILEO, SBAS, GBAS, ICAO, and more log onto</a:t>
            </a:r>
            <a:r>
              <a:rPr lang="en-US" dirty="0" smtClean="0">
                <a:solidFill>
                  <a:schemeClr val="tx1"/>
                </a:solidFill>
                <a:latin typeface="Myriad Pro" pitchFamily="34" charset="0"/>
                <a:ea typeface="Adobe Kaiti Std R" pitchFamily="18" charset="-128"/>
              </a:rPr>
              <a:t>…</a:t>
            </a:r>
          </a:p>
          <a:p>
            <a:pPr algn="l"/>
            <a:endParaRPr lang="en-US" dirty="0">
              <a:solidFill>
                <a:schemeClr val="tx1"/>
              </a:solidFill>
              <a:latin typeface="Myriad Pro" pitchFamily="34" charset="0"/>
              <a:ea typeface="Adobe Kaiti Std R" pitchFamily="18" charset="-128"/>
            </a:endParaRPr>
          </a:p>
          <a:p>
            <a:r>
              <a:rPr lang="en-US" dirty="0">
                <a:solidFill>
                  <a:schemeClr val="tx1"/>
                </a:solidFill>
                <a:latin typeface="Myriad Pro" pitchFamily="34" charset="0"/>
                <a:ea typeface="Adobe Kaiti Std R" pitchFamily="18" charset="-128"/>
              </a:rPr>
              <a:t>http://www.icasc.co</a:t>
            </a:r>
          </a:p>
        </p:txBody>
      </p:sp>
      <p:sp>
        <p:nvSpPr>
          <p:cNvPr id="8" name="Content Placeholder 2"/>
          <p:cNvSpPr txBox="1">
            <a:spLocks/>
          </p:cNvSpPr>
          <p:nvPr/>
        </p:nvSpPr>
        <p:spPr bwMode="auto">
          <a:xfrm>
            <a:off x="148183" y="737799"/>
            <a:ext cx="8851392" cy="29579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marL="0" indent="0" algn="ctr" rtl="0" eaLnBrk="0" fontAlgn="base" hangingPunct="0">
              <a:spcBef>
                <a:spcPct val="20000"/>
              </a:spcBef>
              <a:spcAft>
                <a:spcPct val="0"/>
              </a:spcAft>
              <a:buNone/>
              <a:defRPr sz="2800" b="1">
                <a:solidFill>
                  <a:schemeClr val="tx1">
                    <a:tint val="75000"/>
                  </a:schemeClr>
                </a:solidFill>
                <a:latin typeface="+mn-lt"/>
                <a:ea typeface="+mn-ea"/>
                <a:cs typeface="+mn-cs"/>
              </a:defRPr>
            </a:lvl1pPr>
            <a:lvl2pPr marL="457200" indent="0" algn="ctr" rtl="0" eaLnBrk="0" fontAlgn="base" hangingPunct="0">
              <a:spcBef>
                <a:spcPct val="20000"/>
              </a:spcBef>
              <a:spcAft>
                <a:spcPct val="0"/>
              </a:spcAft>
              <a:buNone/>
              <a:defRPr sz="2400">
                <a:solidFill>
                  <a:schemeClr val="tx1">
                    <a:tint val="75000"/>
                  </a:schemeClr>
                </a:solidFill>
                <a:latin typeface="+mn-lt"/>
              </a:defRPr>
            </a:lvl2pPr>
            <a:lvl3pPr marL="914400" indent="0" algn="ctr" rtl="0" eaLnBrk="0" fontAlgn="base" hangingPunct="0">
              <a:spcBef>
                <a:spcPct val="20000"/>
              </a:spcBef>
              <a:spcAft>
                <a:spcPct val="0"/>
              </a:spcAft>
              <a:buNone/>
              <a:defRPr sz="2000">
                <a:solidFill>
                  <a:schemeClr val="tx1">
                    <a:tint val="75000"/>
                  </a:schemeClr>
                </a:solidFill>
                <a:latin typeface="+mn-lt"/>
              </a:defRPr>
            </a:lvl3pPr>
            <a:lvl4pPr marL="1371600" indent="0" algn="ctr" rtl="0" eaLnBrk="0" fontAlgn="base" hangingPunct="0">
              <a:spcBef>
                <a:spcPct val="20000"/>
              </a:spcBef>
              <a:spcAft>
                <a:spcPct val="0"/>
              </a:spcAft>
              <a:buNone/>
              <a:defRPr>
                <a:solidFill>
                  <a:schemeClr val="tx1">
                    <a:tint val="75000"/>
                  </a:schemeClr>
                </a:solidFill>
                <a:latin typeface="+mn-lt"/>
              </a:defRPr>
            </a:lvl4pPr>
            <a:lvl5pPr marL="1828800" indent="0" algn="ctr" rtl="0" eaLnBrk="0" fontAlgn="base" hangingPunct="0">
              <a:spcBef>
                <a:spcPct val="20000"/>
              </a:spcBef>
              <a:spcAft>
                <a:spcPct val="0"/>
              </a:spcAft>
              <a:buNone/>
              <a:defRPr>
                <a:solidFill>
                  <a:schemeClr val="tx1">
                    <a:tint val="75000"/>
                  </a:schemeClr>
                </a:solidFill>
                <a:latin typeface="+mn-lt"/>
              </a:defRPr>
            </a:lvl5pPr>
            <a:lvl6pPr marL="2286000" indent="0" algn="ctr" rtl="0" fontAlgn="base">
              <a:spcBef>
                <a:spcPct val="20000"/>
              </a:spcBef>
              <a:spcAft>
                <a:spcPct val="0"/>
              </a:spcAft>
              <a:buNone/>
              <a:defRPr>
                <a:solidFill>
                  <a:schemeClr val="tx1">
                    <a:tint val="75000"/>
                  </a:schemeClr>
                </a:solidFill>
                <a:latin typeface="+mn-lt"/>
              </a:defRPr>
            </a:lvl6pPr>
            <a:lvl7pPr marL="2743200" indent="0" algn="ctr" rtl="0" fontAlgn="base">
              <a:spcBef>
                <a:spcPct val="20000"/>
              </a:spcBef>
              <a:spcAft>
                <a:spcPct val="0"/>
              </a:spcAft>
              <a:buNone/>
              <a:defRPr>
                <a:solidFill>
                  <a:schemeClr val="tx1">
                    <a:tint val="75000"/>
                  </a:schemeClr>
                </a:solidFill>
                <a:latin typeface="+mn-lt"/>
              </a:defRPr>
            </a:lvl7pPr>
            <a:lvl8pPr marL="3200400" indent="0" algn="ctr" rtl="0" fontAlgn="base">
              <a:spcBef>
                <a:spcPct val="20000"/>
              </a:spcBef>
              <a:spcAft>
                <a:spcPct val="0"/>
              </a:spcAft>
              <a:buNone/>
              <a:defRPr>
                <a:solidFill>
                  <a:schemeClr val="tx1">
                    <a:tint val="75000"/>
                  </a:schemeClr>
                </a:solidFill>
                <a:latin typeface="+mn-lt"/>
              </a:defRPr>
            </a:lvl8pPr>
            <a:lvl9pPr marL="3657600" indent="0" algn="ctr" rtl="0" fontAlgn="base">
              <a:spcBef>
                <a:spcPct val="20000"/>
              </a:spcBef>
              <a:spcAft>
                <a:spcPct val="0"/>
              </a:spcAft>
              <a:buNone/>
              <a:defRPr>
                <a:solidFill>
                  <a:schemeClr val="tx1">
                    <a:tint val="75000"/>
                  </a:schemeClr>
                </a:solidFill>
                <a:latin typeface="+mn-lt"/>
              </a:defRPr>
            </a:lvl9pPr>
          </a:lstStyle>
          <a:p>
            <a:pPr algn="l"/>
            <a:r>
              <a:rPr lang="en-US" dirty="0">
                <a:solidFill>
                  <a:schemeClr val="tx1"/>
                </a:solidFill>
                <a:latin typeface="Myriad Pro" pitchFamily="34" charset="0"/>
                <a:ea typeface="Adobe Kaiti Std R" pitchFamily="18" charset="-128"/>
              </a:rPr>
              <a:t>We are continually seeking to increase our membership to have a more homogeneous representation from each ICAO Region</a:t>
            </a:r>
          </a:p>
        </p:txBody>
      </p:sp>
      <p:sp>
        <p:nvSpPr>
          <p:cNvPr id="10" name="Content Placeholder 2"/>
          <p:cNvSpPr txBox="1">
            <a:spLocks/>
          </p:cNvSpPr>
          <p:nvPr/>
        </p:nvSpPr>
        <p:spPr bwMode="auto">
          <a:xfrm>
            <a:off x="144425" y="734560"/>
            <a:ext cx="8851392" cy="29579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marL="0" indent="0" algn="ctr" rtl="0" eaLnBrk="0" fontAlgn="base" hangingPunct="0">
              <a:spcBef>
                <a:spcPct val="20000"/>
              </a:spcBef>
              <a:spcAft>
                <a:spcPct val="0"/>
              </a:spcAft>
              <a:buNone/>
              <a:defRPr sz="2800" b="1">
                <a:solidFill>
                  <a:schemeClr val="tx1">
                    <a:tint val="75000"/>
                  </a:schemeClr>
                </a:solidFill>
                <a:latin typeface="+mn-lt"/>
                <a:ea typeface="+mn-ea"/>
                <a:cs typeface="+mn-cs"/>
              </a:defRPr>
            </a:lvl1pPr>
            <a:lvl2pPr marL="457200" indent="0" algn="ctr" rtl="0" eaLnBrk="0" fontAlgn="base" hangingPunct="0">
              <a:spcBef>
                <a:spcPct val="20000"/>
              </a:spcBef>
              <a:spcAft>
                <a:spcPct val="0"/>
              </a:spcAft>
              <a:buNone/>
              <a:defRPr sz="2400">
                <a:solidFill>
                  <a:schemeClr val="tx1">
                    <a:tint val="75000"/>
                  </a:schemeClr>
                </a:solidFill>
                <a:latin typeface="+mn-lt"/>
              </a:defRPr>
            </a:lvl2pPr>
            <a:lvl3pPr marL="914400" indent="0" algn="ctr" rtl="0" eaLnBrk="0" fontAlgn="base" hangingPunct="0">
              <a:spcBef>
                <a:spcPct val="20000"/>
              </a:spcBef>
              <a:spcAft>
                <a:spcPct val="0"/>
              </a:spcAft>
              <a:buNone/>
              <a:defRPr sz="2000">
                <a:solidFill>
                  <a:schemeClr val="tx1">
                    <a:tint val="75000"/>
                  </a:schemeClr>
                </a:solidFill>
                <a:latin typeface="+mn-lt"/>
              </a:defRPr>
            </a:lvl3pPr>
            <a:lvl4pPr marL="1371600" indent="0" algn="ctr" rtl="0" eaLnBrk="0" fontAlgn="base" hangingPunct="0">
              <a:spcBef>
                <a:spcPct val="20000"/>
              </a:spcBef>
              <a:spcAft>
                <a:spcPct val="0"/>
              </a:spcAft>
              <a:buNone/>
              <a:defRPr>
                <a:solidFill>
                  <a:schemeClr val="tx1">
                    <a:tint val="75000"/>
                  </a:schemeClr>
                </a:solidFill>
                <a:latin typeface="+mn-lt"/>
              </a:defRPr>
            </a:lvl4pPr>
            <a:lvl5pPr marL="1828800" indent="0" algn="ctr" rtl="0" eaLnBrk="0" fontAlgn="base" hangingPunct="0">
              <a:spcBef>
                <a:spcPct val="20000"/>
              </a:spcBef>
              <a:spcAft>
                <a:spcPct val="0"/>
              </a:spcAft>
              <a:buNone/>
              <a:defRPr>
                <a:solidFill>
                  <a:schemeClr val="tx1">
                    <a:tint val="75000"/>
                  </a:schemeClr>
                </a:solidFill>
                <a:latin typeface="+mn-lt"/>
              </a:defRPr>
            </a:lvl5pPr>
            <a:lvl6pPr marL="2286000" indent="0" algn="ctr" rtl="0" fontAlgn="base">
              <a:spcBef>
                <a:spcPct val="20000"/>
              </a:spcBef>
              <a:spcAft>
                <a:spcPct val="0"/>
              </a:spcAft>
              <a:buNone/>
              <a:defRPr>
                <a:solidFill>
                  <a:schemeClr val="tx1">
                    <a:tint val="75000"/>
                  </a:schemeClr>
                </a:solidFill>
                <a:latin typeface="+mn-lt"/>
              </a:defRPr>
            </a:lvl6pPr>
            <a:lvl7pPr marL="2743200" indent="0" algn="ctr" rtl="0" fontAlgn="base">
              <a:spcBef>
                <a:spcPct val="20000"/>
              </a:spcBef>
              <a:spcAft>
                <a:spcPct val="0"/>
              </a:spcAft>
              <a:buNone/>
              <a:defRPr>
                <a:solidFill>
                  <a:schemeClr val="tx1">
                    <a:tint val="75000"/>
                  </a:schemeClr>
                </a:solidFill>
                <a:latin typeface="+mn-lt"/>
              </a:defRPr>
            </a:lvl7pPr>
            <a:lvl8pPr marL="3200400" indent="0" algn="ctr" rtl="0" fontAlgn="base">
              <a:spcBef>
                <a:spcPct val="20000"/>
              </a:spcBef>
              <a:spcAft>
                <a:spcPct val="0"/>
              </a:spcAft>
              <a:buNone/>
              <a:defRPr>
                <a:solidFill>
                  <a:schemeClr val="tx1">
                    <a:tint val="75000"/>
                  </a:schemeClr>
                </a:solidFill>
                <a:latin typeface="+mn-lt"/>
              </a:defRPr>
            </a:lvl8pPr>
            <a:lvl9pPr marL="3657600" indent="0" algn="ctr" rtl="0" fontAlgn="base">
              <a:spcBef>
                <a:spcPct val="20000"/>
              </a:spcBef>
              <a:spcAft>
                <a:spcPct val="0"/>
              </a:spcAft>
              <a:buNone/>
              <a:defRPr>
                <a:solidFill>
                  <a:schemeClr val="tx1">
                    <a:tint val="75000"/>
                  </a:schemeClr>
                </a:solidFill>
                <a:latin typeface="+mn-lt"/>
              </a:defRPr>
            </a:lvl9pPr>
          </a:lstStyle>
          <a:p>
            <a:pPr algn="l"/>
            <a:r>
              <a:rPr lang="en-US" dirty="0">
                <a:solidFill>
                  <a:schemeClr val="tx1"/>
                </a:solidFill>
                <a:latin typeface="Myriad Pro" pitchFamily="34" charset="0"/>
                <a:ea typeface="Adobe Kaiti Std R" pitchFamily="18" charset="-128"/>
              </a:rPr>
              <a:t>If you are interested in becoming a member of the ICASC, please contact any ICASC </a:t>
            </a:r>
            <a:r>
              <a:rPr lang="en-US" dirty="0" smtClean="0">
                <a:solidFill>
                  <a:schemeClr val="tx1"/>
                </a:solidFill>
                <a:latin typeface="Myriad Pro" pitchFamily="34" charset="0"/>
                <a:ea typeface="Adobe Kaiti Std R" pitchFamily="18" charset="-128"/>
              </a:rPr>
              <a:t>member </a:t>
            </a:r>
            <a:r>
              <a:rPr lang="en-US" dirty="0">
                <a:solidFill>
                  <a:schemeClr val="tx1"/>
                </a:solidFill>
                <a:latin typeface="Myriad Pro" pitchFamily="34" charset="0"/>
                <a:ea typeface="Adobe Kaiti Std R" pitchFamily="18" charset="-128"/>
              </a:rPr>
              <a:t>or the Chairman of ICASC</a:t>
            </a:r>
            <a:r>
              <a:rPr lang="en-US" dirty="0" smtClean="0">
                <a:solidFill>
                  <a:schemeClr val="tx1"/>
                </a:solidFill>
                <a:latin typeface="Myriad Pro" pitchFamily="34" charset="0"/>
                <a:ea typeface="Adobe Kaiti Std R" pitchFamily="18" charset="-128"/>
              </a:rPr>
              <a:t>,</a:t>
            </a:r>
            <a:br>
              <a:rPr lang="en-US" dirty="0" smtClean="0">
                <a:solidFill>
                  <a:schemeClr val="tx1"/>
                </a:solidFill>
                <a:latin typeface="Myriad Pro" pitchFamily="34" charset="0"/>
                <a:ea typeface="Adobe Kaiti Std R" pitchFamily="18" charset="-128"/>
              </a:rPr>
            </a:br>
            <a:r>
              <a:rPr lang="en-US" dirty="0" smtClean="0">
                <a:solidFill>
                  <a:schemeClr val="tx1"/>
                </a:solidFill>
                <a:latin typeface="Myriad Pro" pitchFamily="34" charset="0"/>
                <a:ea typeface="Adobe Kaiti Std R" pitchFamily="18" charset="-128"/>
              </a:rPr>
              <a:t>Mr</a:t>
            </a:r>
            <a:r>
              <a:rPr lang="en-US" dirty="0">
                <a:solidFill>
                  <a:schemeClr val="tx1"/>
                </a:solidFill>
                <a:latin typeface="Myriad Pro" pitchFamily="34" charset="0"/>
                <a:ea typeface="Adobe Kaiti Std R" pitchFamily="18" charset="-128"/>
              </a:rPr>
              <a:t>. Joseph F. Doubleday at</a:t>
            </a:r>
            <a:r>
              <a:rPr lang="en-US" dirty="0" smtClean="0">
                <a:solidFill>
                  <a:schemeClr val="tx1"/>
                </a:solidFill>
                <a:latin typeface="Myriad Pro" pitchFamily="34" charset="0"/>
                <a:ea typeface="Adobe Kaiti Std R" pitchFamily="18" charset="-128"/>
              </a:rPr>
              <a:t>:</a:t>
            </a:r>
          </a:p>
          <a:p>
            <a:pPr algn="l"/>
            <a:endParaRPr lang="en-US" dirty="0">
              <a:solidFill>
                <a:schemeClr val="tx1"/>
              </a:solidFill>
              <a:latin typeface="Myriad Pro" pitchFamily="34" charset="0"/>
              <a:ea typeface="Adobe Kaiti Std R" pitchFamily="18" charset="-128"/>
            </a:endParaRPr>
          </a:p>
          <a:p>
            <a:r>
              <a:rPr lang="en-US" dirty="0">
                <a:solidFill>
                  <a:schemeClr val="tx1"/>
                </a:solidFill>
                <a:latin typeface="Myriad Pro" pitchFamily="34" charset="0"/>
                <a:ea typeface="Adobe Kaiti Std R" pitchFamily="18" charset="-128"/>
              </a:rPr>
              <a:t>joe@StarPortusa.com</a:t>
            </a:r>
          </a:p>
        </p:txBody>
      </p:sp>
    </p:spTree>
    <p:extLst>
      <p:ext uri="{BB962C8B-B14F-4D97-AF65-F5344CB8AC3E}">
        <p14:creationId xmlns:p14="http://schemas.microsoft.com/office/powerpoint/2010/main" val="3712626175"/>
      </p:ext>
    </p:extLst>
  </p:cSld>
  <p:clrMapOvr>
    <a:masterClrMapping/>
  </p:clrMapOvr>
  <p:transition spd="med" advTm="60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1"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0" presetClass="path" presetSubtype="0" accel="50000" decel="50000" fill="hold" grpId="0" nodeType="withEffect">
                                  <p:stCondLst>
                                    <p:cond delay="0"/>
                                  </p:stCondLst>
                                  <p:childTnLst>
                                    <p:animMotion origin="layout" path="M 1.16129 -4.07407E-6 L -0.25 -4.07407E-6 L -3.33333E-6 -4.07407E-6 " pathEditMode="relative" rAng="0" ptsTypes="AAA">
                                      <p:cBhvr>
                                        <p:cTn id="8" dur="2000" fill="hold"/>
                                        <p:tgtEl>
                                          <p:spTgt spid="5"/>
                                        </p:tgtEl>
                                        <p:attrNameLst>
                                          <p:attrName>ppt_x</p:attrName>
                                          <p:attrName>ppt_y</p:attrName>
                                        </p:attrNameLst>
                                      </p:cBhvr>
                                      <p:rCtr x="-70573" y="394"/>
                                    </p:animMotion>
                                  </p:childTnLst>
                                </p:cTn>
                              </p:par>
                              <p:par>
                                <p:cTn id="9" presetID="10" presetClass="entr" presetSubtype="0" fill="hold" grpId="1" nodeType="with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par>
                                <p:cTn id="12" presetID="42" presetClass="path" presetSubtype="0" accel="50000" decel="50000" fill="hold" grpId="0" nodeType="withEffect">
                                  <p:stCondLst>
                                    <p:cond delay="0"/>
                                  </p:stCondLst>
                                  <p:childTnLst>
                                    <p:animMotion origin="layout" path="M 0 0  L 0 0.33302  E" pathEditMode="relative" ptsTypes="">
                                      <p:cBhvr>
                                        <p:cTn id="13" dur="2000" spd="-100000" fill="hold"/>
                                        <p:tgtEl>
                                          <p:spTgt spid="4"/>
                                        </p:tgtEl>
                                        <p:attrNameLst>
                                          <p:attrName>ppt_x</p:attrName>
                                          <p:attrName>ppt_y</p:attrName>
                                        </p:attrNameLst>
                                      </p:cBhvr>
                                    </p:animMotion>
                                  </p:childTnLst>
                                </p:cTn>
                              </p:par>
                              <p:par>
                                <p:cTn id="14" presetID="10" presetClass="entr" presetSubtype="0" fill="hold" nodeType="withEffect">
                                  <p:stCondLst>
                                    <p:cond delay="150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par>
                                <p:cTn id="17" presetID="47" presetClass="entr" presetSubtype="0" fill="hold" grpId="0" nodeType="withEffect">
                                  <p:stCondLst>
                                    <p:cond delay="150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childTnLst>
                          </p:cTn>
                        </p:par>
                        <p:par>
                          <p:cTn id="22" fill="hold">
                            <p:stCondLst>
                              <p:cond delay="2500"/>
                            </p:stCondLst>
                            <p:childTnLst>
                              <p:par>
                                <p:cTn id="23" presetID="10" presetClass="exit" presetSubtype="0" fill="hold" nodeType="afterEffect">
                                  <p:stCondLst>
                                    <p:cond delay="3000"/>
                                  </p:stCondLst>
                                  <p:childTnLst>
                                    <p:animEffect transition="out" filter="fade">
                                      <p:cBhvr>
                                        <p:cTn id="24" dur="500"/>
                                        <p:tgtEl>
                                          <p:spTgt spid="6"/>
                                        </p:tgtEl>
                                      </p:cBhvr>
                                    </p:animEffect>
                                    <p:set>
                                      <p:cBhvr>
                                        <p:cTn id="25" dur="1" fill="hold">
                                          <p:stCondLst>
                                            <p:cond delay="499"/>
                                          </p:stCondLst>
                                        </p:cTn>
                                        <p:tgtEl>
                                          <p:spTgt spid="6"/>
                                        </p:tgtEl>
                                        <p:attrNameLst>
                                          <p:attrName>style.visibility</p:attrName>
                                        </p:attrNameLst>
                                      </p:cBhvr>
                                      <p:to>
                                        <p:strVal val="hidden"/>
                                      </p:to>
                                    </p:set>
                                  </p:childTnLst>
                                </p:cTn>
                              </p:par>
                              <p:par>
                                <p:cTn id="26" presetID="9" presetClass="emph" presetSubtype="0" grpId="2" nodeType="withEffect">
                                  <p:stCondLst>
                                    <p:cond delay="3000"/>
                                  </p:stCondLst>
                                  <p:childTnLst>
                                    <p:set>
                                      <p:cBhvr rctx="PPT">
                                        <p:cTn id="27" dur="indefinite"/>
                                        <p:tgtEl>
                                          <p:spTgt spid="5"/>
                                        </p:tgtEl>
                                        <p:attrNameLst>
                                          <p:attrName>style.opacity</p:attrName>
                                        </p:attrNameLst>
                                      </p:cBhvr>
                                      <p:to>
                                        <p:strVal val="0.25"/>
                                      </p:to>
                                    </p:set>
                                    <p:animEffect filter="image" prLst="opacity: 0.25">
                                      <p:cBhvr rctx="IE">
                                        <p:cTn id="28" dur="indefinite"/>
                                        <p:tgtEl>
                                          <p:spTgt spid="5"/>
                                        </p:tgtEl>
                                      </p:cBhvr>
                                    </p:animEffect>
                                  </p:childTnLst>
                                </p:cTn>
                              </p:par>
                              <p:par>
                                <p:cTn id="29" presetID="9" presetClass="emph" presetSubtype="0" grpId="2" nodeType="withEffect">
                                  <p:stCondLst>
                                    <p:cond delay="3000"/>
                                  </p:stCondLst>
                                  <p:childTnLst>
                                    <p:set>
                                      <p:cBhvr rctx="PPT">
                                        <p:cTn id="30" dur="indefinite"/>
                                        <p:tgtEl>
                                          <p:spTgt spid="4"/>
                                        </p:tgtEl>
                                        <p:attrNameLst>
                                          <p:attrName>style.opacity</p:attrName>
                                        </p:attrNameLst>
                                      </p:cBhvr>
                                      <p:to>
                                        <p:strVal val="0.25"/>
                                      </p:to>
                                    </p:set>
                                    <p:animEffect filter="image" prLst="opacity: 0.25">
                                      <p:cBhvr rctx="IE">
                                        <p:cTn id="31" dur="indefinite"/>
                                        <p:tgtEl>
                                          <p:spTgt spid="4"/>
                                        </p:tgtEl>
                                      </p:cBhvr>
                                    </p:animEffect>
                                  </p:childTnLst>
                                </p:cTn>
                              </p:par>
                              <p:par>
                                <p:cTn id="32" presetID="9" presetClass="emph" presetSubtype="0" nodeType="withEffect">
                                  <p:stCondLst>
                                    <p:cond delay="3000"/>
                                  </p:stCondLst>
                                  <p:childTnLst>
                                    <p:set>
                                      <p:cBhvr rctx="PPT">
                                        <p:cTn id="33" dur="indefinite"/>
                                        <p:tgtEl>
                                          <p:spTgt spid="3"/>
                                        </p:tgtEl>
                                        <p:attrNameLst>
                                          <p:attrName>style.opacity</p:attrName>
                                        </p:attrNameLst>
                                      </p:cBhvr>
                                      <p:to>
                                        <p:strVal val="0.25"/>
                                      </p:to>
                                    </p:set>
                                    <p:animEffect filter="image" prLst="opacity: 0.25">
                                      <p:cBhvr rctx="IE">
                                        <p:cTn id="34" dur="indefinite"/>
                                        <p:tgtEl>
                                          <p:spTgt spid="3"/>
                                        </p:tgtEl>
                                      </p:cBhvr>
                                    </p:animEffect>
                                  </p:childTnLst>
                                </p:cTn>
                              </p:par>
                              <p:par>
                                <p:cTn id="35" presetID="55" presetClass="entr" presetSubtype="0" fill="hold" grpId="0" nodeType="withEffect">
                                  <p:stCondLst>
                                    <p:cond delay="3000"/>
                                  </p:stCondLst>
                                  <p:childTnLst>
                                    <p:set>
                                      <p:cBhvr>
                                        <p:cTn id="36" dur="1" fill="hold">
                                          <p:stCondLst>
                                            <p:cond delay="0"/>
                                          </p:stCondLst>
                                        </p:cTn>
                                        <p:tgtEl>
                                          <p:spTgt spid="7"/>
                                        </p:tgtEl>
                                        <p:attrNameLst>
                                          <p:attrName>style.visibility</p:attrName>
                                        </p:attrNameLst>
                                      </p:cBhvr>
                                      <p:to>
                                        <p:strVal val="visible"/>
                                      </p:to>
                                    </p:set>
                                    <p:anim calcmode="lin" valueType="num">
                                      <p:cBhvr>
                                        <p:cTn id="37" dur="1000" fill="hold"/>
                                        <p:tgtEl>
                                          <p:spTgt spid="7"/>
                                        </p:tgtEl>
                                        <p:attrNameLst>
                                          <p:attrName>ppt_w</p:attrName>
                                        </p:attrNameLst>
                                      </p:cBhvr>
                                      <p:tavLst>
                                        <p:tav tm="0">
                                          <p:val>
                                            <p:strVal val="#ppt_w*0.70"/>
                                          </p:val>
                                        </p:tav>
                                        <p:tav tm="100000">
                                          <p:val>
                                            <p:strVal val="#ppt_w"/>
                                          </p:val>
                                        </p:tav>
                                      </p:tavLst>
                                    </p:anim>
                                    <p:anim calcmode="lin" valueType="num">
                                      <p:cBhvr>
                                        <p:cTn id="38" dur="1000" fill="hold"/>
                                        <p:tgtEl>
                                          <p:spTgt spid="7"/>
                                        </p:tgtEl>
                                        <p:attrNameLst>
                                          <p:attrName>ppt_h</p:attrName>
                                        </p:attrNameLst>
                                      </p:cBhvr>
                                      <p:tavLst>
                                        <p:tav tm="0">
                                          <p:val>
                                            <p:strVal val="#ppt_h"/>
                                          </p:val>
                                        </p:tav>
                                        <p:tav tm="100000">
                                          <p:val>
                                            <p:strVal val="#ppt_h"/>
                                          </p:val>
                                        </p:tav>
                                      </p:tavLst>
                                    </p:anim>
                                    <p:animEffect transition="in" filter="fade">
                                      <p:cBhvr>
                                        <p:cTn id="39" dur="1000"/>
                                        <p:tgtEl>
                                          <p:spTgt spid="7"/>
                                        </p:tgtEl>
                                      </p:cBhvr>
                                    </p:animEffect>
                                  </p:childTnLst>
                                </p:cTn>
                              </p:par>
                            </p:childTnLst>
                          </p:cTn>
                        </p:par>
                        <p:par>
                          <p:cTn id="40" fill="hold">
                            <p:stCondLst>
                              <p:cond delay="6500"/>
                            </p:stCondLst>
                            <p:childTnLst>
                              <p:par>
                                <p:cTn id="41" presetID="10" presetClass="exit" presetSubtype="0" fill="hold" grpId="1" nodeType="afterEffect">
                                  <p:stCondLst>
                                    <p:cond delay="20000"/>
                                  </p:stCondLst>
                                  <p:childTnLst>
                                    <p:animEffect transition="out" filter="fade">
                                      <p:cBhvr>
                                        <p:cTn id="42" dur="500"/>
                                        <p:tgtEl>
                                          <p:spTgt spid="7"/>
                                        </p:tgtEl>
                                      </p:cBhvr>
                                    </p:animEffect>
                                    <p:set>
                                      <p:cBhvr>
                                        <p:cTn id="43" dur="1" fill="hold">
                                          <p:stCondLst>
                                            <p:cond delay="499"/>
                                          </p:stCondLst>
                                        </p:cTn>
                                        <p:tgtEl>
                                          <p:spTgt spid="7"/>
                                        </p:tgtEl>
                                        <p:attrNameLst>
                                          <p:attrName>style.visibility</p:attrName>
                                        </p:attrNameLst>
                                      </p:cBhvr>
                                      <p:to>
                                        <p:strVal val="hidden"/>
                                      </p:to>
                                    </p:set>
                                  </p:childTnLst>
                                </p:cTn>
                              </p:par>
                              <p:par>
                                <p:cTn id="44" presetID="55" presetClass="entr" presetSubtype="0" fill="hold" grpId="0" nodeType="withEffect">
                                  <p:stCondLst>
                                    <p:cond delay="20000"/>
                                  </p:stCondLst>
                                  <p:childTnLst>
                                    <p:set>
                                      <p:cBhvr>
                                        <p:cTn id="45" dur="1" fill="hold">
                                          <p:stCondLst>
                                            <p:cond delay="0"/>
                                          </p:stCondLst>
                                        </p:cTn>
                                        <p:tgtEl>
                                          <p:spTgt spid="8"/>
                                        </p:tgtEl>
                                        <p:attrNameLst>
                                          <p:attrName>style.visibility</p:attrName>
                                        </p:attrNameLst>
                                      </p:cBhvr>
                                      <p:to>
                                        <p:strVal val="visible"/>
                                      </p:to>
                                    </p:set>
                                    <p:anim calcmode="lin" valueType="num">
                                      <p:cBhvr>
                                        <p:cTn id="46" dur="1000" fill="hold"/>
                                        <p:tgtEl>
                                          <p:spTgt spid="8"/>
                                        </p:tgtEl>
                                        <p:attrNameLst>
                                          <p:attrName>ppt_w</p:attrName>
                                        </p:attrNameLst>
                                      </p:cBhvr>
                                      <p:tavLst>
                                        <p:tav tm="0">
                                          <p:val>
                                            <p:strVal val="#ppt_w*0.70"/>
                                          </p:val>
                                        </p:tav>
                                        <p:tav tm="100000">
                                          <p:val>
                                            <p:strVal val="#ppt_w"/>
                                          </p:val>
                                        </p:tav>
                                      </p:tavLst>
                                    </p:anim>
                                    <p:anim calcmode="lin" valueType="num">
                                      <p:cBhvr>
                                        <p:cTn id="47" dur="1000" fill="hold"/>
                                        <p:tgtEl>
                                          <p:spTgt spid="8"/>
                                        </p:tgtEl>
                                        <p:attrNameLst>
                                          <p:attrName>ppt_h</p:attrName>
                                        </p:attrNameLst>
                                      </p:cBhvr>
                                      <p:tavLst>
                                        <p:tav tm="0">
                                          <p:val>
                                            <p:strVal val="#ppt_h"/>
                                          </p:val>
                                        </p:tav>
                                        <p:tav tm="100000">
                                          <p:val>
                                            <p:strVal val="#ppt_h"/>
                                          </p:val>
                                        </p:tav>
                                      </p:tavLst>
                                    </p:anim>
                                    <p:animEffect transition="in" filter="fade">
                                      <p:cBhvr>
                                        <p:cTn id="48" dur="1000"/>
                                        <p:tgtEl>
                                          <p:spTgt spid="8"/>
                                        </p:tgtEl>
                                      </p:cBhvr>
                                    </p:animEffect>
                                  </p:childTnLst>
                                </p:cTn>
                              </p:par>
                            </p:childTnLst>
                          </p:cTn>
                        </p:par>
                        <p:par>
                          <p:cTn id="49" fill="hold">
                            <p:stCondLst>
                              <p:cond delay="27500"/>
                            </p:stCondLst>
                            <p:childTnLst>
                              <p:par>
                                <p:cTn id="50" presetID="10" presetClass="exit" presetSubtype="0" fill="hold" grpId="1" nodeType="afterEffect">
                                  <p:stCondLst>
                                    <p:cond delay="10000"/>
                                  </p:stCondLst>
                                  <p:childTnLst>
                                    <p:animEffect transition="out" filter="fade">
                                      <p:cBhvr>
                                        <p:cTn id="51" dur="500"/>
                                        <p:tgtEl>
                                          <p:spTgt spid="8"/>
                                        </p:tgtEl>
                                      </p:cBhvr>
                                    </p:animEffect>
                                    <p:set>
                                      <p:cBhvr>
                                        <p:cTn id="52" dur="1" fill="hold">
                                          <p:stCondLst>
                                            <p:cond delay="499"/>
                                          </p:stCondLst>
                                        </p:cTn>
                                        <p:tgtEl>
                                          <p:spTgt spid="8"/>
                                        </p:tgtEl>
                                        <p:attrNameLst>
                                          <p:attrName>style.visibility</p:attrName>
                                        </p:attrNameLst>
                                      </p:cBhvr>
                                      <p:to>
                                        <p:strVal val="hidden"/>
                                      </p:to>
                                    </p:set>
                                  </p:childTnLst>
                                </p:cTn>
                              </p:par>
                              <p:par>
                                <p:cTn id="53" presetID="55" presetClass="entr" presetSubtype="0" fill="hold" grpId="0" nodeType="withEffect">
                                  <p:stCondLst>
                                    <p:cond delay="10000"/>
                                  </p:stCondLst>
                                  <p:childTnLst>
                                    <p:set>
                                      <p:cBhvr>
                                        <p:cTn id="54" dur="1" fill="hold">
                                          <p:stCondLst>
                                            <p:cond delay="0"/>
                                          </p:stCondLst>
                                        </p:cTn>
                                        <p:tgtEl>
                                          <p:spTgt spid="10"/>
                                        </p:tgtEl>
                                        <p:attrNameLst>
                                          <p:attrName>style.visibility</p:attrName>
                                        </p:attrNameLst>
                                      </p:cBhvr>
                                      <p:to>
                                        <p:strVal val="visible"/>
                                      </p:to>
                                    </p:set>
                                    <p:anim calcmode="lin" valueType="num">
                                      <p:cBhvr>
                                        <p:cTn id="55" dur="1000" fill="hold"/>
                                        <p:tgtEl>
                                          <p:spTgt spid="10"/>
                                        </p:tgtEl>
                                        <p:attrNameLst>
                                          <p:attrName>ppt_w</p:attrName>
                                        </p:attrNameLst>
                                      </p:cBhvr>
                                      <p:tavLst>
                                        <p:tav tm="0">
                                          <p:val>
                                            <p:strVal val="#ppt_w*0.70"/>
                                          </p:val>
                                        </p:tav>
                                        <p:tav tm="100000">
                                          <p:val>
                                            <p:strVal val="#ppt_w"/>
                                          </p:val>
                                        </p:tav>
                                      </p:tavLst>
                                    </p:anim>
                                    <p:anim calcmode="lin" valueType="num">
                                      <p:cBhvr>
                                        <p:cTn id="56" dur="1000" fill="hold"/>
                                        <p:tgtEl>
                                          <p:spTgt spid="10"/>
                                        </p:tgtEl>
                                        <p:attrNameLst>
                                          <p:attrName>ppt_h</p:attrName>
                                        </p:attrNameLst>
                                      </p:cBhvr>
                                      <p:tavLst>
                                        <p:tav tm="0">
                                          <p:val>
                                            <p:strVal val="#ppt_h"/>
                                          </p:val>
                                        </p:tav>
                                        <p:tav tm="100000">
                                          <p:val>
                                            <p:strVal val="#ppt_h"/>
                                          </p:val>
                                        </p:tav>
                                      </p:tavLst>
                                    </p:anim>
                                    <p:animEffect transition="in" filter="fade">
                                      <p:cBhvr>
                                        <p:cTn id="57"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4" grpId="2" animBg="1"/>
      <p:bldP spid="5" grpId="0" animBg="1"/>
      <p:bldP spid="5" grpId="1" animBg="1"/>
      <p:bldP spid="5" grpId="2" animBg="1"/>
      <p:bldP spid="9" grpId="0"/>
      <p:bldP spid="7" grpId="0"/>
      <p:bldP spid="7" grpId="1"/>
      <p:bldP spid="8" grpId="0"/>
      <p:bldP spid="8" grpId="1"/>
      <p:bldP spid="1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p:cNvPicPr>
          <p:nvPr/>
        </p:nvPicPr>
        <p:blipFill>
          <a:blip r:embed="rId3" cstate="print">
            <a:duotone>
              <a:prstClr val="black"/>
              <a:srgbClr val="002060">
                <a:tint val="45000"/>
                <a:satMod val="400000"/>
              </a:srgbClr>
            </a:duotone>
            <a:extLst>
              <a:ext uri="{28A0092B-C50C-407E-A947-70E740481C1C}">
                <a14:useLocalDpi xmlns:a14="http://schemas.microsoft.com/office/drawing/2010/main" val="0"/>
              </a:ext>
            </a:extLst>
          </a:blip>
          <a:stretch>
            <a:fillRect/>
          </a:stretch>
        </p:blipFill>
        <p:spPr>
          <a:xfrm>
            <a:off x="146304" y="727049"/>
            <a:ext cx="8851392" cy="2956364"/>
          </a:xfrm>
          <a:prstGeom prst="rect">
            <a:avLst/>
          </a:prstGeom>
          <a:effectLst>
            <a:innerShdw blurRad="63500" dist="50800" dir="13500000">
              <a:prstClr val="black">
                <a:alpha val="50000"/>
              </a:prstClr>
            </a:innerShdw>
          </a:effectLst>
        </p:spPr>
      </p:pic>
      <p:sp>
        <p:nvSpPr>
          <p:cNvPr id="4" name="Rectangle 3"/>
          <p:cNvSpPr/>
          <p:nvPr/>
        </p:nvSpPr>
        <p:spPr>
          <a:xfrm>
            <a:off x="146305" y="0"/>
            <a:ext cx="8851392" cy="6858000"/>
          </a:xfrm>
          <a:prstGeom prst="rect">
            <a:avLst/>
          </a:prstGeom>
          <a:gradFill flip="none" rotWithShape="1">
            <a:gsLst>
              <a:gs pos="0">
                <a:schemeClr val="bg1">
                  <a:alpha val="45000"/>
                </a:schemeClr>
              </a:gs>
              <a:gs pos="100000">
                <a:schemeClr val="bg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6" name="Picture 5"/>
          <p:cNvPicPr>
            <a:picLocks/>
          </p:cNvPicPr>
          <p:nvPr/>
        </p:nvPicPr>
        <p:blipFill rotWithShape="1">
          <a:blip r:embed="rId3" cstate="print">
            <a:extLst>
              <a:ext uri="{28A0092B-C50C-407E-A947-70E740481C1C}">
                <a14:useLocalDpi xmlns:a14="http://schemas.microsoft.com/office/drawing/2010/main" val="0"/>
              </a:ext>
            </a:extLst>
          </a:blip>
          <a:srcRect l="-1" r="-1"/>
          <a:stretch/>
        </p:blipFill>
        <p:spPr>
          <a:xfrm>
            <a:off x="146305" y="731520"/>
            <a:ext cx="8851391" cy="2953512"/>
          </a:xfrm>
          <a:prstGeom prst="rect">
            <a:avLst/>
          </a:prstGeom>
          <a:effectLst>
            <a:innerShdw blurRad="63500" dist="50800" dir="16200000">
              <a:prstClr val="black">
                <a:alpha val="50000"/>
              </a:prstClr>
            </a:innerShdw>
          </a:effectLst>
        </p:spPr>
      </p:pic>
      <p:sp>
        <p:nvSpPr>
          <p:cNvPr id="5" name="Rectangle 4"/>
          <p:cNvSpPr/>
          <p:nvPr/>
        </p:nvSpPr>
        <p:spPr>
          <a:xfrm>
            <a:off x="78653" y="548650"/>
            <a:ext cx="8986693" cy="3283599"/>
          </a:xfrm>
          <a:prstGeom prst="rect">
            <a:avLst/>
          </a:prstGeom>
          <a:noFill/>
          <a:ln w="9525">
            <a:solidFill>
              <a:schemeClr val="bg1">
                <a:alpha val="3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9" name="TextBox 8"/>
          <p:cNvSpPr txBox="1"/>
          <p:nvPr/>
        </p:nvSpPr>
        <p:spPr>
          <a:xfrm>
            <a:off x="5935663" y="3889856"/>
            <a:ext cx="2438400" cy="523220"/>
          </a:xfrm>
          <a:prstGeom prst="rect">
            <a:avLst/>
          </a:prstGeom>
          <a:noFill/>
        </p:spPr>
        <p:txBody>
          <a:bodyPr wrap="square" rtlCol="0">
            <a:spAutoFit/>
          </a:bodyPr>
          <a:lstStyle/>
          <a:p>
            <a:pPr algn="ctr"/>
            <a:r>
              <a:rPr lang="en-US" sz="2800" b="1" dirty="0" smtClean="0">
                <a:solidFill>
                  <a:prstClr val="white"/>
                </a:solidFill>
                <a:latin typeface="Century" panose="02040604050505020304" pitchFamily="18" charset="0"/>
              </a:rPr>
              <a:t>WELCOME</a:t>
            </a:r>
            <a:endParaRPr lang="en-US" sz="2800" b="1" dirty="0">
              <a:solidFill>
                <a:prstClr val="white"/>
              </a:solidFill>
              <a:latin typeface="Century" panose="02040604050505020304" pitchFamily="18" charset="0"/>
            </a:endParaRPr>
          </a:p>
        </p:txBody>
      </p:sp>
      <p:sp>
        <p:nvSpPr>
          <p:cNvPr id="7" name="Content Placeholder 2"/>
          <p:cNvSpPr txBox="1">
            <a:spLocks/>
          </p:cNvSpPr>
          <p:nvPr/>
        </p:nvSpPr>
        <p:spPr bwMode="auto">
          <a:xfrm>
            <a:off x="146304" y="727048"/>
            <a:ext cx="8851392" cy="2956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marL="0" indent="0" algn="ctr" rtl="0" eaLnBrk="0" fontAlgn="base" hangingPunct="0">
              <a:spcBef>
                <a:spcPct val="20000"/>
              </a:spcBef>
              <a:spcAft>
                <a:spcPct val="0"/>
              </a:spcAft>
              <a:buNone/>
              <a:defRPr sz="2800" b="1">
                <a:solidFill>
                  <a:schemeClr val="tx1">
                    <a:tint val="75000"/>
                  </a:schemeClr>
                </a:solidFill>
                <a:latin typeface="+mn-lt"/>
                <a:ea typeface="+mn-ea"/>
                <a:cs typeface="+mn-cs"/>
              </a:defRPr>
            </a:lvl1pPr>
            <a:lvl2pPr marL="457200" indent="0" algn="ctr" rtl="0" eaLnBrk="0" fontAlgn="base" hangingPunct="0">
              <a:spcBef>
                <a:spcPct val="20000"/>
              </a:spcBef>
              <a:spcAft>
                <a:spcPct val="0"/>
              </a:spcAft>
              <a:buNone/>
              <a:defRPr sz="2400">
                <a:solidFill>
                  <a:schemeClr val="tx1">
                    <a:tint val="75000"/>
                  </a:schemeClr>
                </a:solidFill>
                <a:latin typeface="+mn-lt"/>
              </a:defRPr>
            </a:lvl2pPr>
            <a:lvl3pPr marL="914400" indent="0" algn="ctr" rtl="0" eaLnBrk="0" fontAlgn="base" hangingPunct="0">
              <a:spcBef>
                <a:spcPct val="20000"/>
              </a:spcBef>
              <a:spcAft>
                <a:spcPct val="0"/>
              </a:spcAft>
              <a:buNone/>
              <a:defRPr sz="2000">
                <a:solidFill>
                  <a:schemeClr val="tx1">
                    <a:tint val="75000"/>
                  </a:schemeClr>
                </a:solidFill>
                <a:latin typeface="+mn-lt"/>
              </a:defRPr>
            </a:lvl3pPr>
            <a:lvl4pPr marL="1371600" indent="0" algn="ctr" rtl="0" eaLnBrk="0" fontAlgn="base" hangingPunct="0">
              <a:spcBef>
                <a:spcPct val="20000"/>
              </a:spcBef>
              <a:spcAft>
                <a:spcPct val="0"/>
              </a:spcAft>
              <a:buNone/>
              <a:defRPr>
                <a:solidFill>
                  <a:schemeClr val="tx1">
                    <a:tint val="75000"/>
                  </a:schemeClr>
                </a:solidFill>
                <a:latin typeface="+mn-lt"/>
              </a:defRPr>
            </a:lvl4pPr>
            <a:lvl5pPr marL="1828800" indent="0" algn="ctr" rtl="0" eaLnBrk="0" fontAlgn="base" hangingPunct="0">
              <a:spcBef>
                <a:spcPct val="20000"/>
              </a:spcBef>
              <a:spcAft>
                <a:spcPct val="0"/>
              </a:spcAft>
              <a:buNone/>
              <a:defRPr>
                <a:solidFill>
                  <a:schemeClr val="tx1">
                    <a:tint val="75000"/>
                  </a:schemeClr>
                </a:solidFill>
                <a:latin typeface="+mn-lt"/>
              </a:defRPr>
            </a:lvl5pPr>
            <a:lvl6pPr marL="2286000" indent="0" algn="ctr" rtl="0" fontAlgn="base">
              <a:spcBef>
                <a:spcPct val="20000"/>
              </a:spcBef>
              <a:spcAft>
                <a:spcPct val="0"/>
              </a:spcAft>
              <a:buNone/>
              <a:defRPr>
                <a:solidFill>
                  <a:schemeClr val="tx1">
                    <a:tint val="75000"/>
                  </a:schemeClr>
                </a:solidFill>
                <a:latin typeface="+mn-lt"/>
              </a:defRPr>
            </a:lvl6pPr>
            <a:lvl7pPr marL="2743200" indent="0" algn="ctr" rtl="0" fontAlgn="base">
              <a:spcBef>
                <a:spcPct val="20000"/>
              </a:spcBef>
              <a:spcAft>
                <a:spcPct val="0"/>
              </a:spcAft>
              <a:buNone/>
              <a:defRPr>
                <a:solidFill>
                  <a:schemeClr val="tx1">
                    <a:tint val="75000"/>
                  </a:schemeClr>
                </a:solidFill>
                <a:latin typeface="+mn-lt"/>
              </a:defRPr>
            </a:lvl7pPr>
            <a:lvl8pPr marL="3200400" indent="0" algn="ctr" rtl="0" fontAlgn="base">
              <a:spcBef>
                <a:spcPct val="20000"/>
              </a:spcBef>
              <a:spcAft>
                <a:spcPct val="0"/>
              </a:spcAft>
              <a:buNone/>
              <a:defRPr>
                <a:solidFill>
                  <a:schemeClr val="tx1">
                    <a:tint val="75000"/>
                  </a:schemeClr>
                </a:solidFill>
                <a:latin typeface="+mn-lt"/>
              </a:defRPr>
            </a:lvl8pPr>
            <a:lvl9pPr marL="3657600" indent="0" algn="ctr" rtl="0" fontAlgn="base">
              <a:spcBef>
                <a:spcPct val="20000"/>
              </a:spcBef>
              <a:spcAft>
                <a:spcPct val="0"/>
              </a:spcAft>
              <a:buNone/>
              <a:defRPr>
                <a:solidFill>
                  <a:schemeClr val="tx1">
                    <a:tint val="75000"/>
                  </a:schemeClr>
                </a:solidFill>
                <a:latin typeface="+mn-lt"/>
              </a:defRPr>
            </a:lvl9pPr>
          </a:lstStyle>
          <a:p>
            <a:pPr algn="l"/>
            <a:r>
              <a:rPr lang="en-US" dirty="0">
                <a:solidFill>
                  <a:schemeClr val="tx1"/>
                </a:solidFill>
                <a:latin typeface="Myriad Pro" pitchFamily="34" charset="0"/>
                <a:ea typeface="Adobe Kaiti Std R" pitchFamily="18" charset="-128"/>
              </a:rPr>
              <a:t>ICASC t</a:t>
            </a:r>
            <a:r>
              <a:rPr lang="en-US" dirty="0" smtClean="0">
                <a:solidFill>
                  <a:schemeClr val="tx1"/>
                </a:solidFill>
                <a:latin typeface="Myriad Pro" pitchFamily="34" charset="0"/>
                <a:ea typeface="Adobe Kaiti Std R" pitchFamily="18" charset="-128"/>
              </a:rPr>
              <a:t>hanks its </a:t>
            </a:r>
            <a:r>
              <a:rPr lang="en-US" dirty="0">
                <a:solidFill>
                  <a:schemeClr val="tx1"/>
                </a:solidFill>
                <a:latin typeface="Myriad Pro" pitchFamily="34" charset="0"/>
                <a:ea typeface="Adobe Kaiti Std R" pitchFamily="18" charset="-128"/>
              </a:rPr>
              <a:t>hosts and welcomes you to the </a:t>
            </a:r>
            <a:r>
              <a:rPr lang="en-US" dirty="0" smtClean="0">
                <a:solidFill>
                  <a:schemeClr val="tx1"/>
                </a:solidFill>
                <a:latin typeface="Myriad Pro" pitchFamily="34" charset="0"/>
                <a:ea typeface="Adobe Kaiti Std R" pitchFamily="18" charset="-128"/>
              </a:rPr>
              <a:t>19th </a:t>
            </a:r>
            <a:r>
              <a:rPr lang="en-US" dirty="0">
                <a:solidFill>
                  <a:schemeClr val="tx1"/>
                </a:solidFill>
                <a:latin typeface="Myriad Pro" pitchFamily="34" charset="0"/>
                <a:ea typeface="Adobe Kaiti Std R" pitchFamily="18" charset="-128"/>
              </a:rPr>
              <a:t>IFIS in </a:t>
            </a:r>
            <a:r>
              <a:rPr lang="en-US" dirty="0" smtClean="0">
                <a:solidFill>
                  <a:schemeClr val="tx1"/>
                </a:solidFill>
                <a:latin typeface="Myriad Pro" pitchFamily="34" charset="0"/>
                <a:ea typeface="Adobe Kaiti Std R" pitchFamily="18" charset="-128"/>
              </a:rPr>
              <a:t>Belgrade</a:t>
            </a:r>
            <a:endParaRPr lang="en-US" dirty="0">
              <a:solidFill>
                <a:schemeClr val="tx1"/>
              </a:solidFill>
              <a:latin typeface="Myriad Pro" pitchFamily="34" charset="0"/>
              <a:ea typeface="Adobe Kaiti Std R" pitchFamily="18" charset="-128"/>
            </a:endParaRPr>
          </a:p>
        </p:txBody>
      </p:sp>
    </p:spTree>
    <p:extLst>
      <p:ext uri="{BB962C8B-B14F-4D97-AF65-F5344CB8AC3E}">
        <p14:creationId xmlns:p14="http://schemas.microsoft.com/office/powerpoint/2010/main" val="724833380"/>
      </p:ext>
    </p:extLst>
  </p:cSld>
  <p:clrMapOvr>
    <a:masterClrMapping/>
  </p:clrMapOvr>
  <p:transition spd="med" advTm="20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1"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0" presetClass="path" presetSubtype="0" accel="50000" decel="50000" fill="hold" grpId="0" nodeType="withEffect">
                                  <p:stCondLst>
                                    <p:cond delay="0"/>
                                  </p:stCondLst>
                                  <p:childTnLst>
                                    <p:animMotion origin="layout" path="M -0.94809 -2.76197E-6 L 0.20469 -2.76197E-6 L -1.11111E-6 -2.76197E-6 " pathEditMode="relative" rAng="0" ptsTypes="AAA">
                                      <p:cBhvr>
                                        <p:cTn id="8" dur="2000" fill="hold"/>
                                        <p:tgtEl>
                                          <p:spTgt spid="5"/>
                                        </p:tgtEl>
                                        <p:attrNameLst>
                                          <p:attrName>ppt_x</p:attrName>
                                          <p:attrName>ppt_y</p:attrName>
                                        </p:attrNameLst>
                                      </p:cBhvr>
                                      <p:rCtr x="57639" y="393"/>
                                    </p:animMotion>
                                  </p:childTnLst>
                                </p:cTn>
                              </p:par>
                              <p:par>
                                <p:cTn id="9" presetID="10" presetClass="entr" presetSubtype="0" fill="hold" grpId="1" nodeType="with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par>
                                <p:cTn id="12" presetID="42" presetClass="path" presetSubtype="0" accel="50000" decel="50000" fill="hold" grpId="0" nodeType="withEffect">
                                  <p:stCondLst>
                                    <p:cond delay="0"/>
                                  </p:stCondLst>
                                  <p:childTnLst>
                                    <p:animMotion origin="layout" path="M 0 0  L 0 0.33302  E" pathEditMode="relative" ptsTypes="">
                                      <p:cBhvr>
                                        <p:cTn id="13" dur="2000" spd="-100000" fill="hold"/>
                                        <p:tgtEl>
                                          <p:spTgt spid="4"/>
                                        </p:tgtEl>
                                        <p:attrNameLst>
                                          <p:attrName>ppt_x</p:attrName>
                                          <p:attrName>ppt_y</p:attrName>
                                        </p:attrNameLst>
                                      </p:cBhvr>
                                    </p:animMotion>
                                  </p:childTnLst>
                                </p:cTn>
                              </p:par>
                              <p:par>
                                <p:cTn id="14" presetID="10" presetClass="entr" presetSubtype="0" fill="hold" nodeType="withEffect">
                                  <p:stCondLst>
                                    <p:cond delay="150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par>
                                <p:cTn id="17" presetID="47" presetClass="entr" presetSubtype="0" fill="hold" grpId="0" nodeType="withEffect">
                                  <p:stCondLst>
                                    <p:cond delay="150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childTnLst>
                          </p:cTn>
                        </p:par>
                        <p:par>
                          <p:cTn id="22" fill="hold">
                            <p:stCondLst>
                              <p:cond delay="2500"/>
                            </p:stCondLst>
                            <p:childTnLst>
                              <p:par>
                                <p:cTn id="23" presetID="10" presetClass="exit" presetSubtype="0" fill="hold" nodeType="afterEffect">
                                  <p:stCondLst>
                                    <p:cond delay="3000"/>
                                  </p:stCondLst>
                                  <p:childTnLst>
                                    <p:animEffect transition="out" filter="fade">
                                      <p:cBhvr>
                                        <p:cTn id="24" dur="500"/>
                                        <p:tgtEl>
                                          <p:spTgt spid="6"/>
                                        </p:tgtEl>
                                      </p:cBhvr>
                                    </p:animEffect>
                                    <p:set>
                                      <p:cBhvr>
                                        <p:cTn id="25" dur="1" fill="hold">
                                          <p:stCondLst>
                                            <p:cond delay="499"/>
                                          </p:stCondLst>
                                        </p:cTn>
                                        <p:tgtEl>
                                          <p:spTgt spid="6"/>
                                        </p:tgtEl>
                                        <p:attrNameLst>
                                          <p:attrName>style.visibility</p:attrName>
                                        </p:attrNameLst>
                                      </p:cBhvr>
                                      <p:to>
                                        <p:strVal val="hidden"/>
                                      </p:to>
                                    </p:set>
                                  </p:childTnLst>
                                </p:cTn>
                              </p:par>
                              <p:par>
                                <p:cTn id="26" presetID="9" presetClass="emph" presetSubtype="0" grpId="2" nodeType="withEffect">
                                  <p:stCondLst>
                                    <p:cond delay="3000"/>
                                  </p:stCondLst>
                                  <p:childTnLst>
                                    <p:set>
                                      <p:cBhvr rctx="PPT">
                                        <p:cTn id="27" dur="indefinite"/>
                                        <p:tgtEl>
                                          <p:spTgt spid="5"/>
                                        </p:tgtEl>
                                        <p:attrNameLst>
                                          <p:attrName>style.opacity</p:attrName>
                                        </p:attrNameLst>
                                      </p:cBhvr>
                                      <p:to>
                                        <p:strVal val="0.25"/>
                                      </p:to>
                                    </p:set>
                                    <p:animEffect filter="image" prLst="opacity: 0.25">
                                      <p:cBhvr rctx="IE">
                                        <p:cTn id="28" dur="indefinite"/>
                                        <p:tgtEl>
                                          <p:spTgt spid="5"/>
                                        </p:tgtEl>
                                      </p:cBhvr>
                                    </p:animEffect>
                                  </p:childTnLst>
                                </p:cTn>
                              </p:par>
                              <p:par>
                                <p:cTn id="29" presetID="9" presetClass="emph" presetSubtype="0" grpId="2" nodeType="withEffect">
                                  <p:stCondLst>
                                    <p:cond delay="3000"/>
                                  </p:stCondLst>
                                  <p:childTnLst>
                                    <p:set>
                                      <p:cBhvr rctx="PPT">
                                        <p:cTn id="30" dur="indefinite"/>
                                        <p:tgtEl>
                                          <p:spTgt spid="4"/>
                                        </p:tgtEl>
                                        <p:attrNameLst>
                                          <p:attrName>style.opacity</p:attrName>
                                        </p:attrNameLst>
                                      </p:cBhvr>
                                      <p:to>
                                        <p:strVal val="0.25"/>
                                      </p:to>
                                    </p:set>
                                    <p:animEffect filter="image" prLst="opacity: 0.25">
                                      <p:cBhvr rctx="IE">
                                        <p:cTn id="31" dur="indefinite"/>
                                        <p:tgtEl>
                                          <p:spTgt spid="4"/>
                                        </p:tgtEl>
                                      </p:cBhvr>
                                    </p:animEffect>
                                  </p:childTnLst>
                                </p:cTn>
                              </p:par>
                              <p:par>
                                <p:cTn id="32" presetID="9" presetClass="emph" presetSubtype="0" nodeType="withEffect">
                                  <p:stCondLst>
                                    <p:cond delay="3000"/>
                                  </p:stCondLst>
                                  <p:childTnLst>
                                    <p:set>
                                      <p:cBhvr rctx="PPT">
                                        <p:cTn id="33" dur="indefinite"/>
                                        <p:tgtEl>
                                          <p:spTgt spid="3"/>
                                        </p:tgtEl>
                                        <p:attrNameLst>
                                          <p:attrName>style.opacity</p:attrName>
                                        </p:attrNameLst>
                                      </p:cBhvr>
                                      <p:to>
                                        <p:strVal val="0.25"/>
                                      </p:to>
                                    </p:set>
                                    <p:animEffect filter="image" prLst="opacity: 0.25">
                                      <p:cBhvr rctx="IE">
                                        <p:cTn id="34" dur="indefinite"/>
                                        <p:tgtEl>
                                          <p:spTgt spid="3"/>
                                        </p:tgtEl>
                                      </p:cBhvr>
                                    </p:animEffect>
                                  </p:childTnLst>
                                </p:cTn>
                              </p:par>
                              <p:par>
                                <p:cTn id="35" presetID="55" presetClass="entr" presetSubtype="0" fill="hold" grpId="0" nodeType="withEffect">
                                  <p:stCondLst>
                                    <p:cond delay="3000"/>
                                  </p:stCondLst>
                                  <p:childTnLst>
                                    <p:set>
                                      <p:cBhvr>
                                        <p:cTn id="36" dur="1" fill="hold">
                                          <p:stCondLst>
                                            <p:cond delay="0"/>
                                          </p:stCondLst>
                                        </p:cTn>
                                        <p:tgtEl>
                                          <p:spTgt spid="7"/>
                                        </p:tgtEl>
                                        <p:attrNameLst>
                                          <p:attrName>style.visibility</p:attrName>
                                        </p:attrNameLst>
                                      </p:cBhvr>
                                      <p:to>
                                        <p:strVal val="visible"/>
                                      </p:to>
                                    </p:set>
                                    <p:anim calcmode="lin" valueType="num">
                                      <p:cBhvr>
                                        <p:cTn id="37" dur="1000" fill="hold"/>
                                        <p:tgtEl>
                                          <p:spTgt spid="7"/>
                                        </p:tgtEl>
                                        <p:attrNameLst>
                                          <p:attrName>ppt_w</p:attrName>
                                        </p:attrNameLst>
                                      </p:cBhvr>
                                      <p:tavLst>
                                        <p:tav tm="0">
                                          <p:val>
                                            <p:strVal val="#ppt_w*0.70"/>
                                          </p:val>
                                        </p:tav>
                                        <p:tav tm="100000">
                                          <p:val>
                                            <p:strVal val="#ppt_w"/>
                                          </p:val>
                                        </p:tav>
                                      </p:tavLst>
                                    </p:anim>
                                    <p:anim calcmode="lin" valueType="num">
                                      <p:cBhvr>
                                        <p:cTn id="38" dur="1000" fill="hold"/>
                                        <p:tgtEl>
                                          <p:spTgt spid="7"/>
                                        </p:tgtEl>
                                        <p:attrNameLst>
                                          <p:attrName>ppt_h</p:attrName>
                                        </p:attrNameLst>
                                      </p:cBhvr>
                                      <p:tavLst>
                                        <p:tav tm="0">
                                          <p:val>
                                            <p:strVal val="#ppt_h"/>
                                          </p:val>
                                        </p:tav>
                                        <p:tav tm="100000">
                                          <p:val>
                                            <p:strVal val="#ppt_h"/>
                                          </p:val>
                                        </p:tav>
                                      </p:tavLst>
                                    </p:anim>
                                    <p:animEffect transition="in" filter="fade">
                                      <p:cBhvr>
                                        <p:cTn id="39"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4" grpId="2" animBg="1"/>
      <p:bldP spid="5" grpId="0" animBg="1"/>
      <p:bldP spid="5" grpId="1" animBg="1"/>
      <p:bldP spid="5" grpId="2" animBg="1"/>
      <p:bldP spid="9" grpId="0"/>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duotone>
              <a:prstClr val="black"/>
              <a:srgbClr val="234770">
                <a:tint val="45000"/>
                <a:satMod val="400000"/>
              </a:srgbClr>
            </a:duotone>
            <a:extLst>
              <a:ext uri="{28A0092B-C50C-407E-A947-70E740481C1C}">
                <a14:useLocalDpi xmlns:a14="http://schemas.microsoft.com/office/drawing/2010/main" val="0"/>
              </a:ext>
            </a:extLst>
          </a:blip>
          <a:stretch>
            <a:fillRect/>
          </a:stretch>
        </p:blipFill>
        <p:spPr>
          <a:xfrm>
            <a:off x="146304" y="727049"/>
            <a:ext cx="8851392" cy="2956364"/>
          </a:xfrm>
          <a:prstGeom prst="rect">
            <a:avLst/>
          </a:prstGeom>
          <a:effectLst>
            <a:innerShdw blurRad="63500" dist="50800" dir="13500000">
              <a:prstClr val="black">
                <a:alpha val="50000"/>
              </a:prstClr>
            </a:innerShdw>
          </a:effectLst>
        </p:spPr>
      </p:pic>
      <p:sp>
        <p:nvSpPr>
          <p:cNvPr id="4" name="Rectangle 3"/>
          <p:cNvSpPr/>
          <p:nvPr/>
        </p:nvSpPr>
        <p:spPr>
          <a:xfrm>
            <a:off x="4922045" y="0"/>
            <a:ext cx="3400424" cy="6858000"/>
          </a:xfrm>
          <a:prstGeom prst="rect">
            <a:avLst/>
          </a:prstGeom>
          <a:gradFill flip="none" rotWithShape="1">
            <a:gsLst>
              <a:gs pos="0">
                <a:schemeClr val="bg1">
                  <a:alpha val="45000"/>
                </a:schemeClr>
              </a:gs>
              <a:gs pos="100000">
                <a:schemeClr val="bg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6" name="Picture 5"/>
          <p:cNvPicPr>
            <a:picLocks/>
          </p:cNvPicPr>
          <p:nvPr/>
        </p:nvPicPr>
        <p:blipFill rotWithShape="1">
          <a:blip r:embed="rId3">
            <a:extLst>
              <a:ext uri="{28A0092B-C50C-407E-A947-70E740481C1C}">
                <a14:useLocalDpi xmlns:a14="http://schemas.microsoft.com/office/drawing/2010/main" val="0"/>
              </a:ext>
            </a:extLst>
          </a:blip>
          <a:srcRect l="53955" r="7629"/>
          <a:stretch/>
        </p:blipFill>
        <p:spPr>
          <a:xfrm>
            <a:off x="4922044" y="727049"/>
            <a:ext cx="3400425" cy="2956363"/>
          </a:xfrm>
          <a:prstGeom prst="rect">
            <a:avLst/>
          </a:prstGeom>
          <a:effectLst>
            <a:innerShdw blurRad="63500" dist="50800" dir="16200000">
              <a:prstClr val="black">
                <a:alpha val="50000"/>
              </a:prstClr>
            </a:innerShdw>
          </a:effectLst>
        </p:spPr>
      </p:pic>
      <p:sp>
        <p:nvSpPr>
          <p:cNvPr id="5" name="Rectangle 4"/>
          <p:cNvSpPr/>
          <p:nvPr/>
        </p:nvSpPr>
        <p:spPr>
          <a:xfrm>
            <a:off x="4744820" y="548650"/>
            <a:ext cx="3744455" cy="3283599"/>
          </a:xfrm>
          <a:prstGeom prst="rect">
            <a:avLst/>
          </a:prstGeom>
          <a:noFill/>
          <a:ln w="9525">
            <a:solidFill>
              <a:schemeClr val="bg1">
                <a:alpha val="3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9" name="TextBox 8"/>
          <p:cNvSpPr txBox="1"/>
          <p:nvPr/>
        </p:nvSpPr>
        <p:spPr>
          <a:xfrm>
            <a:off x="5474806" y="3889856"/>
            <a:ext cx="2438400" cy="523220"/>
          </a:xfrm>
          <a:prstGeom prst="rect">
            <a:avLst/>
          </a:prstGeom>
          <a:noFill/>
        </p:spPr>
        <p:txBody>
          <a:bodyPr wrap="square" rtlCol="0">
            <a:spAutoFit/>
          </a:bodyPr>
          <a:lstStyle/>
          <a:p>
            <a:pPr algn="ctr"/>
            <a:r>
              <a:rPr lang="en-US" sz="2800" b="1" dirty="0" smtClean="0">
                <a:solidFill>
                  <a:prstClr val="white"/>
                </a:solidFill>
                <a:latin typeface="Century" panose="02040604050505020304" pitchFamily="18" charset="0"/>
              </a:rPr>
              <a:t>VISION</a:t>
            </a:r>
            <a:endParaRPr lang="en-US" sz="2800" b="1" dirty="0">
              <a:solidFill>
                <a:prstClr val="white"/>
              </a:solidFill>
              <a:latin typeface="Century" panose="02040604050505020304" pitchFamily="18" charset="0"/>
            </a:endParaRPr>
          </a:p>
        </p:txBody>
      </p:sp>
      <p:sp>
        <p:nvSpPr>
          <p:cNvPr id="7" name="Content Placeholder 2"/>
          <p:cNvSpPr txBox="1">
            <a:spLocks/>
          </p:cNvSpPr>
          <p:nvPr/>
        </p:nvSpPr>
        <p:spPr bwMode="auto">
          <a:xfrm>
            <a:off x="146304" y="727048"/>
            <a:ext cx="8851392" cy="2956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marL="0" indent="0" algn="ctr" rtl="0" eaLnBrk="0" fontAlgn="base" hangingPunct="0">
              <a:spcBef>
                <a:spcPct val="20000"/>
              </a:spcBef>
              <a:spcAft>
                <a:spcPct val="0"/>
              </a:spcAft>
              <a:buNone/>
              <a:defRPr sz="2800" b="1">
                <a:solidFill>
                  <a:schemeClr val="tx1">
                    <a:tint val="75000"/>
                  </a:schemeClr>
                </a:solidFill>
                <a:latin typeface="+mn-lt"/>
                <a:ea typeface="+mn-ea"/>
                <a:cs typeface="+mn-cs"/>
              </a:defRPr>
            </a:lvl1pPr>
            <a:lvl2pPr marL="457200" indent="0" algn="ctr" rtl="0" eaLnBrk="0" fontAlgn="base" hangingPunct="0">
              <a:spcBef>
                <a:spcPct val="20000"/>
              </a:spcBef>
              <a:spcAft>
                <a:spcPct val="0"/>
              </a:spcAft>
              <a:buNone/>
              <a:defRPr sz="2400">
                <a:solidFill>
                  <a:schemeClr val="tx1">
                    <a:tint val="75000"/>
                  </a:schemeClr>
                </a:solidFill>
                <a:latin typeface="+mn-lt"/>
              </a:defRPr>
            </a:lvl2pPr>
            <a:lvl3pPr marL="914400" indent="0" algn="ctr" rtl="0" eaLnBrk="0" fontAlgn="base" hangingPunct="0">
              <a:spcBef>
                <a:spcPct val="20000"/>
              </a:spcBef>
              <a:spcAft>
                <a:spcPct val="0"/>
              </a:spcAft>
              <a:buNone/>
              <a:defRPr sz="2000">
                <a:solidFill>
                  <a:schemeClr val="tx1">
                    <a:tint val="75000"/>
                  </a:schemeClr>
                </a:solidFill>
                <a:latin typeface="+mn-lt"/>
              </a:defRPr>
            </a:lvl3pPr>
            <a:lvl4pPr marL="1371600" indent="0" algn="ctr" rtl="0" eaLnBrk="0" fontAlgn="base" hangingPunct="0">
              <a:spcBef>
                <a:spcPct val="20000"/>
              </a:spcBef>
              <a:spcAft>
                <a:spcPct val="0"/>
              </a:spcAft>
              <a:buNone/>
              <a:defRPr>
                <a:solidFill>
                  <a:schemeClr val="tx1">
                    <a:tint val="75000"/>
                  </a:schemeClr>
                </a:solidFill>
                <a:latin typeface="+mn-lt"/>
              </a:defRPr>
            </a:lvl4pPr>
            <a:lvl5pPr marL="1828800" indent="0" algn="ctr" rtl="0" eaLnBrk="0" fontAlgn="base" hangingPunct="0">
              <a:spcBef>
                <a:spcPct val="20000"/>
              </a:spcBef>
              <a:spcAft>
                <a:spcPct val="0"/>
              </a:spcAft>
              <a:buNone/>
              <a:defRPr>
                <a:solidFill>
                  <a:schemeClr val="tx1">
                    <a:tint val="75000"/>
                  </a:schemeClr>
                </a:solidFill>
                <a:latin typeface="+mn-lt"/>
              </a:defRPr>
            </a:lvl5pPr>
            <a:lvl6pPr marL="2286000" indent="0" algn="ctr" rtl="0" fontAlgn="base">
              <a:spcBef>
                <a:spcPct val="20000"/>
              </a:spcBef>
              <a:spcAft>
                <a:spcPct val="0"/>
              </a:spcAft>
              <a:buNone/>
              <a:defRPr>
                <a:solidFill>
                  <a:schemeClr val="tx1">
                    <a:tint val="75000"/>
                  </a:schemeClr>
                </a:solidFill>
                <a:latin typeface="+mn-lt"/>
              </a:defRPr>
            </a:lvl6pPr>
            <a:lvl7pPr marL="2743200" indent="0" algn="ctr" rtl="0" fontAlgn="base">
              <a:spcBef>
                <a:spcPct val="20000"/>
              </a:spcBef>
              <a:spcAft>
                <a:spcPct val="0"/>
              </a:spcAft>
              <a:buNone/>
              <a:defRPr>
                <a:solidFill>
                  <a:schemeClr val="tx1">
                    <a:tint val="75000"/>
                  </a:schemeClr>
                </a:solidFill>
                <a:latin typeface="+mn-lt"/>
              </a:defRPr>
            </a:lvl7pPr>
            <a:lvl8pPr marL="3200400" indent="0" algn="ctr" rtl="0" fontAlgn="base">
              <a:spcBef>
                <a:spcPct val="20000"/>
              </a:spcBef>
              <a:spcAft>
                <a:spcPct val="0"/>
              </a:spcAft>
              <a:buNone/>
              <a:defRPr>
                <a:solidFill>
                  <a:schemeClr val="tx1">
                    <a:tint val="75000"/>
                  </a:schemeClr>
                </a:solidFill>
                <a:latin typeface="+mn-lt"/>
              </a:defRPr>
            </a:lvl8pPr>
            <a:lvl9pPr marL="3657600" indent="0" algn="ctr" rtl="0" fontAlgn="base">
              <a:spcBef>
                <a:spcPct val="20000"/>
              </a:spcBef>
              <a:spcAft>
                <a:spcPct val="0"/>
              </a:spcAft>
              <a:buNone/>
              <a:defRPr>
                <a:solidFill>
                  <a:schemeClr val="tx1">
                    <a:tint val="75000"/>
                  </a:schemeClr>
                </a:solidFill>
                <a:latin typeface="+mn-lt"/>
              </a:defRPr>
            </a:lvl9pPr>
          </a:lstStyle>
          <a:p>
            <a:pPr algn="l"/>
            <a:r>
              <a:rPr lang="en-US" dirty="0" smtClean="0">
                <a:solidFill>
                  <a:schemeClr val="tx1"/>
                </a:solidFill>
                <a:latin typeface="Myriad Pro" pitchFamily="34" charset="0"/>
                <a:ea typeface="Adobe Kaiti Std R" pitchFamily="18" charset="-128"/>
              </a:rPr>
              <a:t>To be the medium for standardization and continuity in the exchange of technical, regulatory, and commercial flight inspection information</a:t>
            </a:r>
            <a:endParaRPr lang="en-US" dirty="0"/>
          </a:p>
        </p:txBody>
      </p:sp>
    </p:spTree>
    <p:extLst>
      <p:ext uri="{BB962C8B-B14F-4D97-AF65-F5344CB8AC3E}">
        <p14:creationId xmlns:p14="http://schemas.microsoft.com/office/powerpoint/2010/main" val="3501385623"/>
      </p:ext>
    </p:extLst>
  </p:cSld>
  <p:clrMapOvr>
    <a:masterClrMapping/>
  </p:clrMapOvr>
  <p:transition spd="med" advTm="15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1"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0" presetClass="path" presetSubtype="0" accel="50000" decel="50000" fill="hold" grpId="0" nodeType="withEffect">
                                  <p:stCondLst>
                                    <p:cond delay="0"/>
                                  </p:stCondLst>
                                  <p:childTnLst>
                                    <p:animMotion origin="layout" path="M -0.94809 -2.76197E-6 L 0.20469 -2.76197E-6 L -1.11111E-6 -2.76197E-6 " pathEditMode="relative" rAng="0" ptsTypes="AAA">
                                      <p:cBhvr>
                                        <p:cTn id="8" dur="2000" fill="hold"/>
                                        <p:tgtEl>
                                          <p:spTgt spid="5"/>
                                        </p:tgtEl>
                                        <p:attrNameLst>
                                          <p:attrName>ppt_x</p:attrName>
                                          <p:attrName>ppt_y</p:attrName>
                                        </p:attrNameLst>
                                      </p:cBhvr>
                                      <p:rCtr x="57639" y="393"/>
                                    </p:animMotion>
                                  </p:childTnLst>
                                </p:cTn>
                              </p:par>
                              <p:par>
                                <p:cTn id="9" presetID="10" presetClass="entr" presetSubtype="0" fill="hold" grpId="1" nodeType="with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par>
                                <p:cTn id="12" presetID="42" presetClass="path" presetSubtype="0" accel="50000" decel="50000" fill="hold" grpId="0" nodeType="withEffect">
                                  <p:stCondLst>
                                    <p:cond delay="0"/>
                                  </p:stCondLst>
                                  <p:childTnLst>
                                    <p:animMotion origin="layout" path="M 0 0  L 0 0.33302  E" pathEditMode="relative" ptsTypes="">
                                      <p:cBhvr>
                                        <p:cTn id="13" dur="2000" spd="-100000" fill="hold"/>
                                        <p:tgtEl>
                                          <p:spTgt spid="4"/>
                                        </p:tgtEl>
                                        <p:attrNameLst>
                                          <p:attrName>ppt_x</p:attrName>
                                          <p:attrName>ppt_y</p:attrName>
                                        </p:attrNameLst>
                                      </p:cBhvr>
                                    </p:animMotion>
                                  </p:childTnLst>
                                </p:cTn>
                              </p:par>
                              <p:par>
                                <p:cTn id="14" presetID="10" presetClass="entr" presetSubtype="0" fill="hold" nodeType="withEffect">
                                  <p:stCondLst>
                                    <p:cond delay="150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par>
                                <p:cTn id="17" presetID="47" presetClass="entr" presetSubtype="0" fill="hold" grpId="0" nodeType="withEffect">
                                  <p:stCondLst>
                                    <p:cond delay="150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childTnLst>
                          </p:cTn>
                        </p:par>
                        <p:par>
                          <p:cTn id="22" fill="hold">
                            <p:stCondLst>
                              <p:cond delay="2500"/>
                            </p:stCondLst>
                            <p:childTnLst>
                              <p:par>
                                <p:cTn id="23" presetID="10" presetClass="exit" presetSubtype="0" fill="hold" nodeType="afterEffect">
                                  <p:stCondLst>
                                    <p:cond delay="3000"/>
                                  </p:stCondLst>
                                  <p:childTnLst>
                                    <p:animEffect transition="out" filter="fade">
                                      <p:cBhvr>
                                        <p:cTn id="24" dur="500"/>
                                        <p:tgtEl>
                                          <p:spTgt spid="6"/>
                                        </p:tgtEl>
                                      </p:cBhvr>
                                    </p:animEffect>
                                    <p:set>
                                      <p:cBhvr>
                                        <p:cTn id="25" dur="1" fill="hold">
                                          <p:stCondLst>
                                            <p:cond delay="499"/>
                                          </p:stCondLst>
                                        </p:cTn>
                                        <p:tgtEl>
                                          <p:spTgt spid="6"/>
                                        </p:tgtEl>
                                        <p:attrNameLst>
                                          <p:attrName>style.visibility</p:attrName>
                                        </p:attrNameLst>
                                      </p:cBhvr>
                                      <p:to>
                                        <p:strVal val="hidden"/>
                                      </p:to>
                                    </p:set>
                                  </p:childTnLst>
                                </p:cTn>
                              </p:par>
                              <p:par>
                                <p:cTn id="26" presetID="9" presetClass="emph" presetSubtype="0" grpId="2" nodeType="withEffect">
                                  <p:stCondLst>
                                    <p:cond delay="3000"/>
                                  </p:stCondLst>
                                  <p:childTnLst>
                                    <p:set>
                                      <p:cBhvr rctx="PPT">
                                        <p:cTn id="27" dur="indefinite"/>
                                        <p:tgtEl>
                                          <p:spTgt spid="5"/>
                                        </p:tgtEl>
                                        <p:attrNameLst>
                                          <p:attrName>style.opacity</p:attrName>
                                        </p:attrNameLst>
                                      </p:cBhvr>
                                      <p:to>
                                        <p:strVal val="0.25"/>
                                      </p:to>
                                    </p:set>
                                    <p:animEffect filter="image" prLst="opacity: 0.25">
                                      <p:cBhvr rctx="IE">
                                        <p:cTn id="28" dur="indefinite"/>
                                        <p:tgtEl>
                                          <p:spTgt spid="5"/>
                                        </p:tgtEl>
                                      </p:cBhvr>
                                    </p:animEffect>
                                  </p:childTnLst>
                                </p:cTn>
                              </p:par>
                              <p:par>
                                <p:cTn id="29" presetID="9" presetClass="emph" presetSubtype="0" grpId="2" nodeType="withEffect">
                                  <p:stCondLst>
                                    <p:cond delay="3000"/>
                                  </p:stCondLst>
                                  <p:childTnLst>
                                    <p:set>
                                      <p:cBhvr rctx="PPT">
                                        <p:cTn id="30" dur="indefinite"/>
                                        <p:tgtEl>
                                          <p:spTgt spid="4"/>
                                        </p:tgtEl>
                                        <p:attrNameLst>
                                          <p:attrName>style.opacity</p:attrName>
                                        </p:attrNameLst>
                                      </p:cBhvr>
                                      <p:to>
                                        <p:strVal val="0.25"/>
                                      </p:to>
                                    </p:set>
                                    <p:animEffect filter="image" prLst="opacity: 0.25">
                                      <p:cBhvr rctx="IE">
                                        <p:cTn id="31" dur="indefinite"/>
                                        <p:tgtEl>
                                          <p:spTgt spid="4"/>
                                        </p:tgtEl>
                                      </p:cBhvr>
                                    </p:animEffect>
                                  </p:childTnLst>
                                </p:cTn>
                              </p:par>
                              <p:par>
                                <p:cTn id="32" presetID="9" presetClass="emph" presetSubtype="0" nodeType="withEffect">
                                  <p:stCondLst>
                                    <p:cond delay="3000"/>
                                  </p:stCondLst>
                                  <p:childTnLst>
                                    <p:set>
                                      <p:cBhvr rctx="PPT">
                                        <p:cTn id="33" dur="indefinite"/>
                                        <p:tgtEl>
                                          <p:spTgt spid="3"/>
                                        </p:tgtEl>
                                        <p:attrNameLst>
                                          <p:attrName>style.opacity</p:attrName>
                                        </p:attrNameLst>
                                      </p:cBhvr>
                                      <p:to>
                                        <p:strVal val="0.25"/>
                                      </p:to>
                                    </p:set>
                                    <p:animEffect filter="image" prLst="opacity: 0.25">
                                      <p:cBhvr rctx="IE">
                                        <p:cTn id="34" dur="indefinite"/>
                                        <p:tgtEl>
                                          <p:spTgt spid="3"/>
                                        </p:tgtEl>
                                      </p:cBhvr>
                                    </p:animEffect>
                                  </p:childTnLst>
                                </p:cTn>
                              </p:par>
                              <p:par>
                                <p:cTn id="35" presetID="55" presetClass="entr" presetSubtype="0" fill="hold" grpId="0" nodeType="withEffect">
                                  <p:stCondLst>
                                    <p:cond delay="3000"/>
                                  </p:stCondLst>
                                  <p:childTnLst>
                                    <p:set>
                                      <p:cBhvr>
                                        <p:cTn id="36" dur="1" fill="hold">
                                          <p:stCondLst>
                                            <p:cond delay="0"/>
                                          </p:stCondLst>
                                        </p:cTn>
                                        <p:tgtEl>
                                          <p:spTgt spid="7"/>
                                        </p:tgtEl>
                                        <p:attrNameLst>
                                          <p:attrName>style.visibility</p:attrName>
                                        </p:attrNameLst>
                                      </p:cBhvr>
                                      <p:to>
                                        <p:strVal val="visible"/>
                                      </p:to>
                                    </p:set>
                                    <p:anim calcmode="lin" valueType="num">
                                      <p:cBhvr>
                                        <p:cTn id="37" dur="1000" fill="hold"/>
                                        <p:tgtEl>
                                          <p:spTgt spid="7"/>
                                        </p:tgtEl>
                                        <p:attrNameLst>
                                          <p:attrName>ppt_w</p:attrName>
                                        </p:attrNameLst>
                                      </p:cBhvr>
                                      <p:tavLst>
                                        <p:tav tm="0">
                                          <p:val>
                                            <p:strVal val="#ppt_w*0.70"/>
                                          </p:val>
                                        </p:tav>
                                        <p:tav tm="100000">
                                          <p:val>
                                            <p:strVal val="#ppt_w"/>
                                          </p:val>
                                        </p:tav>
                                      </p:tavLst>
                                    </p:anim>
                                    <p:anim calcmode="lin" valueType="num">
                                      <p:cBhvr>
                                        <p:cTn id="38" dur="1000" fill="hold"/>
                                        <p:tgtEl>
                                          <p:spTgt spid="7"/>
                                        </p:tgtEl>
                                        <p:attrNameLst>
                                          <p:attrName>ppt_h</p:attrName>
                                        </p:attrNameLst>
                                      </p:cBhvr>
                                      <p:tavLst>
                                        <p:tav tm="0">
                                          <p:val>
                                            <p:strVal val="#ppt_h"/>
                                          </p:val>
                                        </p:tav>
                                        <p:tav tm="100000">
                                          <p:val>
                                            <p:strVal val="#ppt_h"/>
                                          </p:val>
                                        </p:tav>
                                      </p:tavLst>
                                    </p:anim>
                                    <p:animEffect transition="in" filter="fade">
                                      <p:cBhvr>
                                        <p:cTn id="39"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4" grpId="2" animBg="1"/>
      <p:bldP spid="5" grpId="0" animBg="1"/>
      <p:bldP spid="5" grpId="1" animBg="1"/>
      <p:bldP spid="5" grpId="2" animBg="1"/>
      <p:bldP spid="9" grpId="0"/>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p:cNvPicPr>
          <p:nvPr/>
        </p:nvPicPr>
        <p:blipFill>
          <a:blip r:embed="rId3" cstate="print">
            <a:duotone>
              <a:prstClr val="black"/>
              <a:srgbClr val="234770">
                <a:tint val="45000"/>
                <a:satMod val="400000"/>
              </a:srgbClr>
            </a:duotone>
            <a:extLst>
              <a:ext uri="{28A0092B-C50C-407E-A947-70E740481C1C}">
                <a14:useLocalDpi xmlns:a14="http://schemas.microsoft.com/office/drawing/2010/main" val="0"/>
              </a:ext>
            </a:extLst>
          </a:blip>
          <a:stretch>
            <a:fillRect/>
          </a:stretch>
        </p:blipFill>
        <p:spPr>
          <a:xfrm>
            <a:off x="146304" y="727049"/>
            <a:ext cx="8851392" cy="2956364"/>
          </a:xfrm>
          <a:prstGeom prst="rect">
            <a:avLst/>
          </a:prstGeom>
          <a:effectLst>
            <a:innerShdw blurRad="63500" dist="50800" dir="13500000">
              <a:prstClr val="black">
                <a:alpha val="50000"/>
              </a:prstClr>
            </a:innerShdw>
          </a:effectLst>
        </p:spPr>
      </p:pic>
      <p:sp>
        <p:nvSpPr>
          <p:cNvPr id="4" name="Rectangle 3"/>
          <p:cNvSpPr/>
          <p:nvPr/>
        </p:nvSpPr>
        <p:spPr>
          <a:xfrm>
            <a:off x="3424264" y="0"/>
            <a:ext cx="3400424" cy="6858000"/>
          </a:xfrm>
          <a:prstGeom prst="rect">
            <a:avLst/>
          </a:prstGeom>
          <a:gradFill flip="none" rotWithShape="1">
            <a:gsLst>
              <a:gs pos="0">
                <a:schemeClr val="bg1">
                  <a:alpha val="45000"/>
                </a:schemeClr>
              </a:gs>
              <a:gs pos="100000">
                <a:schemeClr val="bg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6" name="Picture 5"/>
          <p:cNvPicPr>
            <a:picLocks/>
          </p:cNvPicPr>
          <p:nvPr/>
        </p:nvPicPr>
        <p:blipFill rotWithShape="1">
          <a:blip r:embed="rId4" cstate="print">
            <a:extLst>
              <a:ext uri="{28A0092B-C50C-407E-A947-70E740481C1C}">
                <a14:useLocalDpi xmlns:a14="http://schemas.microsoft.com/office/drawing/2010/main" val="0"/>
              </a:ext>
            </a:extLst>
          </a:blip>
          <a:srcRect l="37033" r="24550"/>
          <a:stretch/>
        </p:blipFill>
        <p:spPr>
          <a:xfrm>
            <a:off x="3424265" y="727049"/>
            <a:ext cx="3400424" cy="2956364"/>
          </a:xfrm>
          <a:prstGeom prst="rect">
            <a:avLst/>
          </a:prstGeom>
          <a:effectLst>
            <a:innerShdw blurRad="63500" dist="50800" dir="16200000">
              <a:prstClr val="black">
                <a:alpha val="50000"/>
              </a:prstClr>
            </a:innerShdw>
          </a:effectLst>
        </p:spPr>
      </p:pic>
      <p:sp>
        <p:nvSpPr>
          <p:cNvPr id="5" name="Rectangle 4"/>
          <p:cNvSpPr/>
          <p:nvPr/>
        </p:nvSpPr>
        <p:spPr>
          <a:xfrm>
            <a:off x="3247039" y="548650"/>
            <a:ext cx="3744455" cy="3283599"/>
          </a:xfrm>
          <a:prstGeom prst="rect">
            <a:avLst/>
          </a:prstGeom>
          <a:noFill/>
          <a:ln w="9525">
            <a:solidFill>
              <a:schemeClr val="bg1">
                <a:alpha val="3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9" name="TextBox 8"/>
          <p:cNvSpPr txBox="1"/>
          <p:nvPr/>
        </p:nvSpPr>
        <p:spPr>
          <a:xfrm>
            <a:off x="3804203" y="3889856"/>
            <a:ext cx="2438400" cy="523220"/>
          </a:xfrm>
          <a:prstGeom prst="rect">
            <a:avLst/>
          </a:prstGeom>
          <a:noFill/>
        </p:spPr>
        <p:txBody>
          <a:bodyPr wrap="square" rtlCol="0">
            <a:spAutoFit/>
          </a:bodyPr>
          <a:lstStyle/>
          <a:p>
            <a:pPr algn="ctr"/>
            <a:r>
              <a:rPr lang="en-US" sz="2800" b="1" dirty="0" smtClean="0">
                <a:solidFill>
                  <a:prstClr val="white"/>
                </a:solidFill>
                <a:latin typeface="Century" panose="02040604050505020304" pitchFamily="18" charset="0"/>
              </a:rPr>
              <a:t>MISSION</a:t>
            </a:r>
            <a:endParaRPr lang="en-US" sz="2800" b="1" dirty="0">
              <a:solidFill>
                <a:prstClr val="white"/>
              </a:solidFill>
              <a:latin typeface="Century" panose="02040604050505020304" pitchFamily="18" charset="0"/>
            </a:endParaRPr>
          </a:p>
        </p:txBody>
      </p:sp>
      <p:sp>
        <p:nvSpPr>
          <p:cNvPr id="7" name="Content Placeholder 2"/>
          <p:cNvSpPr txBox="1">
            <a:spLocks/>
          </p:cNvSpPr>
          <p:nvPr/>
        </p:nvSpPr>
        <p:spPr bwMode="auto">
          <a:xfrm>
            <a:off x="146304" y="727049"/>
            <a:ext cx="8851392" cy="29563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marL="0" indent="0" algn="ctr" rtl="0" eaLnBrk="0" fontAlgn="base" hangingPunct="0">
              <a:spcBef>
                <a:spcPct val="20000"/>
              </a:spcBef>
              <a:spcAft>
                <a:spcPct val="0"/>
              </a:spcAft>
              <a:buNone/>
              <a:defRPr sz="2800" b="1">
                <a:solidFill>
                  <a:schemeClr val="tx1">
                    <a:tint val="75000"/>
                  </a:schemeClr>
                </a:solidFill>
                <a:latin typeface="+mn-lt"/>
                <a:ea typeface="+mn-ea"/>
                <a:cs typeface="+mn-cs"/>
              </a:defRPr>
            </a:lvl1pPr>
            <a:lvl2pPr marL="457200" indent="0" algn="ctr" rtl="0" eaLnBrk="0" fontAlgn="base" hangingPunct="0">
              <a:spcBef>
                <a:spcPct val="20000"/>
              </a:spcBef>
              <a:spcAft>
                <a:spcPct val="0"/>
              </a:spcAft>
              <a:buNone/>
              <a:defRPr sz="2400">
                <a:solidFill>
                  <a:schemeClr val="tx1">
                    <a:tint val="75000"/>
                  </a:schemeClr>
                </a:solidFill>
                <a:latin typeface="+mn-lt"/>
              </a:defRPr>
            </a:lvl2pPr>
            <a:lvl3pPr marL="914400" indent="0" algn="ctr" rtl="0" eaLnBrk="0" fontAlgn="base" hangingPunct="0">
              <a:spcBef>
                <a:spcPct val="20000"/>
              </a:spcBef>
              <a:spcAft>
                <a:spcPct val="0"/>
              </a:spcAft>
              <a:buNone/>
              <a:defRPr sz="2000">
                <a:solidFill>
                  <a:schemeClr val="tx1">
                    <a:tint val="75000"/>
                  </a:schemeClr>
                </a:solidFill>
                <a:latin typeface="+mn-lt"/>
              </a:defRPr>
            </a:lvl3pPr>
            <a:lvl4pPr marL="1371600" indent="0" algn="ctr" rtl="0" eaLnBrk="0" fontAlgn="base" hangingPunct="0">
              <a:spcBef>
                <a:spcPct val="20000"/>
              </a:spcBef>
              <a:spcAft>
                <a:spcPct val="0"/>
              </a:spcAft>
              <a:buNone/>
              <a:defRPr>
                <a:solidFill>
                  <a:schemeClr val="tx1">
                    <a:tint val="75000"/>
                  </a:schemeClr>
                </a:solidFill>
                <a:latin typeface="+mn-lt"/>
              </a:defRPr>
            </a:lvl4pPr>
            <a:lvl5pPr marL="1828800" indent="0" algn="ctr" rtl="0" eaLnBrk="0" fontAlgn="base" hangingPunct="0">
              <a:spcBef>
                <a:spcPct val="20000"/>
              </a:spcBef>
              <a:spcAft>
                <a:spcPct val="0"/>
              </a:spcAft>
              <a:buNone/>
              <a:defRPr>
                <a:solidFill>
                  <a:schemeClr val="tx1">
                    <a:tint val="75000"/>
                  </a:schemeClr>
                </a:solidFill>
                <a:latin typeface="+mn-lt"/>
              </a:defRPr>
            </a:lvl5pPr>
            <a:lvl6pPr marL="2286000" indent="0" algn="ctr" rtl="0" fontAlgn="base">
              <a:spcBef>
                <a:spcPct val="20000"/>
              </a:spcBef>
              <a:spcAft>
                <a:spcPct val="0"/>
              </a:spcAft>
              <a:buNone/>
              <a:defRPr>
                <a:solidFill>
                  <a:schemeClr val="tx1">
                    <a:tint val="75000"/>
                  </a:schemeClr>
                </a:solidFill>
                <a:latin typeface="+mn-lt"/>
              </a:defRPr>
            </a:lvl6pPr>
            <a:lvl7pPr marL="2743200" indent="0" algn="ctr" rtl="0" fontAlgn="base">
              <a:spcBef>
                <a:spcPct val="20000"/>
              </a:spcBef>
              <a:spcAft>
                <a:spcPct val="0"/>
              </a:spcAft>
              <a:buNone/>
              <a:defRPr>
                <a:solidFill>
                  <a:schemeClr val="tx1">
                    <a:tint val="75000"/>
                  </a:schemeClr>
                </a:solidFill>
                <a:latin typeface="+mn-lt"/>
              </a:defRPr>
            </a:lvl7pPr>
            <a:lvl8pPr marL="3200400" indent="0" algn="ctr" rtl="0" fontAlgn="base">
              <a:spcBef>
                <a:spcPct val="20000"/>
              </a:spcBef>
              <a:spcAft>
                <a:spcPct val="0"/>
              </a:spcAft>
              <a:buNone/>
              <a:defRPr>
                <a:solidFill>
                  <a:schemeClr val="tx1">
                    <a:tint val="75000"/>
                  </a:schemeClr>
                </a:solidFill>
                <a:latin typeface="+mn-lt"/>
              </a:defRPr>
            </a:lvl8pPr>
            <a:lvl9pPr marL="3657600" indent="0" algn="ctr" rtl="0" fontAlgn="base">
              <a:spcBef>
                <a:spcPct val="20000"/>
              </a:spcBef>
              <a:spcAft>
                <a:spcPct val="0"/>
              </a:spcAft>
              <a:buNone/>
              <a:defRPr>
                <a:solidFill>
                  <a:schemeClr val="tx1">
                    <a:tint val="75000"/>
                  </a:schemeClr>
                </a:solidFill>
                <a:latin typeface="+mn-lt"/>
              </a:defRPr>
            </a:lvl9pPr>
          </a:lstStyle>
          <a:p>
            <a:pPr algn="l"/>
            <a:r>
              <a:rPr lang="en-US" dirty="0">
                <a:solidFill>
                  <a:schemeClr val="tx1"/>
                </a:solidFill>
                <a:latin typeface="Myriad Pro" pitchFamily="34" charset="0"/>
                <a:ea typeface="Adobe Kaiti Std R" pitchFamily="18" charset="-128"/>
              </a:rPr>
              <a:t>To promote airspace system safety by encouraging competency </a:t>
            </a:r>
            <a:r>
              <a:rPr lang="en-US" dirty="0" smtClean="0">
                <a:solidFill>
                  <a:schemeClr val="tx1"/>
                </a:solidFill>
                <a:latin typeface="Myriad Pro" pitchFamily="34" charset="0"/>
                <a:ea typeface="Adobe Kaiti Std R" pitchFamily="18" charset="-128"/>
              </a:rPr>
              <a:t>of flight </a:t>
            </a:r>
            <a:r>
              <a:rPr lang="en-US" dirty="0">
                <a:solidFill>
                  <a:schemeClr val="tx1"/>
                </a:solidFill>
                <a:latin typeface="Myriad Pro" pitchFamily="34" charset="0"/>
                <a:ea typeface="Adobe Kaiti Std R" pitchFamily="18" charset="-128"/>
              </a:rPr>
              <a:t>inspection services world </a:t>
            </a:r>
            <a:r>
              <a:rPr lang="en-US" dirty="0" smtClean="0">
                <a:solidFill>
                  <a:schemeClr val="tx1"/>
                </a:solidFill>
                <a:latin typeface="Myriad Pro" pitchFamily="34" charset="0"/>
                <a:ea typeface="Adobe Kaiti Std R" pitchFamily="18" charset="-128"/>
              </a:rPr>
              <a:t>wide</a:t>
            </a:r>
            <a:endParaRPr lang="en-US" dirty="0"/>
          </a:p>
        </p:txBody>
      </p:sp>
    </p:spTree>
    <p:extLst>
      <p:ext uri="{BB962C8B-B14F-4D97-AF65-F5344CB8AC3E}">
        <p14:creationId xmlns:p14="http://schemas.microsoft.com/office/powerpoint/2010/main" val="3317339330"/>
      </p:ext>
    </p:extLst>
  </p:cSld>
  <p:clrMapOvr>
    <a:masterClrMapping/>
  </p:clrMapOvr>
  <p:transition spd="med" advTm="15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1"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0" presetClass="path" presetSubtype="0" accel="50000" decel="50000" fill="hold" grpId="0" nodeType="withEffect">
                                  <p:stCondLst>
                                    <p:cond delay="0"/>
                                  </p:stCondLst>
                                  <p:childTnLst>
                                    <p:animMotion origin="layout" path="M -0.90261 -4.07956E-6 L 0.19479 -4.07956E-6 L 1.38889E-6 -4.07956E-6 " pathEditMode="relative" ptsTypes="AAA">
                                      <p:cBhvr>
                                        <p:cTn id="8" dur="2000" fill="hold"/>
                                        <p:tgtEl>
                                          <p:spTgt spid="5"/>
                                        </p:tgtEl>
                                        <p:attrNameLst>
                                          <p:attrName>ppt_x</p:attrName>
                                          <p:attrName>ppt_y</p:attrName>
                                        </p:attrNameLst>
                                      </p:cBhvr>
                                    </p:animMotion>
                                  </p:childTnLst>
                                </p:cTn>
                              </p:par>
                              <p:par>
                                <p:cTn id="9" presetID="10" presetClass="entr" presetSubtype="0" fill="hold" grpId="1" nodeType="with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par>
                                <p:cTn id="12" presetID="42" presetClass="path" presetSubtype="0" accel="50000" decel="50000" fill="hold" grpId="0" nodeType="withEffect">
                                  <p:stCondLst>
                                    <p:cond delay="0"/>
                                  </p:stCondLst>
                                  <p:childTnLst>
                                    <p:animMotion origin="layout" path="M 0 0  L 0 0.33302  E" pathEditMode="relative" ptsTypes="">
                                      <p:cBhvr>
                                        <p:cTn id="13" dur="2000" spd="-100000" fill="hold"/>
                                        <p:tgtEl>
                                          <p:spTgt spid="4"/>
                                        </p:tgtEl>
                                        <p:attrNameLst>
                                          <p:attrName>ppt_x</p:attrName>
                                          <p:attrName>ppt_y</p:attrName>
                                        </p:attrNameLst>
                                      </p:cBhvr>
                                    </p:animMotion>
                                  </p:childTnLst>
                                </p:cTn>
                              </p:par>
                              <p:par>
                                <p:cTn id="14" presetID="10" presetClass="entr" presetSubtype="0" fill="hold" nodeType="withEffect">
                                  <p:stCondLst>
                                    <p:cond delay="150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par>
                                <p:cTn id="17" presetID="47" presetClass="entr" presetSubtype="0" fill="hold" grpId="0" nodeType="withEffect">
                                  <p:stCondLst>
                                    <p:cond delay="150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childTnLst>
                          </p:cTn>
                        </p:par>
                        <p:par>
                          <p:cTn id="22" fill="hold">
                            <p:stCondLst>
                              <p:cond delay="2500"/>
                            </p:stCondLst>
                            <p:childTnLst>
                              <p:par>
                                <p:cTn id="23" presetID="10" presetClass="exit" presetSubtype="0" fill="hold" nodeType="afterEffect">
                                  <p:stCondLst>
                                    <p:cond delay="3000"/>
                                  </p:stCondLst>
                                  <p:childTnLst>
                                    <p:animEffect transition="out" filter="fade">
                                      <p:cBhvr>
                                        <p:cTn id="24" dur="500"/>
                                        <p:tgtEl>
                                          <p:spTgt spid="6"/>
                                        </p:tgtEl>
                                      </p:cBhvr>
                                    </p:animEffect>
                                    <p:set>
                                      <p:cBhvr>
                                        <p:cTn id="25" dur="1" fill="hold">
                                          <p:stCondLst>
                                            <p:cond delay="499"/>
                                          </p:stCondLst>
                                        </p:cTn>
                                        <p:tgtEl>
                                          <p:spTgt spid="6"/>
                                        </p:tgtEl>
                                        <p:attrNameLst>
                                          <p:attrName>style.visibility</p:attrName>
                                        </p:attrNameLst>
                                      </p:cBhvr>
                                      <p:to>
                                        <p:strVal val="hidden"/>
                                      </p:to>
                                    </p:set>
                                  </p:childTnLst>
                                </p:cTn>
                              </p:par>
                              <p:par>
                                <p:cTn id="26" presetID="9" presetClass="emph" presetSubtype="0" grpId="2" nodeType="withEffect">
                                  <p:stCondLst>
                                    <p:cond delay="3000"/>
                                  </p:stCondLst>
                                  <p:childTnLst>
                                    <p:set>
                                      <p:cBhvr rctx="PPT">
                                        <p:cTn id="27" dur="indefinite"/>
                                        <p:tgtEl>
                                          <p:spTgt spid="5"/>
                                        </p:tgtEl>
                                        <p:attrNameLst>
                                          <p:attrName>style.opacity</p:attrName>
                                        </p:attrNameLst>
                                      </p:cBhvr>
                                      <p:to>
                                        <p:strVal val="0.25"/>
                                      </p:to>
                                    </p:set>
                                    <p:animEffect filter="image" prLst="opacity: 0.25">
                                      <p:cBhvr rctx="IE">
                                        <p:cTn id="28" dur="indefinite"/>
                                        <p:tgtEl>
                                          <p:spTgt spid="5"/>
                                        </p:tgtEl>
                                      </p:cBhvr>
                                    </p:animEffect>
                                  </p:childTnLst>
                                </p:cTn>
                              </p:par>
                              <p:par>
                                <p:cTn id="29" presetID="9" presetClass="emph" presetSubtype="0" grpId="2" nodeType="withEffect">
                                  <p:stCondLst>
                                    <p:cond delay="3000"/>
                                  </p:stCondLst>
                                  <p:childTnLst>
                                    <p:set>
                                      <p:cBhvr rctx="PPT">
                                        <p:cTn id="30" dur="indefinite"/>
                                        <p:tgtEl>
                                          <p:spTgt spid="4"/>
                                        </p:tgtEl>
                                        <p:attrNameLst>
                                          <p:attrName>style.opacity</p:attrName>
                                        </p:attrNameLst>
                                      </p:cBhvr>
                                      <p:to>
                                        <p:strVal val="0.25"/>
                                      </p:to>
                                    </p:set>
                                    <p:animEffect filter="image" prLst="opacity: 0.25">
                                      <p:cBhvr rctx="IE">
                                        <p:cTn id="31" dur="indefinite"/>
                                        <p:tgtEl>
                                          <p:spTgt spid="4"/>
                                        </p:tgtEl>
                                      </p:cBhvr>
                                    </p:animEffect>
                                  </p:childTnLst>
                                </p:cTn>
                              </p:par>
                              <p:par>
                                <p:cTn id="32" presetID="9" presetClass="emph" presetSubtype="0" nodeType="withEffect">
                                  <p:stCondLst>
                                    <p:cond delay="3000"/>
                                  </p:stCondLst>
                                  <p:childTnLst>
                                    <p:set>
                                      <p:cBhvr rctx="PPT">
                                        <p:cTn id="33" dur="indefinite"/>
                                        <p:tgtEl>
                                          <p:spTgt spid="3"/>
                                        </p:tgtEl>
                                        <p:attrNameLst>
                                          <p:attrName>style.opacity</p:attrName>
                                        </p:attrNameLst>
                                      </p:cBhvr>
                                      <p:to>
                                        <p:strVal val="0.25"/>
                                      </p:to>
                                    </p:set>
                                    <p:animEffect filter="image" prLst="opacity: 0.25">
                                      <p:cBhvr rctx="IE">
                                        <p:cTn id="34" dur="indefinite"/>
                                        <p:tgtEl>
                                          <p:spTgt spid="3"/>
                                        </p:tgtEl>
                                      </p:cBhvr>
                                    </p:animEffect>
                                  </p:childTnLst>
                                </p:cTn>
                              </p:par>
                              <p:par>
                                <p:cTn id="35" presetID="55" presetClass="entr" presetSubtype="0" fill="hold" grpId="0" nodeType="withEffect">
                                  <p:stCondLst>
                                    <p:cond delay="3000"/>
                                  </p:stCondLst>
                                  <p:childTnLst>
                                    <p:set>
                                      <p:cBhvr>
                                        <p:cTn id="36" dur="1" fill="hold">
                                          <p:stCondLst>
                                            <p:cond delay="0"/>
                                          </p:stCondLst>
                                        </p:cTn>
                                        <p:tgtEl>
                                          <p:spTgt spid="7"/>
                                        </p:tgtEl>
                                        <p:attrNameLst>
                                          <p:attrName>style.visibility</p:attrName>
                                        </p:attrNameLst>
                                      </p:cBhvr>
                                      <p:to>
                                        <p:strVal val="visible"/>
                                      </p:to>
                                    </p:set>
                                    <p:anim calcmode="lin" valueType="num">
                                      <p:cBhvr>
                                        <p:cTn id="37" dur="1000" fill="hold"/>
                                        <p:tgtEl>
                                          <p:spTgt spid="7"/>
                                        </p:tgtEl>
                                        <p:attrNameLst>
                                          <p:attrName>ppt_w</p:attrName>
                                        </p:attrNameLst>
                                      </p:cBhvr>
                                      <p:tavLst>
                                        <p:tav tm="0">
                                          <p:val>
                                            <p:strVal val="#ppt_w*0.70"/>
                                          </p:val>
                                        </p:tav>
                                        <p:tav tm="100000">
                                          <p:val>
                                            <p:strVal val="#ppt_w"/>
                                          </p:val>
                                        </p:tav>
                                      </p:tavLst>
                                    </p:anim>
                                    <p:anim calcmode="lin" valueType="num">
                                      <p:cBhvr>
                                        <p:cTn id="38" dur="1000" fill="hold"/>
                                        <p:tgtEl>
                                          <p:spTgt spid="7"/>
                                        </p:tgtEl>
                                        <p:attrNameLst>
                                          <p:attrName>ppt_h</p:attrName>
                                        </p:attrNameLst>
                                      </p:cBhvr>
                                      <p:tavLst>
                                        <p:tav tm="0">
                                          <p:val>
                                            <p:strVal val="#ppt_h"/>
                                          </p:val>
                                        </p:tav>
                                        <p:tav tm="100000">
                                          <p:val>
                                            <p:strVal val="#ppt_h"/>
                                          </p:val>
                                        </p:tav>
                                      </p:tavLst>
                                    </p:anim>
                                    <p:animEffect transition="in" filter="fade">
                                      <p:cBhvr>
                                        <p:cTn id="39"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4" grpId="2" animBg="1"/>
      <p:bldP spid="5" grpId="0" animBg="1"/>
      <p:bldP spid="5" grpId="1" animBg="1"/>
      <p:bldP spid="5" grpId="2" animBg="1"/>
      <p:bldP spid="9" grpId="0"/>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p:cNvPicPr>
          <p:nvPr/>
        </p:nvPicPr>
        <p:blipFill>
          <a:blip r:embed="rId3">
            <a:duotone>
              <a:prstClr val="black"/>
              <a:srgbClr val="1D2F68">
                <a:tint val="45000"/>
                <a:satMod val="400000"/>
              </a:srgbClr>
            </a:duotone>
            <a:extLst>
              <a:ext uri="{28A0092B-C50C-407E-A947-70E740481C1C}">
                <a14:useLocalDpi xmlns:a14="http://schemas.microsoft.com/office/drawing/2010/main" val="0"/>
              </a:ext>
            </a:extLst>
          </a:blip>
          <a:stretch>
            <a:fillRect/>
          </a:stretch>
        </p:blipFill>
        <p:spPr>
          <a:xfrm>
            <a:off x="146304" y="727049"/>
            <a:ext cx="8851392" cy="2953512"/>
          </a:xfrm>
          <a:prstGeom prst="rect">
            <a:avLst/>
          </a:prstGeom>
          <a:effectLst>
            <a:innerShdw blurRad="63500" dist="50800" dir="13500000">
              <a:prstClr val="black">
                <a:alpha val="50000"/>
              </a:prstClr>
            </a:innerShdw>
          </a:effectLst>
        </p:spPr>
      </p:pic>
      <p:sp>
        <p:nvSpPr>
          <p:cNvPr id="4" name="Rectangle 3"/>
          <p:cNvSpPr/>
          <p:nvPr/>
        </p:nvSpPr>
        <p:spPr>
          <a:xfrm>
            <a:off x="4115548" y="0"/>
            <a:ext cx="3400424" cy="6858000"/>
          </a:xfrm>
          <a:prstGeom prst="rect">
            <a:avLst/>
          </a:prstGeom>
          <a:gradFill flip="none" rotWithShape="1">
            <a:gsLst>
              <a:gs pos="0">
                <a:schemeClr val="bg1">
                  <a:alpha val="45000"/>
                </a:schemeClr>
              </a:gs>
              <a:gs pos="100000">
                <a:schemeClr val="bg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6" name="Picture 5"/>
          <p:cNvPicPr>
            <a:picLocks/>
          </p:cNvPicPr>
          <p:nvPr/>
        </p:nvPicPr>
        <p:blipFill rotWithShape="1">
          <a:blip r:embed="rId3">
            <a:extLst>
              <a:ext uri="{28A0092B-C50C-407E-A947-70E740481C1C}">
                <a14:useLocalDpi xmlns:a14="http://schemas.microsoft.com/office/drawing/2010/main" val="0"/>
              </a:ext>
            </a:extLst>
          </a:blip>
          <a:srcRect l="44843" r="16740"/>
          <a:stretch/>
        </p:blipFill>
        <p:spPr>
          <a:xfrm>
            <a:off x="4115548" y="731520"/>
            <a:ext cx="3400424" cy="2953512"/>
          </a:xfrm>
          <a:prstGeom prst="rect">
            <a:avLst/>
          </a:prstGeom>
          <a:effectLst>
            <a:innerShdw blurRad="63500" dist="50800" dir="16200000">
              <a:prstClr val="black">
                <a:alpha val="50000"/>
              </a:prstClr>
            </a:innerShdw>
          </a:effectLst>
        </p:spPr>
      </p:pic>
      <p:sp>
        <p:nvSpPr>
          <p:cNvPr id="5" name="Rectangle 4"/>
          <p:cNvSpPr/>
          <p:nvPr/>
        </p:nvSpPr>
        <p:spPr>
          <a:xfrm>
            <a:off x="3938323" y="548650"/>
            <a:ext cx="3744455" cy="3283599"/>
          </a:xfrm>
          <a:prstGeom prst="rect">
            <a:avLst/>
          </a:prstGeom>
          <a:noFill/>
          <a:ln w="9525">
            <a:solidFill>
              <a:schemeClr val="bg1">
                <a:alpha val="3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9" name="TextBox 8"/>
          <p:cNvSpPr txBox="1"/>
          <p:nvPr/>
        </p:nvSpPr>
        <p:spPr>
          <a:xfrm>
            <a:off x="4495487" y="3889856"/>
            <a:ext cx="2438400" cy="523220"/>
          </a:xfrm>
          <a:prstGeom prst="rect">
            <a:avLst/>
          </a:prstGeom>
          <a:noFill/>
        </p:spPr>
        <p:txBody>
          <a:bodyPr wrap="square" rtlCol="0">
            <a:spAutoFit/>
          </a:bodyPr>
          <a:lstStyle/>
          <a:p>
            <a:pPr algn="ctr"/>
            <a:r>
              <a:rPr lang="en-US" sz="2800" b="1" dirty="0" smtClean="0">
                <a:solidFill>
                  <a:prstClr val="white"/>
                </a:solidFill>
                <a:latin typeface="Century" panose="02040604050505020304" pitchFamily="18" charset="0"/>
              </a:rPr>
              <a:t>PURPOSE</a:t>
            </a:r>
            <a:endParaRPr lang="en-US" sz="2800" b="1" dirty="0">
              <a:solidFill>
                <a:prstClr val="white"/>
              </a:solidFill>
              <a:latin typeface="Century" panose="02040604050505020304" pitchFamily="18" charset="0"/>
            </a:endParaRPr>
          </a:p>
        </p:txBody>
      </p:sp>
      <p:sp>
        <p:nvSpPr>
          <p:cNvPr id="7" name="Content Placeholder 2"/>
          <p:cNvSpPr txBox="1">
            <a:spLocks/>
          </p:cNvSpPr>
          <p:nvPr/>
        </p:nvSpPr>
        <p:spPr bwMode="auto">
          <a:xfrm>
            <a:off x="146304" y="727048"/>
            <a:ext cx="8851392" cy="29579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marL="0" indent="0" algn="ctr" rtl="0" eaLnBrk="0" fontAlgn="base" hangingPunct="0">
              <a:spcBef>
                <a:spcPct val="20000"/>
              </a:spcBef>
              <a:spcAft>
                <a:spcPct val="0"/>
              </a:spcAft>
              <a:buNone/>
              <a:defRPr sz="2800" b="1">
                <a:solidFill>
                  <a:schemeClr val="tx1">
                    <a:tint val="75000"/>
                  </a:schemeClr>
                </a:solidFill>
                <a:latin typeface="+mn-lt"/>
                <a:ea typeface="+mn-ea"/>
                <a:cs typeface="+mn-cs"/>
              </a:defRPr>
            </a:lvl1pPr>
            <a:lvl2pPr marL="457200" indent="0" algn="ctr" rtl="0" eaLnBrk="0" fontAlgn="base" hangingPunct="0">
              <a:spcBef>
                <a:spcPct val="20000"/>
              </a:spcBef>
              <a:spcAft>
                <a:spcPct val="0"/>
              </a:spcAft>
              <a:buNone/>
              <a:defRPr sz="2400">
                <a:solidFill>
                  <a:schemeClr val="tx1">
                    <a:tint val="75000"/>
                  </a:schemeClr>
                </a:solidFill>
                <a:latin typeface="+mn-lt"/>
              </a:defRPr>
            </a:lvl2pPr>
            <a:lvl3pPr marL="914400" indent="0" algn="ctr" rtl="0" eaLnBrk="0" fontAlgn="base" hangingPunct="0">
              <a:spcBef>
                <a:spcPct val="20000"/>
              </a:spcBef>
              <a:spcAft>
                <a:spcPct val="0"/>
              </a:spcAft>
              <a:buNone/>
              <a:defRPr sz="2000">
                <a:solidFill>
                  <a:schemeClr val="tx1">
                    <a:tint val="75000"/>
                  </a:schemeClr>
                </a:solidFill>
                <a:latin typeface="+mn-lt"/>
              </a:defRPr>
            </a:lvl3pPr>
            <a:lvl4pPr marL="1371600" indent="0" algn="ctr" rtl="0" eaLnBrk="0" fontAlgn="base" hangingPunct="0">
              <a:spcBef>
                <a:spcPct val="20000"/>
              </a:spcBef>
              <a:spcAft>
                <a:spcPct val="0"/>
              </a:spcAft>
              <a:buNone/>
              <a:defRPr>
                <a:solidFill>
                  <a:schemeClr val="tx1">
                    <a:tint val="75000"/>
                  </a:schemeClr>
                </a:solidFill>
                <a:latin typeface="+mn-lt"/>
              </a:defRPr>
            </a:lvl4pPr>
            <a:lvl5pPr marL="1828800" indent="0" algn="ctr" rtl="0" eaLnBrk="0" fontAlgn="base" hangingPunct="0">
              <a:spcBef>
                <a:spcPct val="20000"/>
              </a:spcBef>
              <a:spcAft>
                <a:spcPct val="0"/>
              </a:spcAft>
              <a:buNone/>
              <a:defRPr>
                <a:solidFill>
                  <a:schemeClr val="tx1">
                    <a:tint val="75000"/>
                  </a:schemeClr>
                </a:solidFill>
                <a:latin typeface="+mn-lt"/>
              </a:defRPr>
            </a:lvl5pPr>
            <a:lvl6pPr marL="2286000" indent="0" algn="ctr" rtl="0" fontAlgn="base">
              <a:spcBef>
                <a:spcPct val="20000"/>
              </a:spcBef>
              <a:spcAft>
                <a:spcPct val="0"/>
              </a:spcAft>
              <a:buNone/>
              <a:defRPr>
                <a:solidFill>
                  <a:schemeClr val="tx1">
                    <a:tint val="75000"/>
                  </a:schemeClr>
                </a:solidFill>
                <a:latin typeface="+mn-lt"/>
              </a:defRPr>
            </a:lvl6pPr>
            <a:lvl7pPr marL="2743200" indent="0" algn="ctr" rtl="0" fontAlgn="base">
              <a:spcBef>
                <a:spcPct val="20000"/>
              </a:spcBef>
              <a:spcAft>
                <a:spcPct val="0"/>
              </a:spcAft>
              <a:buNone/>
              <a:defRPr>
                <a:solidFill>
                  <a:schemeClr val="tx1">
                    <a:tint val="75000"/>
                  </a:schemeClr>
                </a:solidFill>
                <a:latin typeface="+mn-lt"/>
              </a:defRPr>
            </a:lvl7pPr>
            <a:lvl8pPr marL="3200400" indent="0" algn="ctr" rtl="0" fontAlgn="base">
              <a:spcBef>
                <a:spcPct val="20000"/>
              </a:spcBef>
              <a:spcAft>
                <a:spcPct val="0"/>
              </a:spcAft>
              <a:buNone/>
              <a:defRPr>
                <a:solidFill>
                  <a:schemeClr val="tx1">
                    <a:tint val="75000"/>
                  </a:schemeClr>
                </a:solidFill>
                <a:latin typeface="+mn-lt"/>
              </a:defRPr>
            </a:lvl8pPr>
            <a:lvl9pPr marL="3657600" indent="0" algn="ctr" rtl="0" fontAlgn="base">
              <a:spcBef>
                <a:spcPct val="20000"/>
              </a:spcBef>
              <a:spcAft>
                <a:spcPct val="0"/>
              </a:spcAft>
              <a:buNone/>
              <a:defRPr>
                <a:solidFill>
                  <a:schemeClr val="tx1">
                    <a:tint val="75000"/>
                  </a:schemeClr>
                </a:solidFill>
                <a:latin typeface="+mn-lt"/>
              </a:defRPr>
            </a:lvl9pPr>
          </a:lstStyle>
          <a:p>
            <a:pPr algn="l"/>
            <a:r>
              <a:rPr lang="en-US" dirty="0" smtClean="0">
                <a:solidFill>
                  <a:schemeClr val="tx1"/>
                </a:solidFill>
                <a:latin typeface="Myriad Pro" pitchFamily="34" charset="0"/>
                <a:ea typeface="Adobe Kaiti Std R" pitchFamily="18" charset="-128"/>
              </a:rPr>
              <a:t>To provide continuity between each International Flight Inspection Symposium (IFIS)</a:t>
            </a:r>
            <a:endParaRPr lang="en-US" dirty="0"/>
          </a:p>
        </p:txBody>
      </p:sp>
      <p:sp>
        <p:nvSpPr>
          <p:cNvPr id="10" name="Content Placeholder 2"/>
          <p:cNvSpPr txBox="1">
            <a:spLocks/>
          </p:cNvSpPr>
          <p:nvPr/>
        </p:nvSpPr>
        <p:spPr bwMode="auto">
          <a:xfrm>
            <a:off x="146304" y="731520"/>
            <a:ext cx="8851392" cy="29579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marL="0" indent="0" algn="ctr" rtl="0" eaLnBrk="0" fontAlgn="base" hangingPunct="0">
              <a:spcBef>
                <a:spcPct val="20000"/>
              </a:spcBef>
              <a:spcAft>
                <a:spcPct val="0"/>
              </a:spcAft>
              <a:buNone/>
              <a:defRPr sz="2800" b="1">
                <a:solidFill>
                  <a:schemeClr val="tx1">
                    <a:tint val="75000"/>
                  </a:schemeClr>
                </a:solidFill>
                <a:latin typeface="+mn-lt"/>
                <a:ea typeface="+mn-ea"/>
                <a:cs typeface="+mn-cs"/>
              </a:defRPr>
            </a:lvl1pPr>
            <a:lvl2pPr marL="457200" indent="0" algn="ctr" rtl="0" eaLnBrk="0" fontAlgn="base" hangingPunct="0">
              <a:spcBef>
                <a:spcPct val="20000"/>
              </a:spcBef>
              <a:spcAft>
                <a:spcPct val="0"/>
              </a:spcAft>
              <a:buNone/>
              <a:defRPr sz="2400">
                <a:solidFill>
                  <a:schemeClr val="tx1">
                    <a:tint val="75000"/>
                  </a:schemeClr>
                </a:solidFill>
                <a:latin typeface="+mn-lt"/>
              </a:defRPr>
            </a:lvl2pPr>
            <a:lvl3pPr marL="914400" indent="0" algn="ctr" rtl="0" eaLnBrk="0" fontAlgn="base" hangingPunct="0">
              <a:spcBef>
                <a:spcPct val="20000"/>
              </a:spcBef>
              <a:spcAft>
                <a:spcPct val="0"/>
              </a:spcAft>
              <a:buNone/>
              <a:defRPr sz="2000">
                <a:solidFill>
                  <a:schemeClr val="tx1">
                    <a:tint val="75000"/>
                  </a:schemeClr>
                </a:solidFill>
                <a:latin typeface="+mn-lt"/>
              </a:defRPr>
            </a:lvl3pPr>
            <a:lvl4pPr marL="1371600" indent="0" algn="ctr" rtl="0" eaLnBrk="0" fontAlgn="base" hangingPunct="0">
              <a:spcBef>
                <a:spcPct val="20000"/>
              </a:spcBef>
              <a:spcAft>
                <a:spcPct val="0"/>
              </a:spcAft>
              <a:buNone/>
              <a:defRPr>
                <a:solidFill>
                  <a:schemeClr val="tx1">
                    <a:tint val="75000"/>
                  </a:schemeClr>
                </a:solidFill>
                <a:latin typeface="+mn-lt"/>
              </a:defRPr>
            </a:lvl4pPr>
            <a:lvl5pPr marL="1828800" indent="0" algn="ctr" rtl="0" eaLnBrk="0" fontAlgn="base" hangingPunct="0">
              <a:spcBef>
                <a:spcPct val="20000"/>
              </a:spcBef>
              <a:spcAft>
                <a:spcPct val="0"/>
              </a:spcAft>
              <a:buNone/>
              <a:defRPr>
                <a:solidFill>
                  <a:schemeClr val="tx1">
                    <a:tint val="75000"/>
                  </a:schemeClr>
                </a:solidFill>
                <a:latin typeface="+mn-lt"/>
              </a:defRPr>
            </a:lvl5pPr>
            <a:lvl6pPr marL="2286000" indent="0" algn="ctr" rtl="0" fontAlgn="base">
              <a:spcBef>
                <a:spcPct val="20000"/>
              </a:spcBef>
              <a:spcAft>
                <a:spcPct val="0"/>
              </a:spcAft>
              <a:buNone/>
              <a:defRPr>
                <a:solidFill>
                  <a:schemeClr val="tx1">
                    <a:tint val="75000"/>
                  </a:schemeClr>
                </a:solidFill>
                <a:latin typeface="+mn-lt"/>
              </a:defRPr>
            </a:lvl6pPr>
            <a:lvl7pPr marL="2743200" indent="0" algn="ctr" rtl="0" fontAlgn="base">
              <a:spcBef>
                <a:spcPct val="20000"/>
              </a:spcBef>
              <a:spcAft>
                <a:spcPct val="0"/>
              </a:spcAft>
              <a:buNone/>
              <a:defRPr>
                <a:solidFill>
                  <a:schemeClr val="tx1">
                    <a:tint val="75000"/>
                  </a:schemeClr>
                </a:solidFill>
                <a:latin typeface="+mn-lt"/>
              </a:defRPr>
            </a:lvl7pPr>
            <a:lvl8pPr marL="3200400" indent="0" algn="ctr" rtl="0" fontAlgn="base">
              <a:spcBef>
                <a:spcPct val="20000"/>
              </a:spcBef>
              <a:spcAft>
                <a:spcPct val="0"/>
              </a:spcAft>
              <a:buNone/>
              <a:defRPr>
                <a:solidFill>
                  <a:schemeClr val="tx1">
                    <a:tint val="75000"/>
                  </a:schemeClr>
                </a:solidFill>
                <a:latin typeface="+mn-lt"/>
              </a:defRPr>
            </a:lvl8pPr>
            <a:lvl9pPr marL="3657600" indent="0" algn="ctr" rtl="0" fontAlgn="base">
              <a:spcBef>
                <a:spcPct val="20000"/>
              </a:spcBef>
              <a:spcAft>
                <a:spcPct val="0"/>
              </a:spcAft>
              <a:buNone/>
              <a:defRPr>
                <a:solidFill>
                  <a:schemeClr val="tx1">
                    <a:tint val="75000"/>
                  </a:schemeClr>
                </a:solidFill>
                <a:latin typeface="+mn-lt"/>
              </a:defRPr>
            </a:lvl9pPr>
          </a:lstStyle>
          <a:p>
            <a:pPr algn="l"/>
            <a:r>
              <a:rPr lang="en-US" dirty="0">
                <a:solidFill>
                  <a:schemeClr val="tx1"/>
                </a:solidFill>
                <a:latin typeface="Myriad Pro" pitchFamily="34" charset="0"/>
                <a:ea typeface="Adobe Kaiti Std R" pitchFamily="18" charset="-128"/>
              </a:rPr>
              <a:t>To create a discussion forum for flight inspection providers, industry, academics and </a:t>
            </a:r>
            <a:r>
              <a:rPr lang="en-US" dirty="0" smtClean="0">
                <a:solidFill>
                  <a:schemeClr val="tx1"/>
                </a:solidFill>
                <a:latin typeface="Myriad Pro" pitchFamily="34" charset="0"/>
                <a:ea typeface="Adobe Kaiti Std R" pitchFamily="18" charset="-128"/>
              </a:rPr>
              <a:t>customers</a:t>
            </a:r>
            <a:endParaRPr lang="en-US" dirty="0"/>
          </a:p>
        </p:txBody>
      </p:sp>
      <p:sp>
        <p:nvSpPr>
          <p:cNvPr id="11" name="Content Placeholder 2"/>
          <p:cNvSpPr txBox="1">
            <a:spLocks/>
          </p:cNvSpPr>
          <p:nvPr/>
        </p:nvSpPr>
        <p:spPr bwMode="auto">
          <a:xfrm>
            <a:off x="146304" y="735992"/>
            <a:ext cx="8851392" cy="29579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marL="0" indent="0" algn="ctr" rtl="0" eaLnBrk="0" fontAlgn="base" hangingPunct="0">
              <a:spcBef>
                <a:spcPct val="20000"/>
              </a:spcBef>
              <a:spcAft>
                <a:spcPct val="0"/>
              </a:spcAft>
              <a:buNone/>
              <a:defRPr sz="2800" b="1">
                <a:solidFill>
                  <a:schemeClr val="tx1">
                    <a:tint val="75000"/>
                  </a:schemeClr>
                </a:solidFill>
                <a:latin typeface="+mn-lt"/>
                <a:ea typeface="+mn-ea"/>
                <a:cs typeface="+mn-cs"/>
              </a:defRPr>
            </a:lvl1pPr>
            <a:lvl2pPr marL="457200" indent="0" algn="ctr" rtl="0" eaLnBrk="0" fontAlgn="base" hangingPunct="0">
              <a:spcBef>
                <a:spcPct val="20000"/>
              </a:spcBef>
              <a:spcAft>
                <a:spcPct val="0"/>
              </a:spcAft>
              <a:buNone/>
              <a:defRPr sz="2400">
                <a:solidFill>
                  <a:schemeClr val="tx1">
                    <a:tint val="75000"/>
                  </a:schemeClr>
                </a:solidFill>
                <a:latin typeface="+mn-lt"/>
              </a:defRPr>
            </a:lvl2pPr>
            <a:lvl3pPr marL="914400" indent="0" algn="ctr" rtl="0" eaLnBrk="0" fontAlgn="base" hangingPunct="0">
              <a:spcBef>
                <a:spcPct val="20000"/>
              </a:spcBef>
              <a:spcAft>
                <a:spcPct val="0"/>
              </a:spcAft>
              <a:buNone/>
              <a:defRPr sz="2000">
                <a:solidFill>
                  <a:schemeClr val="tx1">
                    <a:tint val="75000"/>
                  </a:schemeClr>
                </a:solidFill>
                <a:latin typeface="+mn-lt"/>
              </a:defRPr>
            </a:lvl3pPr>
            <a:lvl4pPr marL="1371600" indent="0" algn="ctr" rtl="0" eaLnBrk="0" fontAlgn="base" hangingPunct="0">
              <a:spcBef>
                <a:spcPct val="20000"/>
              </a:spcBef>
              <a:spcAft>
                <a:spcPct val="0"/>
              </a:spcAft>
              <a:buNone/>
              <a:defRPr>
                <a:solidFill>
                  <a:schemeClr val="tx1">
                    <a:tint val="75000"/>
                  </a:schemeClr>
                </a:solidFill>
                <a:latin typeface="+mn-lt"/>
              </a:defRPr>
            </a:lvl4pPr>
            <a:lvl5pPr marL="1828800" indent="0" algn="ctr" rtl="0" eaLnBrk="0" fontAlgn="base" hangingPunct="0">
              <a:spcBef>
                <a:spcPct val="20000"/>
              </a:spcBef>
              <a:spcAft>
                <a:spcPct val="0"/>
              </a:spcAft>
              <a:buNone/>
              <a:defRPr>
                <a:solidFill>
                  <a:schemeClr val="tx1">
                    <a:tint val="75000"/>
                  </a:schemeClr>
                </a:solidFill>
                <a:latin typeface="+mn-lt"/>
              </a:defRPr>
            </a:lvl5pPr>
            <a:lvl6pPr marL="2286000" indent="0" algn="ctr" rtl="0" fontAlgn="base">
              <a:spcBef>
                <a:spcPct val="20000"/>
              </a:spcBef>
              <a:spcAft>
                <a:spcPct val="0"/>
              </a:spcAft>
              <a:buNone/>
              <a:defRPr>
                <a:solidFill>
                  <a:schemeClr val="tx1">
                    <a:tint val="75000"/>
                  </a:schemeClr>
                </a:solidFill>
                <a:latin typeface="+mn-lt"/>
              </a:defRPr>
            </a:lvl6pPr>
            <a:lvl7pPr marL="2743200" indent="0" algn="ctr" rtl="0" fontAlgn="base">
              <a:spcBef>
                <a:spcPct val="20000"/>
              </a:spcBef>
              <a:spcAft>
                <a:spcPct val="0"/>
              </a:spcAft>
              <a:buNone/>
              <a:defRPr>
                <a:solidFill>
                  <a:schemeClr val="tx1">
                    <a:tint val="75000"/>
                  </a:schemeClr>
                </a:solidFill>
                <a:latin typeface="+mn-lt"/>
              </a:defRPr>
            </a:lvl7pPr>
            <a:lvl8pPr marL="3200400" indent="0" algn="ctr" rtl="0" fontAlgn="base">
              <a:spcBef>
                <a:spcPct val="20000"/>
              </a:spcBef>
              <a:spcAft>
                <a:spcPct val="0"/>
              </a:spcAft>
              <a:buNone/>
              <a:defRPr>
                <a:solidFill>
                  <a:schemeClr val="tx1">
                    <a:tint val="75000"/>
                  </a:schemeClr>
                </a:solidFill>
                <a:latin typeface="+mn-lt"/>
              </a:defRPr>
            </a:lvl8pPr>
            <a:lvl9pPr marL="3657600" indent="0" algn="ctr" rtl="0" fontAlgn="base">
              <a:spcBef>
                <a:spcPct val="20000"/>
              </a:spcBef>
              <a:spcAft>
                <a:spcPct val="0"/>
              </a:spcAft>
              <a:buNone/>
              <a:defRPr>
                <a:solidFill>
                  <a:schemeClr val="tx1">
                    <a:tint val="75000"/>
                  </a:schemeClr>
                </a:solidFill>
                <a:latin typeface="+mn-lt"/>
              </a:defRPr>
            </a:lvl9pPr>
          </a:lstStyle>
          <a:p>
            <a:pPr algn="l"/>
            <a:r>
              <a:rPr lang="en-US" dirty="0">
                <a:solidFill>
                  <a:schemeClr val="tx1"/>
                </a:solidFill>
                <a:latin typeface="Myriad Pro" pitchFamily="34" charset="0"/>
                <a:ea typeface="Adobe Kaiti Std R" pitchFamily="18" charset="-128"/>
              </a:rPr>
              <a:t>To recommend and support symposium </a:t>
            </a:r>
            <a:r>
              <a:rPr lang="en-US" dirty="0" smtClean="0">
                <a:solidFill>
                  <a:schemeClr val="tx1"/>
                </a:solidFill>
                <a:latin typeface="Myriad Pro" pitchFamily="34" charset="0"/>
                <a:ea typeface="Adobe Kaiti Std R" pitchFamily="18" charset="-128"/>
              </a:rPr>
              <a:t>hosts</a:t>
            </a:r>
            <a:endParaRPr lang="en-US" dirty="0">
              <a:solidFill>
                <a:schemeClr val="tx1"/>
              </a:solidFill>
              <a:latin typeface="Myriad Pro" pitchFamily="34" charset="0"/>
              <a:ea typeface="Adobe Kaiti Std R" pitchFamily="18" charset="-128"/>
            </a:endParaRPr>
          </a:p>
        </p:txBody>
      </p:sp>
      <p:sp>
        <p:nvSpPr>
          <p:cNvPr id="13" name="Content Placeholder 2"/>
          <p:cNvSpPr txBox="1">
            <a:spLocks/>
          </p:cNvSpPr>
          <p:nvPr/>
        </p:nvSpPr>
        <p:spPr bwMode="auto">
          <a:xfrm>
            <a:off x="146304" y="731519"/>
            <a:ext cx="8851392" cy="29579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marL="0" indent="0" algn="ctr" rtl="0" eaLnBrk="0" fontAlgn="base" hangingPunct="0">
              <a:spcBef>
                <a:spcPct val="20000"/>
              </a:spcBef>
              <a:spcAft>
                <a:spcPct val="0"/>
              </a:spcAft>
              <a:buNone/>
              <a:defRPr sz="2800" b="1">
                <a:solidFill>
                  <a:schemeClr val="tx1">
                    <a:tint val="75000"/>
                  </a:schemeClr>
                </a:solidFill>
                <a:latin typeface="+mn-lt"/>
                <a:ea typeface="+mn-ea"/>
                <a:cs typeface="+mn-cs"/>
              </a:defRPr>
            </a:lvl1pPr>
            <a:lvl2pPr marL="457200" indent="0" algn="ctr" rtl="0" eaLnBrk="0" fontAlgn="base" hangingPunct="0">
              <a:spcBef>
                <a:spcPct val="20000"/>
              </a:spcBef>
              <a:spcAft>
                <a:spcPct val="0"/>
              </a:spcAft>
              <a:buNone/>
              <a:defRPr sz="2400">
                <a:solidFill>
                  <a:schemeClr val="tx1">
                    <a:tint val="75000"/>
                  </a:schemeClr>
                </a:solidFill>
                <a:latin typeface="+mn-lt"/>
              </a:defRPr>
            </a:lvl2pPr>
            <a:lvl3pPr marL="914400" indent="0" algn="ctr" rtl="0" eaLnBrk="0" fontAlgn="base" hangingPunct="0">
              <a:spcBef>
                <a:spcPct val="20000"/>
              </a:spcBef>
              <a:spcAft>
                <a:spcPct val="0"/>
              </a:spcAft>
              <a:buNone/>
              <a:defRPr sz="2000">
                <a:solidFill>
                  <a:schemeClr val="tx1">
                    <a:tint val="75000"/>
                  </a:schemeClr>
                </a:solidFill>
                <a:latin typeface="+mn-lt"/>
              </a:defRPr>
            </a:lvl3pPr>
            <a:lvl4pPr marL="1371600" indent="0" algn="ctr" rtl="0" eaLnBrk="0" fontAlgn="base" hangingPunct="0">
              <a:spcBef>
                <a:spcPct val="20000"/>
              </a:spcBef>
              <a:spcAft>
                <a:spcPct val="0"/>
              </a:spcAft>
              <a:buNone/>
              <a:defRPr>
                <a:solidFill>
                  <a:schemeClr val="tx1">
                    <a:tint val="75000"/>
                  </a:schemeClr>
                </a:solidFill>
                <a:latin typeface="+mn-lt"/>
              </a:defRPr>
            </a:lvl4pPr>
            <a:lvl5pPr marL="1828800" indent="0" algn="ctr" rtl="0" eaLnBrk="0" fontAlgn="base" hangingPunct="0">
              <a:spcBef>
                <a:spcPct val="20000"/>
              </a:spcBef>
              <a:spcAft>
                <a:spcPct val="0"/>
              </a:spcAft>
              <a:buNone/>
              <a:defRPr>
                <a:solidFill>
                  <a:schemeClr val="tx1">
                    <a:tint val="75000"/>
                  </a:schemeClr>
                </a:solidFill>
                <a:latin typeface="+mn-lt"/>
              </a:defRPr>
            </a:lvl5pPr>
            <a:lvl6pPr marL="2286000" indent="0" algn="ctr" rtl="0" fontAlgn="base">
              <a:spcBef>
                <a:spcPct val="20000"/>
              </a:spcBef>
              <a:spcAft>
                <a:spcPct val="0"/>
              </a:spcAft>
              <a:buNone/>
              <a:defRPr>
                <a:solidFill>
                  <a:schemeClr val="tx1">
                    <a:tint val="75000"/>
                  </a:schemeClr>
                </a:solidFill>
                <a:latin typeface="+mn-lt"/>
              </a:defRPr>
            </a:lvl6pPr>
            <a:lvl7pPr marL="2743200" indent="0" algn="ctr" rtl="0" fontAlgn="base">
              <a:spcBef>
                <a:spcPct val="20000"/>
              </a:spcBef>
              <a:spcAft>
                <a:spcPct val="0"/>
              </a:spcAft>
              <a:buNone/>
              <a:defRPr>
                <a:solidFill>
                  <a:schemeClr val="tx1">
                    <a:tint val="75000"/>
                  </a:schemeClr>
                </a:solidFill>
                <a:latin typeface="+mn-lt"/>
              </a:defRPr>
            </a:lvl7pPr>
            <a:lvl8pPr marL="3200400" indent="0" algn="ctr" rtl="0" fontAlgn="base">
              <a:spcBef>
                <a:spcPct val="20000"/>
              </a:spcBef>
              <a:spcAft>
                <a:spcPct val="0"/>
              </a:spcAft>
              <a:buNone/>
              <a:defRPr>
                <a:solidFill>
                  <a:schemeClr val="tx1">
                    <a:tint val="75000"/>
                  </a:schemeClr>
                </a:solidFill>
                <a:latin typeface="+mn-lt"/>
              </a:defRPr>
            </a:lvl8pPr>
            <a:lvl9pPr marL="3657600" indent="0" algn="ctr" rtl="0" fontAlgn="base">
              <a:spcBef>
                <a:spcPct val="20000"/>
              </a:spcBef>
              <a:spcAft>
                <a:spcPct val="0"/>
              </a:spcAft>
              <a:buNone/>
              <a:defRPr>
                <a:solidFill>
                  <a:schemeClr val="tx1">
                    <a:tint val="75000"/>
                  </a:schemeClr>
                </a:solidFill>
                <a:latin typeface="+mn-lt"/>
              </a:defRPr>
            </a:lvl9pPr>
          </a:lstStyle>
          <a:p>
            <a:pPr algn="l"/>
            <a:r>
              <a:rPr lang="en-US" dirty="0">
                <a:solidFill>
                  <a:schemeClr val="tx1"/>
                </a:solidFill>
                <a:latin typeface="Myriad Pro" pitchFamily="34" charset="0"/>
                <a:ea typeface="Adobe Kaiti Std R" pitchFamily="18" charset="-128"/>
              </a:rPr>
              <a:t>To establish a resource for flight </a:t>
            </a:r>
            <a:r>
              <a:rPr lang="en-US" dirty="0" smtClean="0">
                <a:solidFill>
                  <a:schemeClr val="tx1"/>
                </a:solidFill>
                <a:latin typeface="Myriad Pro" pitchFamily="34" charset="0"/>
                <a:ea typeface="Adobe Kaiti Std R" pitchFamily="18" charset="-128"/>
              </a:rPr>
              <a:t>inspection information</a:t>
            </a:r>
            <a:endParaRPr lang="en-US" dirty="0"/>
          </a:p>
        </p:txBody>
      </p:sp>
    </p:spTree>
    <p:extLst>
      <p:ext uri="{BB962C8B-B14F-4D97-AF65-F5344CB8AC3E}">
        <p14:creationId xmlns:p14="http://schemas.microsoft.com/office/powerpoint/2010/main" val="3615769458"/>
      </p:ext>
    </p:extLst>
  </p:cSld>
  <p:clrMapOvr>
    <a:masterClrMapping/>
  </p:clrMapOvr>
  <p:transition spd="med" advTm="28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1"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0" presetClass="path" presetSubtype="0" accel="50000" decel="50000" fill="hold" grpId="0" nodeType="withEffect">
                                  <p:stCondLst>
                                    <p:cond delay="0"/>
                                  </p:stCondLst>
                                  <p:childTnLst>
                                    <p:animMotion origin="layout" path="M -0.90261 -4.07956E-6 L 0.19479 -4.07956E-6 L 1.38889E-6 -4.07956E-6 " pathEditMode="relative" ptsTypes="AAA">
                                      <p:cBhvr>
                                        <p:cTn id="8" dur="2000" fill="hold"/>
                                        <p:tgtEl>
                                          <p:spTgt spid="5"/>
                                        </p:tgtEl>
                                        <p:attrNameLst>
                                          <p:attrName>ppt_x</p:attrName>
                                          <p:attrName>ppt_y</p:attrName>
                                        </p:attrNameLst>
                                      </p:cBhvr>
                                    </p:animMotion>
                                  </p:childTnLst>
                                </p:cTn>
                              </p:par>
                              <p:par>
                                <p:cTn id="9" presetID="10" presetClass="entr" presetSubtype="0" fill="hold" grpId="1" nodeType="with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par>
                                <p:cTn id="12" presetID="42" presetClass="path" presetSubtype="0" accel="50000" decel="50000" fill="hold" grpId="0" nodeType="withEffect">
                                  <p:stCondLst>
                                    <p:cond delay="0"/>
                                  </p:stCondLst>
                                  <p:childTnLst>
                                    <p:animMotion origin="layout" path="M 0 0  L 0 0.33302  E" pathEditMode="relative" ptsTypes="">
                                      <p:cBhvr>
                                        <p:cTn id="13" dur="2000" spd="-100000" fill="hold"/>
                                        <p:tgtEl>
                                          <p:spTgt spid="4"/>
                                        </p:tgtEl>
                                        <p:attrNameLst>
                                          <p:attrName>ppt_x</p:attrName>
                                          <p:attrName>ppt_y</p:attrName>
                                        </p:attrNameLst>
                                      </p:cBhvr>
                                    </p:animMotion>
                                  </p:childTnLst>
                                </p:cTn>
                              </p:par>
                              <p:par>
                                <p:cTn id="14" presetID="10" presetClass="entr" presetSubtype="0" fill="hold" nodeType="withEffect">
                                  <p:stCondLst>
                                    <p:cond delay="150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par>
                                <p:cTn id="17" presetID="47" presetClass="entr" presetSubtype="0" fill="hold" grpId="0" nodeType="withEffect">
                                  <p:stCondLst>
                                    <p:cond delay="150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childTnLst>
                          </p:cTn>
                        </p:par>
                        <p:par>
                          <p:cTn id="22" fill="hold">
                            <p:stCondLst>
                              <p:cond delay="2500"/>
                            </p:stCondLst>
                            <p:childTnLst>
                              <p:par>
                                <p:cTn id="23" presetID="10" presetClass="exit" presetSubtype="0" fill="hold" nodeType="afterEffect">
                                  <p:stCondLst>
                                    <p:cond delay="3000"/>
                                  </p:stCondLst>
                                  <p:childTnLst>
                                    <p:animEffect transition="out" filter="fade">
                                      <p:cBhvr>
                                        <p:cTn id="24" dur="500"/>
                                        <p:tgtEl>
                                          <p:spTgt spid="6"/>
                                        </p:tgtEl>
                                      </p:cBhvr>
                                    </p:animEffect>
                                    <p:set>
                                      <p:cBhvr>
                                        <p:cTn id="25" dur="1" fill="hold">
                                          <p:stCondLst>
                                            <p:cond delay="499"/>
                                          </p:stCondLst>
                                        </p:cTn>
                                        <p:tgtEl>
                                          <p:spTgt spid="6"/>
                                        </p:tgtEl>
                                        <p:attrNameLst>
                                          <p:attrName>style.visibility</p:attrName>
                                        </p:attrNameLst>
                                      </p:cBhvr>
                                      <p:to>
                                        <p:strVal val="hidden"/>
                                      </p:to>
                                    </p:set>
                                  </p:childTnLst>
                                </p:cTn>
                              </p:par>
                              <p:par>
                                <p:cTn id="26" presetID="9" presetClass="emph" presetSubtype="0" grpId="2" nodeType="withEffect">
                                  <p:stCondLst>
                                    <p:cond delay="3000"/>
                                  </p:stCondLst>
                                  <p:childTnLst>
                                    <p:set>
                                      <p:cBhvr rctx="PPT">
                                        <p:cTn id="27" dur="indefinite"/>
                                        <p:tgtEl>
                                          <p:spTgt spid="5"/>
                                        </p:tgtEl>
                                        <p:attrNameLst>
                                          <p:attrName>style.opacity</p:attrName>
                                        </p:attrNameLst>
                                      </p:cBhvr>
                                      <p:to>
                                        <p:strVal val="0.25"/>
                                      </p:to>
                                    </p:set>
                                    <p:animEffect filter="image" prLst="opacity: 0.25">
                                      <p:cBhvr rctx="IE">
                                        <p:cTn id="28" dur="indefinite"/>
                                        <p:tgtEl>
                                          <p:spTgt spid="5"/>
                                        </p:tgtEl>
                                      </p:cBhvr>
                                    </p:animEffect>
                                  </p:childTnLst>
                                </p:cTn>
                              </p:par>
                              <p:par>
                                <p:cTn id="29" presetID="9" presetClass="emph" presetSubtype="0" grpId="2" nodeType="withEffect">
                                  <p:stCondLst>
                                    <p:cond delay="3000"/>
                                  </p:stCondLst>
                                  <p:childTnLst>
                                    <p:set>
                                      <p:cBhvr rctx="PPT">
                                        <p:cTn id="30" dur="indefinite"/>
                                        <p:tgtEl>
                                          <p:spTgt spid="4"/>
                                        </p:tgtEl>
                                        <p:attrNameLst>
                                          <p:attrName>style.opacity</p:attrName>
                                        </p:attrNameLst>
                                      </p:cBhvr>
                                      <p:to>
                                        <p:strVal val="0.25"/>
                                      </p:to>
                                    </p:set>
                                    <p:animEffect filter="image" prLst="opacity: 0.25">
                                      <p:cBhvr rctx="IE">
                                        <p:cTn id="31" dur="indefinite"/>
                                        <p:tgtEl>
                                          <p:spTgt spid="4"/>
                                        </p:tgtEl>
                                      </p:cBhvr>
                                    </p:animEffect>
                                  </p:childTnLst>
                                </p:cTn>
                              </p:par>
                              <p:par>
                                <p:cTn id="32" presetID="9" presetClass="emph" presetSubtype="0" nodeType="withEffect">
                                  <p:stCondLst>
                                    <p:cond delay="3000"/>
                                  </p:stCondLst>
                                  <p:childTnLst>
                                    <p:set>
                                      <p:cBhvr rctx="PPT">
                                        <p:cTn id="33" dur="indefinite"/>
                                        <p:tgtEl>
                                          <p:spTgt spid="3"/>
                                        </p:tgtEl>
                                        <p:attrNameLst>
                                          <p:attrName>style.opacity</p:attrName>
                                        </p:attrNameLst>
                                      </p:cBhvr>
                                      <p:to>
                                        <p:strVal val="0.25"/>
                                      </p:to>
                                    </p:set>
                                    <p:animEffect filter="image" prLst="opacity: 0.25">
                                      <p:cBhvr rctx="IE">
                                        <p:cTn id="34" dur="indefinite"/>
                                        <p:tgtEl>
                                          <p:spTgt spid="3"/>
                                        </p:tgtEl>
                                      </p:cBhvr>
                                    </p:animEffect>
                                  </p:childTnLst>
                                </p:cTn>
                              </p:par>
                              <p:par>
                                <p:cTn id="35" presetID="55" presetClass="entr" presetSubtype="0" fill="hold" grpId="0" nodeType="withEffect">
                                  <p:stCondLst>
                                    <p:cond delay="3000"/>
                                  </p:stCondLst>
                                  <p:childTnLst>
                                    <p:set>
                                      <p:cBhvr>
                                        <p:cTn id="36" dur="1" fill="hold">
                                          <p:stCondLst>
                                            <p:cond delay="0"/>
                                          </p:stCondLst>
                                        </p:cTn>
                                        <p:tgtEl>
                                          <p:spTgt spid="7"/>
                                        </p:tgtEl>
                                        <p:attrNameLst>
                                          <p:attrName>style.visibility</p:attrName>
                                        </p:attrNameLst>
                                      </p:cBhvr>
                                      <p:to>
                                        <p:strVal val="visible"/>
                                      </p:to>
                                    </p:set>
                                    <p:anim calcmode="lin" valueType="num">
                                      <p:cBhvr>
                                        <p:cTn id="37" dur="1000" fill="hold"/>
                                        <p:tgtEl>
                                          <p:spTgt spid="7"/>
                                        </p:tgtEl>
                                        <p:attrNameLst>
                                          <p:attrName>ppt_w</p:attrName>
                                        </p:attrNameLst>
                                      </p:cBhvr>
                                      <p:tavLst>
                                        <p:tav tm="0">
                                          <p:val>
                                            <p:strVal val="#ppt_w*0.70"/>
                                          </p:val>
                                        </p:tav>
                                        <p:tav tm="100000">
                                          <p:val>
                                            <p:strVal val="#ppt_w"/>
                                          </p:val>
                                        </p:tav>
                                      </p:tavLst>
                                    </p:anim>
                                    <p:anim calcmode="lin" valueType="num">
                                      <p:cBhvr>
                                        <p:cTn id="38" dur="1000" fill="hold"/>
                                        <p:tgtEl>
                                          <p:spTgt spid="7"/>
                                        </p:tgtEl>
                                        <p:attrNameLst>
                                          <p:attrName>ppt_h</p:attrName>
                                        </p:attrNameLst>
                                      </p:cBhvr>
                                      <p:tavLst>
                                        <p:tav tm="0">
                                          <p:val>
                                            <p:strVal val="#ppt_h"/>
                                          </p:val>
                                        </p:tav>
                                        <p:tav tm="100000">
                                          <p:val>
                                            <p:strVal val="#ppt_h"/>
                                          </p:val>
                                        </p:tav>
                                      </p:tavLst>
                                    </p:anim>
                                    <p:animEffect transition="in" filter="fade">
                                      <p:cBhvr>
                                        <p:cTn id="39" dur="1000"/>
                                        <p:tgtEl>
                                          <p:spTgt spid="7"/>
                                        </p:tgtEl>
                                      </p:cBhvr>
                                    </p:animEffect>
                                  </p:childTnLst>
                                </p:cTn>
                              </p:par>
                            </p:childTnLst>
                          </p:cTn>
                        </p:par>
                        <p:par>
                          <p:cTn id="40" fill="hold">
                            <p:stCondLst>
                              <p:cond delay="6500"/>
                            </p:stCondLst>
                            <p:childTnLst>
                              <p:par>
                                <p:cTn id="41" presetID="10" presetClass="exit" presetSubtype="0" fill="hold" grpId="1" nodeType="afterEffect">
                                  <p:stCondLst>
                                    <p:cond delay="4500"/>
                                  </p:stCondLst>
                                  <p:childTnLst>
                                    <p:animEffect transition="out" filter="fade">
                                      <p:cBhvr>
                                        <p:cTn id="42" dur="500"/>
                                        <p:tgtEl>
                                          <p:spTgt spid="7"/>
                                        </p:tgtEl>
                                      </p:cBhvr>
                                    </p:animEffect>
                                    <p:set>
                                      <p:cBhvr>
                                        <p:cTn id="43" dur="1" fill="hold">
                                          <p:stCondLst>
                                            <p:cond delay="499"/>
                                          </p:stCondLst>
                                        </p:cTn>
                                        <p:tgtEl>
                                          <p:spTgt spid="7"/>
                                        </p:tgtEl>
                                        <p:attrNameLst>
                                          <p:attrName>style.visibility</p:attrName>
                                        </p:attrNameLst>
                                      </p:cBhvr>
                                      <p:to>
                                        <p:strVal val="hidden"/>
                                      </p:to>
                                    </p:set>
                                  </p:childTnLst>
                                </p:cTn>
                              </p:par>
                              <p:par>
                                <p:cTn id="44" presetID="55" presetClass="entr" presetSubtype="0" fill="hold" grpId="0" nodeType="withEffect">
                                  <p:stCondLst>
                                    <p:cond delay="4500"/>
                                  </p:stCondLst>
                                  <p:childTnLst>
                                    <p:set>
                                      <p:cBhvr>
                                        <p:cTn id="45" dur="1" fill="hold">
                                          <p:stCondLst>
                                            <p:cond delay="0"/>
                                          </p:stCondLst>
                                        </p:cTn>
                                        <p:tgtEl>
                                          <p:spTgt spid="10"/>
                                        </p:tgtEl>
                                        <p:attrNameLst>
                                          <p:attrName>style.visibility</p:attrName>
                                        </p:attrNameLst>
                                      </p:cBhvr>
                                      <p:to>
                                        <p:strVal val="visible"/>
                                      </p:to>
                                    </p:set>
                                    <p:anim calcmode="lin" valueType="num">
                                      <p:cBhvr>
                                        <p:cTn id="46" dur="1000" fill="hold"/>
                                        <p:tgtEl>
                                          <p:spTgt spid="10"/>
                                        </p:tgtEl>
                                        <p:attrNameLst>
                                          <p:attrName>ppt_w</p:attrName>
                                        </p:attrNameLst>
                                      </p:cBhvr>
                                      <p:tavLst>
                                        <p:tav tm="0">
                                          <p:val>
                                            <p:strVal val="#ppt_w*0.70"/>
                                          </p:val>
                                        </p:tav>
                                        <p:tav tm="100000">
                                          <p:val>
                                            <p:strVal val="#ppt_w"/>
                                          </p:val>
                                        </p:tav>
                                      </p:tavLst>
                                    </p:anim>
                                    <p:anim calcmode="lin" valueType="num">
                                      <p:cBhvr>
                                        <p:cTn id="47" dur="1000" fill="hold"/>
                                        <p:tgtEl>
                                          <p:spTgt spid="10"/>
                                        </p:tgtEl>
                                        <p:attrNameLst>
                                          <p:attrName>ppt_h</p:attrName>
                                        </p:attrNameLst>
                                      </p:cBhvr>
                                      <p:tavLst>
                                        <p:tav tm="0">
                                          <p:val>
                                            <p:strVal val="#ppt_h"/>
                                          </p:val>
                                        </p:tav>
                                        <p:tav tm="100000">
                                          <p:val>
                                            <p:strVal val="#ppt_h"/>
                                          </p:val>
                                        </p:tav>
                                      </p:tavLst>
                                    </p:anim>
                                    <p:animEffect transition="in" filter="fade">
                                      <p:cBhvr>
                                        <p:cTn id="48" dur="1000"/>
                                        <p:tgtEl>
                                          <p:spTgt spid="10"/>
                                        </p:tgtEl>
                                      </p:cBhvr>
                                    </p:animEffect>
                                  </p:childTnLst>
                                </p:cTn>
                              </p:par>
                            </p:childTnLst>
                          </p:cTn>
                        </p:par>
                        <p:par>
                          <p:cTn id="49" fill="hold">
                            <p:stCondLst>
                              <p:cond delay="12000"/>
                            </p:stCondLst>
                            <p:childTnLst>
                              <p:par>
                                <p:cTn id="50" presetID="10" presetClass="exit" presetSubtype="0" fill="hold" grpId="1" nodeType="afterEffect">
                                  <p:stCondLst>
                                    <p:cond delay="4500"/>
                                  </p:stCondLst>
                                  <p:childTnLst>
                                    <p:animEffect transition="out" filter="fade">
                                      <p:cBhvr>
                                        <p:cTn id="51" dur="500"/>
                                        <p:tgtEl>
                                          <p:spTgt spid="10"/>
                                        </p:tgtEl>
                                      </p:cBhvr>
                                    </p:animEffect>
                                    <p:set>
                                      <p:cBhvr>
                                        <p:cTn id="52" dur="1" fill="hold">
                                          <p:stCondLst>
                                            <p:cond delay="499"/>
                                          </p:stCondLst>
                                        </p:cTn>
                                        <p:tgtEl>
                                          <p:spTgt spid="10"/>
                                        </p:tgtEl>
                                        <p:attrNameLst>
                                          <p:attrName>style.visibility</p:attrName>
                                        </p:attrNameLst>
                                      </p:cBhvr>
                                      <p:to>
                                        <p:strVal val="hidden"/>
                                      </p:to>
                                    </p:set>
                                  </p:childTnLst>
                                </p:cTn>
                              </p:par>
                              <p:par>
                                <p:cTn id="53" presetID="55" presetClass="entr" presetSubtype="0" fill="hold" grpId="0" nodeType="withEffect">
                                  <p:stCondLst>
                                    <p:cond delay="4500"/>
                                  </p:stCondLst>
                                  <p:childTnLst>
                                    <p:set>
                                      <p:cBhvr>
                                        <p:cTn id="54" dur="1" fill="hold">
                                          <p:stCondLst>
                                            <p:cond delay="0"/>
                                          </p:stCondLst>
                                        </p:cTn>
                                        <p:tgtEl>
                                          <p:spTgt spid="11"/>
                                        </p:tgtEl>
                                        <p:attrNameLst>
                                          <p:attrName>style.visibility</p:attrName>
                                        </p:attrNameLst>
                                      </p:cBhvr>
                                      <p:to>
                                        <p:strVal val="visible"/>
                                      </p:to>
                                    </p:set>
                                    <p:anim calcmode="lin" valueType="num">
                                      <p:cBhvr>
                                        <p:cTn id="55" dur="1000" fill="hold"/>
                                        <p:tgtEl>
                                          <p:spTgt spid="11"/>
                                        </p:tgtEl>
                                        <p:attrNameLst>
                                          <p:attrName>ppt_w</p:attrName>
                                        </p:attrNameLst>
                                      </p:cBhvr>
                                      <p:tavLst>
                                        <p:tav tm="0">
                                          <p:val>
                                            <p:strVal val="#ppt_w*0.70"/>
                                          </p:val>
                                        </p:tav>
                                        <p:tav tm="100000">
                                          <p:val>
                                            <p:strVal val="#ppt_w"/>
                                          </p:val>
                                        </p:tav>
                                      </p:tavLst>
                                    </p:anim>
                                    <p:anim calcmode="lin" valueType="num">
                                      <p:cBhvr>
                                        <p:cTn id="56" dur="1000" fill="hold"/>
                                        <p:tgtEl>
                                          <p:spTgt spid="11"/>
                                        </p:tgtEl>
                                        <p:attrNameLst>
                                          <p:attrName>ppt_h</p:attrName>
                                        </p:attrNameLst>
                                      </p:cBhvr>
                                      <p:tavLst>
                                        <p:tav tm="0">
                                          <p:val>
                                            <p:strVal val="#ppt_h"/>
                                          </p:val>
                                        </p:tav>
                                        <p:tav tm="100000">
                                          <p:val>
                                            <p:strVal val="#ppt_h"/>
                                          </p:val>
                                        </p:tav>
                                      </p:tavLst>
                                    </p:anim>
                                    <p:animEffect transition="in" filter="fade">
                                      <p:cBhvr>
                                        <p:cTn id="57" dur="1000"/>
                                        <p:tgtEl>
                                          <p:spTgt spid="11"/>
                                        </p:tgtEl>
                                      </p:cBhvr>
                                    </p:animEffect>
                                  </p:childTnLst>
                                </p:cTn>
                              </p:par>
                            </p:childTnLst>
                          </p:cTn>
                        </p:par>
                        <p:par>
                          <p:cTn id="58" fill="hold">
                            <p:stCondLst>
                              <p:cond delay="17500"/>
                            </p:stCondLst>
                            <p:childTnLst>
                              <p:par>
                                <p:cTn id="59" presetID="10" presetClass="exit" presetSubtype="0" fill="hold" grpId="1" nodeType="afterEffect">
                                  <p:stCondLst>
                                    <p:cond delay="4500"/>
                                  </p:stCondLst>
                                  <p:childTnLst>
                                    <p:animEffect transition="out" filter="fade">
                                      <p:cBhvr>
                                        <p:cTn id="60" dur="500"/>
                                        <p:tgtEl>
                                          <p:spTgt spid="11"/>
                                        </p:tgtEl>
                                      </p:cBhvr>
                                    </p:animEffect>
                                    <p:set>
                                      <p:cBhvr>
                                        <p:cTn id="61" dur="1" fill="hold">
                                          <p:stCondLst>
                                            <p:cond delay="499"/>
                                          </p:stCondLst>
                                        </p:cTn>
                                        <p:tgtEl>
                                          <p:spTgt spid="11"/>
                                        </p:tgtEl>
                                        <p:attrNameLst>
                                          <p:attrName>style.visibility</p:attrName>
                                        </p:attrNameLst>
                                      </p:cBhvr>
                                      <p:to>
                                        <p:strVal val="hidden"/>
                                      </p:to>
                                    </p:set>
                                  </p:childTnLst>
                                </p:cTn>
                              </p:par>
                              <p:par>
                                <p:cTn id="62" presetID="55" presetClass="entr" presetSubtype="0" fill="hold" grpId="0" nodeType="withEffect">
                                  <p:stCondLst>
                                    <p:cond delay="4500"/>
                                  </p:stCondLst>
                                  <p:childTnLst>
                                    <p:set>
                                      <p:cBhvr>
                                        <p:cTn id="63" dur="1" fill="hold">
                                          <p:stCondLst>
                                            <p:cond delay="0"/>
                                          </p:stCondLst>
                                        </p:cTn>
                                        <p:tgtEl>
                                          <p:spTgt spid="13"/>
                                        </p:tgtEl>
                                        <p:attrNameLst>
                                          <p:attrName>style.visibility</p:attrName>
                                        </p:attrNameLst>
                                      </p:cBhvr>
                                      <p:to>
                                        <p:strVal val="visible"/>
                                      </p:to>
                                    </p:set>
                                    <p:anim calcmode="lin" valueType="num">
                                      <p:cBhvr>
                                        <p:cTn id="64" dur="1000" fill="hold"/>
                                        <p:tgtEl>
                                          <p:spTgt spid="13"/>
                                        </p:tgtEl>
                                        <p:attrNameLst>
                                          <p:attrName>ppt_w</p:attrName>
                                        </p:attrNameLst>
                                      </p:cBhvr>
                                      <p:tavLst>
                                        <p:tav tm="0">
                                          <p:val>
                                            <p:strVal val="#ppt_w*0.70"/>
                                          </p:val>
                                        </p:tav>
                                        <p:tav tm="100000">
                                          <p:val>
                                            <p:strVal val="#ppt_w"/>
                                          </p:val>
                                        </p:tav>
                                      </p:tavLst>
                                    </p:anim>
                                    <p:anim calcmode="lin" valueType="num">
                                      <p:cBhvr>
                                        <p:cTn id="65" dur="1000" fill="hold"/>
                                        <p:tgtEl>
                                          <p:spTgt spid="13"/>
                                        </p:tgtEl>
                                        <p:attrNameLst>
                                          <p:attrName>ppt_h</p:attrName>
                                        </p:attrNameLst>
                                      </p:cBhvr>
                                      <p:tavLst>
                                        <p:tav tm="0">
                                          <p:val>
                                            <p:strVal val="#ppt_h"/>
                                          </p:val>
                                        </p:tav>
                                        <p:tav tm="100000">
                                          <p:val>
                                            <p:strVal val="#ppt_h"/>
                                          </p:val>
                                        </p:tav>
                                      </p:tavLst>
                                    </p:anim>
                                    <p:animEffect transition="in" filter="fade">
                                      <p:cBhvr>
                                        <p:cTn id="66"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4" grpId="2" animBg="1"/>
      <p:bldP spid="5" grpId="0" animBg="1"/>
      <p:bldP spid="5" grpId="1" animBg="1"/>
      <p:bldP spid="5" grpId="2" animBg="1"/>
      <p:bldP spid="9" grpId="0"/>
      <p:bldP spid="7" grpId="0"/>
      <p:bldP spid="7" grpId="1"/>
      <p:bldP spid="10" grpId="0"/>
      <p:bldP spid="10" grpId="1"/>
      <p:bldP spid="11" grpId="0"/>
      <p:bldP spid="11" grpId="1"/>
      <p:bldP spid="1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p:cNvPicPr>
          <p:nvPr/>
        </p:nvPicPr>
        <p:blipFill>
          <a:blip r:embed="rId3">
            <a:duotone>
              <a:prstClr val="black"/>
              <a:srgbClr val="234770">
                <a:tint val="45000"/>
                <a:satMod val="400000"/>
              </a:srgbClr>
            </a:duotone>
            <a:extLst>
              <a:ext uri="{28A0092B-C50C-407E-A947-70E740481C1C}">
                <a14:useLocalDpi xmlns:a14="http://schemas.microsoft.com/office/drawing/2010/main" val="0"/>
              </a:ext>
            </a:extLst>
          </a:blip>
          <a:stretch>
            <a:fillRect/>
          </a:stretch>
        </p:blipFill>
        <p:spPr>
          <a:xfrm>
            <a:off x="146304" y="727049"/>
            <a:ext cx="8851392" cy="2953512"/>
          </a:xfrm>
          <a:prstGeom prst="rect">
            <a:avLst/>
          </a:prstGeom>
          <a:effectLst>
            <a:innerShdw blurRad="63500" dist="50800" dir="13500000">
              <a:prstClr val="black">
                <a:alpha val="50000"/>
              </a:prstClr>
            </a:innerShdw>
          </a:effectLst>
        </p:spPr>
      </p:pic>
      <p:sp>
        <p:nvSpPr>
          <p:cNvPr id="4" name="Rectangle 3"/>
          <p:cNvSpPr/>
          <p:nvPr/>
        </p:nvSpPr>
        <p:spPr>
          <a:xfrm>
            <a:off x="5267688" y="0"/>
            <a:ext cx="3400424" cy="6858000"/>
          </a:xfrm>
          <a:prstGeom prst="rect">
            <a:avLst/>
          </a:prstGeom>
          <a:gradFill flip="none" rotWithShape="1">
            <a:gsLst>
              <a:gs pos="0">
                <a:schemeClr val="bg1">
                  <a:alpha val="45000"/>
                </a:schemeClr>
              </a:gs>
              <a:gs pos="100000">
                <a:schemeClr val="bg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6" name="Picture 5"/>
          <p:cNvPicPr>
            <a:picLocks/>
          </p:cNvPicPr>
          <p:nvPr/>
        </p:nvPicPr>
        <p:blipFill rotWithShape="1">
          <a:blip r:embed="rId3">
            <a:extLst>
              <a:ext uri="{28A0092B-C50C-407E-A947-70E740481C1C}">
                <a14:useLocalDpi xmlns:a14="http://schemas.microsoft.com/office/drawing/2010/main" val="0"/>
              </a:ext>
            </a:extLst>
          </a:blip>
          <a:srcRect l="57860" r="3723"/>
          <a:stretch/>
        </p:blipFill>
        <p:spPr>
          <a:xfrm>
            <a:off x="5267688" y="731520"/>
            <a:ext cx="3400424" cy="2953512"/>
          </a:xfrm>
          <a:prstGeom prst="rect">
            <a:avLst/>
          </a:prstGeom>
          <a:effectLst>
            <a:innerShdw blurRad="63500" dist="50800" dir="16200000">
              <a:prstClr val="black">
                <a:alpha val="50000"/>
              </a:prstClr>
            </a:innerShdw>
          </a:effectLst>
        </p:spPr>
      </p:pic>
      <p:sp>
        <p:nvSpPr>
          <p:cNvPr id="5" name="Rectangle 4"/>
          <p:cNvSpPr/>
          <p:nvPr/>
        </p:nvSpPr>
        <p:spPr>
          <a:xfrm>
            <a:off x="5090463" y="548650"/>
            <a:ext cx="3744455" cy="3283599"/>
          </a:xfrm>
          <a:prstGeom prst="rect">
            <a:avLst/>
          </a:prstGeom>
          <a:noFill/>
          <a:ln w="9525">
            <a:solidFill>
              <a:schemeClr val="bg1">
                <a:alpha val="3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9" name="TextBox 8"/>
          <p:cNvSpPr txBox="1"/>
          <p:nvPr/>
        </p:nvSpPr>
        <p:spPr>
          <a:xfrm>
            <a:off x="5493712" y="3889856"/>
            <a:ext cx="2937957" cy="523220"/>
          </a:xfrm>
          <a:prstGeom prst="rect">
            <a:avLst/>
          </a:prstGeom>
          <a:noFill/>
        </p:spPr>
        <p:txBody>
          <a:bodyPr wrap="square" rtlCol="0">
            <a:spAutoFit/>
          </a:bodyPr>
          <a:lstStyle/>
          <a:p>
            <a:pPr algn="ctr"/>
            <a:r>
              <a:rPr lang="en-US" sz="2800" b="1" dirty="0" smtClean="0">
                <a:solidFill>
                  <a:prstClr val="white"/>
                </a:solidFill>
                <a:latin typeface="Century" panose="02040604050505020304" pitchFamily="18" charset="0"/>
              </a:rPr>
              <a:t>COMPOSITION</a:t>
            </a:r>
            <a:endParaRPr lang="en-US" sz="2800" b="1" dirty="0">
              <a:solidFill>
                <a:prstClr val="white"/>
              </a:solidFill>
              <a:latin typeface="Century" panose="02040604050505020304" pitchFamily="18" charset="0"/>
            </a:endParaRPr>
          </a:p>
        </p:txBody>
      </p:sp>
      <p:cxnSp>
        <p:nvCxnSpPr>
          <p:cNvPr id="14" name="Straight Connector 13"/>
          <p:cNvCxnSpPr/>
          <p:nvPr/>
        </p:nvCxnSpPr>
        <p:spPr>
          <a:xfrm rot="5400000">
            <a:off x="-2055812" y="2189655"/>
            <a:ext cx="6858000" cy="1588"/>
          </a:xfrm>
          <a:prstGeom prst="line">
            <a:avLst/>
          </a:prstGeom>
          <a:ln w="76200">
            <a:gradFill flip="none" rotWithShape="1">
              <a:gsLst>
                <a:gs pos="0">
                  <a:srgbClr val="94ACD0">
                    <a:alpha val="0"/>
                  </a:srgbClr>
                </a:gs>
                <a:gs pos="50000">
                  <a:srgbClr val="94ACD0"/>
                </a:gs>
                <a:gs pos="99000">
                  <a:srgbClr val="94ACD0">
                    <a:alpha val="0"/>
                  </a:srgbClr>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15" name="Rectangle 14"/>
          <p:cNvSpPr/>
          <p:nvPr/>
        </p:nvSpPr>
        <p:spPr>
          <a:xfrm>
            <a:off x="1372394" y="1276049"/>
            <a:ext cx="1828800" cy="1828800"/>
          </a:xfrm>
          <a:prstGeom prst="rect">
            <a:avLst/>
          </a:prstGeom>
          <a:solidFill>
            <a:srgbClr val="234770"/>
          </a:solidFill>
          <a:ln/>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2000" dirty="0" smtClean="0">
                <a:solidFill>
                  <a:prstClr val="white"/>
                </a:solidFill>
              </a:rPr>
              <a:t>Regulatory Authorities</a:t>
            </a:r>
            <a:endParaRPr lang="en-US" sz="2000" dirty="0">
              <a:solidFill>
                <a:prstClr val="white"/>
              </a:solidFill>
            </a:endParaRPr>
          </a:p>
        </p:txBody>
      </p:sp>
      <p:cxnSp>
        <p:nvCxnSpPr>
          <p:cNvPr id="16" name="Straight Connector 15"/>
          <p:cNvCxnSpPr/>
          <p:nvPr/>
        </p:nvCxnSpPr>
        <p:spPr>
          <a:xfrm rot="5400000">
            <a:off x="306388" y="2189655"/>
            <a:ext cx="6858000" cy="1588"/>
          </a:xfrm>
          <a:prstGeom prst="line">
            <a:avLst/>
          </a:prstGeom>
          <a:ln w="76200">
            <a:gradFill flip="none" rotWithShape="1">
              <a:gsLst>
                <a:gs pos="0">
                  <a:schemeClr val="accent1">
                    <a:tint val="66000"/>
                    <a:satMod val="160000"/>
                    <a:alpha val="0"/>
                  </a:schemeClr>
                </a:gs>
                <a:gs pos="50000">
                  <a:schemeClr val="bg1">
                    <a:lumMod val="75000"/>
                  </a:schemeClr>
                </a:gs>
                <a:gs pos="99000">
                  <a:schemeClr val="bg1">
                    <a:lumMod val="75000"/>
                    <a:alpha val="0"/>
                  </a:schemeClr>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17" name="Rectangle 16"/>
          <p:cNvSpPr/>
          <p:nvPr/>
        </p:nvSpPr>
        <p:spPr>
          <a:xfrm>
            <a:off x="3734594" y="1276049"/>
            <a:ext cx="1828800" cy="1828800"/>
          </a:xfrm>
          <a:prstGeom prst="rect">
            <a:avLst/>
          </a:prstGeom>
          <a:solidFill>
            <a:srgbClr val="598FCB"/>
          </a:solidFill>
          <a:ln/>
        </p:spPr>
        <p:style>
          <a:lnRef idx="0">
            <a:schemeClr val="accent3"/>
          </a:lnRef>
          <a:fillRef idx="3">
            <a:schemeClr val="accent3"/>
          </a:fillRef>
          <a:effectRef idx="3">
            <a:schemeClr val="accent3"/>
          </a:effectRef>
          <a:fontRef idx="minor">
            <a:schemeClr val="lt1"/>
          </a:fontRef>
        </p:style>
        <p:txBody>
          <a:bodyPr rtlCol="0" anchor="ctr"/>
          <a:lstStyle/>
          <a:p>
            <a:pPr algn="ctr"/>
            <a:r>
              <a:rPr lang="en-US" sz="2000" dirty="0">
                <a:solidFill>
                  <a:prstClr val="white"/>
                </a:solidFill>
              </a:rPr>
              <a:t>Service </a:t>
            </a:r>
            <a:r>
              <a:rPr lang="en-US" sz="2000" dirty="0" smtClean="0">
                <a:solidFill>
                  <a:prstClr val="white"/>
                </a:solidFill>
              </a:rPr>
              <a:t>Providers</a:t>
            </a:r>
            <a:endParaRPr lang="en-US" sz="2000" dirty="0">
              <a:solidFill>
                <a:prstClr val="white"/>
              </a:solidFill>
            </a:endParaRPr>
          </a:p>
        </p:txBody>
      </p:sp>
      <p:cxnSp>
        <p:nvCxnSpPr>
          <p:cNvPr id="18" name="Straight Connector 17"/>
          <p:cNvCxnSpPr/>
          <p:nvPr/>
        </p:nvCxnSpPr>
        <p:spPr>
          <a:xfrm rot="5400000">
            <a:off x="2669382" y="2189655"/>
            <a:ext cx="6858000" cy="1588"/>
          </a:xfrm>
          <a:prstGeom prst="line">
            <a:avLst/>
          </a:prstGeom>
          <a:ln w="76200">
            <a:gradFill flip="none" rotWithShape="1">
              <a:gsLst>
                <a:gs pos="0">
                  <a:schemeClr val="accent5">
                    <a:lumMod val="60000"/>
                    <a:lumOff val="40000"/>
                    <a:alpha val="0"/>
                  </a:schemeClr>
                </a:gs>
                <a:gs pos="50000">
                  <a:schemeClr val="accent5">
                    <a:lumMod val="60000"/>
                    <a:lumOff val="40000"/>
                  </a:schemeClr>
                </a:gs>
                <a:gs pos="99000">
                  <a:schemeClr val="accent5">
                    <a:lumMod val="60000"/>
                    <a:lumOff val="40000"/>
                    <a:alpha val="0"/>
                  </a:schemeClr>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19" name="Rectangle 18"/>
          <p:cNvSpPr/>
          <p:nvPr/>
        </p:nvSpPr>
        <p:spPr>
          <a:xfrm>
            <a:off x="6097588" y="1276049"/>
            <a:ext cx="1828800" cy="1828800"/>
          </a:xfrm>
          <a:prstGeom prst="rect">
            <a:avLst/>
          </a:prstGeom>
          <a:solidFill>
            <a:srgbClr val="99BADF"/>
          </a:solidFill>
          <a:ln/>
        </p:spPr>
        <p:style>
          <a:lnRef idx="0">
            <a:schemeClr val="accent5"/>
          </a:lnRef>
          <a:fillRef idx="3">
            <a:schemeClr val="accent5"/>
          </a:fillRef>
          <a:effectRef idx="3">
            <a:schemeClr val="accent5"/>
          </a:effectRef>
          <a:fontRef idx="minor">
            <a:schemeClr val="lt1"/>
          </a:fontRef>
        </p:style>
        <p:txBody>
          <a:bodyPr rtlCol="0" anchor="ctr"/>
          <a:lstStyle/>
          <a:p>
            <a:pPr marL="0" lvl="1" algn="ctr"/>
            <a:r>
              <a:rPr lang="en-US" sz="2000" dirty="0" smtClean="0"/>
              <a:t>Equipment Manufacturers</a:t>
            </a:r>
            <a:endParaRPr lang="en-US" sz="2000" dirty="0"/>
          </a:p>
        </p:txBody>
      </p:sp>
      <p:cxnSp>
        <p:nvCxnSpPr>
          <p:cNvPr id="20" name="Straight Connector 19"/>
          <p:cNvCxnSpPr/>
          <p:nvPr/>
        </p:nvCxnSpPr>
        <p:spPr>
          <a:xfrm rot="5400000">
            <a:off x="-2050752" y="2189655"/>
            <a:ext cx="6858000" cy="1588"/>
          </a:xfrm>
          <a:prstGeom prst="line">
            <a:avLst/>
          </a:prstGeom>
          <a:ln w="76200">
            <a:gradFill flip="none" rotWithShape="1">
              <a:gsLst>
                <a:gs pos="0">
                  <a:srgbClr val="94ACD0">
                    <a:alpha val="0"/>
                  </a:srgbClr>
                </a:gs>
                <a:gs pos="50000">
                  <a:srgbClr val="1D2F68"/>
                </a:gs>
                <a:gs pos="99000">
                  <a:srgbClr val="94ACD0">
                    <a:alpha val="0"/>
                  </a:srgbClr>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21" name="Rectangle 20"/>
          <p:cNvSpPr/>
          <p:nvPr/>
        </p:nvSpPr>
        <p:spPr>
          <a:xfrm>
            <a:off x="1377454" y="1276049"/>
            <a:ext cx="1828800" cy="1828800"/>
          </a:xfrm>
          <a:prstGeom prst="rect">
            <a:avLst/>
          </a:prstGeom>
          <a:solidFill>
            <a:schemeClr val="bg2">
              <a:lumMod val="50000"/>
            </a:schemeClr>
          </a:solidFill>
          <a:ln/>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2000" dirty="0" smtClean="0">
                <a:solidFill>
                  <a:prstClr val="white"/>
                </a:solidFill>
              </a:rPr>
              <a:t>Academia and </a:t>
            </a:r>
            <a:r>
              <a:rPr lang="en-US" sz="2000" dirty="0">
                <a:solidFill>
                  <a:prstClr val="white"/>
                </a:solidFill>
              </a:rPr>
              <a:t> Research </a:t>
            </a:r>
            <a:r>
              <a:rPr lang="en-US" sz="2000" dirty="0" smtClean="0">
                <a:solidFill>
                  <a:prstClr val="white"/>
                </a:solidFill>
              </a:rPr>
              <a:t>Organizations </a:t>
            </a:r>
            <a:endParaRPr lang="en-US" sz="2000" dirty="0">
              <a:solidFill>
                <a:prstClr val="white"/>
              </a:solidFill>
            </a:endParaRPr>
          </a:p>
        </p:txBody>
      </p:sp>
      <p:cxnSp>
        <p:nvCxnSpPr>
          <p:cNvPr id="22" name="Straight Connector 21"/>
          <p:cNvCxnSpPr/>
          <p:nvPr/>
        </p:nvCxnSpPr>
        <p:spPr>
          <a:xfrm rot="5400000">
            <a:off x="311448" y="2189655"/>
            <a:ext cx="6858000" cy="1588"/>
          </a:xfrm>
          <a:prstGeom prst="line">
            <a:avLst/>
          </a:prstGeom>
          <a:ln w="76200">
            <a:gradFill flip="none" rotWithShape="1">
              <a:gsLst>
                <a:gs pos="0">
                  <a:schemeClr val="accent1">
                    <a:tint val="66000"/>
                    <a:satMod val="160000"/>
                    <a:alpha val="0"/>
                  </a:schemeClr>
                </a:gs>
                <a:gs pos="50000">
                  <a:schemeClr val="accent1">
                    <a:lumMod val="99000"/>
                    <a:lumOff val="1000"/>
                  </a:schemeClr>
                </a:gs>
                <a:gs pos="99000">
                  <a:schemeClr val="bg1">
                    <a:lumMod val="75000"/>
                    <a:alpha val="0"/>
                  </a:schemeClr>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23" name="Rectangle 22"/>
          <p:cNvSpPr/>
          <p:nvPr/>
        </p:nvSpPr>
        <p:spPr>
          <a:xfrm>
            <a:off x="3739654" y="1276049"/>
            <a:ext cx="1828800" cy="1828800"/>
          </a:xfrm>
          <a:prstGeom prst="rect">
            <a:avLst/>
          </a:prstGeom>
          <a:solidFill>
            <a:srgbClr val="6D6D6D"/>
          </a:solidFill>
          <a:ln/>
        </p:spPr>
        <p:style>
          <a:lnRef idx="0">
            <a:schemeClr val="accent3"/>
          </a:lnRef>
          <a:fillRef idx="3">
            <a:schemeClr val="accent3"/>
          </a:fillRef>
          <a:effectRef idx="3">
            <a:schemeClr val="accent3"/>
          </a:effectRef>
          <a:fontRef idx="minor">
            <a:schemeClr val="lt1"/>
          </a:fontRef>
        </p:style>
        <p:txBody>
          <a:bodyPr rtlCol="0" anchor="ctr"/>
          <a:lstStyle/>
          <a:p>
            <a:pPr algn="ctr"/>
            <a:r>
              <a:rPr lang="en-US" sz="2000" dirty="0">
                <a:solidFill>
                  <a:prstClr val="white"/>
                </a:solidFill>
              </a:rPr>
              <a:t> System Integrators</a:t>
            </a:r>
          </a:p>
        </p:txBody>
      </p:sp>
      <p:cxnSp>
        <p:nvCxnSpPr>
          <p:cNvPr id="24" name="Straight Connector 23"/>
          <p:cNvCxnSpPr/>
          <p:nvPr/>
        </p:nvCxnSpPr>
        <p:spPr>
          <a:xfrm rot="5400000">
            <a:off x="2674442" y="2189655"/>
            <a:ext cx="6858000" cy="1588"/>
          </a:xfrm>
          <a:prstGeom prst="line">
            <a:avLst/>
          </a:prstGeom>
          <a:ln w="76200">
            <a:gradFill flip="none" rotWithShape="1">
              <a:gsLst>
                <a:gs pos="0">
                  <a:schemeClr val="accent5">
                    <a:lumMod val="60000"/>
                    <a:lumOff val="40000"/>
                    <a:alpha val="0"/>
                  </a:schemeClr>
                </a:gs>
                <a:gs pos="50000">
                  <a:schemeClr val="tx2">
                    <a:lumMod val="25000"/>
                    <a:lumOff val="75000"/>
                  </a:schemeClr>
                </a:gs>
                <a:gs pos="99000">
                  <a:schemeClr val="accent5">
                    <a:lumMod val="60000"/>
                    <a:lumOff val="40000"/>
                    <a:alpha val="0"/>
                  </a:schemeClr>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25" name="Rectangle 24"/>
          <p:cNvSpPr/>
          <p:nvPr/>
        </p:nvSpPr>
        <p:spPr>
          <a:xfrm>
            <a:off x="6102648" y="1276049"/>
            <a:ext cx="1828800" cy="1828800"/>
          </a:xfrm>
          <a:prstGeom prst="rect">
            <a:avLst/>
          </a:prstGeom>
          <a:solidFill>
            <a:srgbClr val="979797"/>
          </a:solidFill>
          <a:ln/>
        </p:spPr>
        <p:style>
          <a:lnRef idx="0">
            <a:schemeClr val="accent5"/>
          </a:lnRef>
          <a:fillRef idx="3">
            <a:schemeClr val="accent5"/>
          </a:fillRef>
          <a:effectRef idx="3">
            <a:schemeClr val="accent5"/>
          </a:effectRef>
          <a:fontRef idx="minor">
            <a:schemeClr val="lt1"/>
          </a:fontRef>
        </p:style>
        <p:txBody>
          <a:bodyPr rtlCol="0" anchor="ctr"/>
          <a:lstStyle/>
          <a:p>
            <a:pPr marL="0" lvl="1" algn="ctr"/>
            <a:r>
              <a:rPr lang="en-US" sz="2000" dirty="0"/>
              <a:t> Procedure Designers</a:t>
            </a:r>
          </a:p>
        </p:txBody>
      </p:sp>
    </p:spTree>
    <p:extLst>
      <p:ext uri="{BB962C8B-B14F-4D97-AF65-F5344CB8AC3E}">
        <p14:creationId xmlns:p14="http://schemas.microsoft.com/office/powerpoint/2010/main" val="1913161514"/>
      </p:ext>
    </p:extLst>
  </p:cSld>
  <p:clrMapOvr>
    <a:masterClrMapping/>
  </p:clrMapOvr>
  <p:transition spd="med" advTm="20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1"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0" presetClass="path" presetSubtype="0" accel="50000" decel="50000" fill="hold" grpId="0" nodeType="withEffect">
                                  <p:stCondLst>
                                    <p:cond delay="0"/>
                                  </p:stCondLst>
                                  <p:childTnLst>
                                    <p:animMotion origin="layout" path="M -0.97066 -2.76197E-6 L 0.20972 -2.76197E-6 L -5.55556E-7 -2.76197E-6 " pathEditMode="relative" rAng="0" ptsTypes="AAA">
                                      <p:cBhvr>
                                        <p:cTn id="8" dur="2000" fill="hold"/>
                                        <p:tgtEl>
                                          <p:spTgt spid="5"/>
                                        </p:tgtEl>
                                        <p:attrNameLst>
                                          <p:attrName>ppt_x</p:attrName>
                                          <p:attrName>ppt_y</p:attrName>
                                        </p:attrNameLst>
                                      </p:cBhvr>
                                      <p:rCtr x="59028" y="393"/>
                                    </p:animMotion>
                                  </p:childTnLst>
                                </p:cTn>
                              </p:par>
                              <p:par>
                                <p:cTn id="9" presetID="10" presetClass="entr" presetSubtype="0" fill="hold" grpId="1" nodeType="with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par>
                                <p:cTn id="12" presetID="42" presetClass="path" presetSubtype="0" accel="50000" decel="50000" fill="hold" grpId="0" nodeType="withEffect">
                                  <p:stCondLst>
                                    <p:cond delay="0"/>
                                  </p:stCondLst>
                                  <p:childTnLst>
                                    <p:animMotion origin="layout" path="M 0 0  L 0 0.33302  E" pathEditMode="relative" ptsTypes="">
                                      <p:cBhvr>
                                        <p:cTn id="13" dur="2000" spd="-100000" fill="hold"/>
                                        <p:tgtEl>
                                          <p:spTgt spid="4"/>
                                        </p:tgtEl>
                                        <p:attrNameLst>
                                          <p:attrName>ppt_x</p:attrName>
                                          <p:attrName>ppt_y</p:attrName>
                                        </p:attrNameLst>
                                      </p:cBhvr>
                                    </p:animMotion>
                                  </p:childTnLst>
                                </p:cTn>
                              </p:par>
                              <p:par>
                                <p:cTn id="14" presetID="10" presetClass="entr" presetSubtype="0" fill="hold" nodeType="withEffect">
                                  <p:stCondLst>
                                    <p:cond delay="150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par>
                                <p:cTn id="17" presetID="47" presetClass="entr" presetSubtype="0" fill="hold" grpId="0" nodeType="withEffect">
                                  <p:stCondLst>
                                    <p:cond delay="150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childTnLst>
                          </p:cTn>
                        </p:par>
                        <p:par>
                          <p:cTn id="22" fill="hold">
                            <p:stCondLst>
                              <p:cond delay="2500"/>
                            </p:stCondLst>
                            <p:childTnLst>
                              <p:par>
                                <p:cTn id="23" presetID="10" presetClass="exit" presetSubtype="0" fill="hold" nodeType="afterEffect">
                                  <p:stCondLst>
                                    <p:cond delay="3000"/>
                                  </p:stCondLst>
                                  <p:childTnLst>
                                    <p:animEffect transition="out" filter="fade">
                                      <p:cBhvr>
                                        <p:cTn id="24" dur="500"/>
                                        <p:tgtEl>
                                          <p:spTgt spid="6"/>
                                        </p:tgtEl>
                                      </p:cBhvr>
                                    </p:animEffect>
                                    <p:set>
                                      <p:cBhvr>
                                        <p:cTn id="25" dur="1" fill="hold">
                                          <p:stCondLst>
                                            <p:cond delay="499"/>
                                          </p:stCondLst>
                                        </p:cTn>
                                        <p:tgtEl>
                                          <p:spTgt spid="6"/>
                                        </p:tgtEl>
                                        <p:attrNameLst>
                                          <p:attrName>style.visibility</p:attrName>
                                        </p:attrNameLst>
                                      </p:cBhvr>
                                      <p:to>
                                        <p:strVal val="hidden"/>
                                      </p:to>
                                    </p:set>
                                  </p:childTnLst>
                                </p:cTn>
                              </p:par>
                              <p:par>
                                <p:cTn id="26" presetID="9" presetClass="emph" presetSubtype="0" grpId="2" nodeType="withEffect">
                                  <p:stCondLst>
                                    <p:cond delay="3000"/>
                                  </p:stCondLst>
                                  <p:childTnLst>
                                    <p:set>
                                      <p:cBhvr rctx="PPT">
                                        <p:cTn id="27" dur="indefinite"/>
                                        <p:tgtEl>
                                          <p:spTgt spid="5"/>
                                        </p:tgtEl>
                                        <p:attrNameLst>
                                          <p:attrName>style.opacity</p:attrName>
                                        </p:attrNameLst>
                                      </p:cBhvr>
                                      <p:to>
                                        <p:strVal val="0.25"/>
                                      </p:to>
                                    </p:set>
                                    <p:animEffect filter="image" prLst="opacity: 0.25">
                                      <p:cBhvr rctx="IE">
                                        <p:cTn id="28" dur="indefinite"/>
                                        <p:tgtEl>
                                          <p:spTgt spid="5"/>
                                        </p:tgtEl>
                                      </p:cBhvr>
                                    </p:animEffect>
                                  </p:childTnLst>
                                </p:cTn>
                              </p:par>
                              <p:par>
                                <p:cTn id="29" presetID="9" presetClass="emph" presetSubtype="0" grpId="2" nodeType="withEffect">
                                  <p:stCondLst>
                                    <p:cond delay="3000"/>
                                  </p:stCondLst>
                                  <p:childTnLst>
                                    <p:set>
                                      <p:cBhvr rctx="PPT">
                                        <p:cTn id="30" dur="indefinite"/>
                                        <p:tgtEl>
                                          <p:spTgt spid="4"/>
                                        </p:tgtEl>
                                        <p:attrNameLst>
                                          <p:attrName>style.opacity</p:attrName>
                                        </p:attrNameLst>
                                      </p:cBhvr>
                                      <p:to>
                                        <p:strVal val="0.25"/>
                                      </p:to>
                                    </p:set>
                                    <p:animEffect filter="image" prLst="opacity: 0.25">
                                      <p:cBhvr rctx="IE">
                                        <p:cTn id="31" dur="indefinite"/>
                                        <p:tgtEl>
                                          <p:spTgt spid="4"/>
                                        </p:tgtEl>
                                      </p:cBhvr>
                                    </p:animEffect>
                                  </p:childTnLst>
                                </p:cTn>
                              </p:par>
                              <p:par>
                                <p:cTn id="32" presetID="9" presetClass="emph" presetSubtype="0" nodeType="withEffect">
                                  <p:stCondLst>
                                    <p:cond delay="3000"/>
                                  </p:stCondLst>
                                  <p:childTnLst>
                                    <p:set>
                                      <p:cBhvr rctx="PPT">
                                        <p:cTn id="33" dur="indefinite"/>
                                        <p:tgtEl>
                                          <p:spTgt spid="3"/>
                                        </p:tgtEl>
                                        <p:attrNameLst>
                                          <p:attrName>style.opacity</p:attrName>
                                        </p:attrNameLst>
                                      </p:cBhvr>
                                      <p:to>
                                        <p:strVal val="0.25"/>
                                      </p:to>
                                    </p:set>
                                    <p:animEffect filter="image" prLst="opacity: 0.25">
                                      <p:cBhvr rctx="IE">
                                        <p:cTn id="34" dur="indefinite"/>
                                        <p:tgtEl>
                                          <p:spTgt spid="3"/>
                                        </p:tgtEl>
                                      </p:cBhvr>
                                    </p:animEffect>
                                  </p:childTnLst>
                                </p:cTn>
                              </p:par>
                              <p:par>
                                <p:cTn id="35" presetID="2" presetClass="entr" presetSubtype="1" fill="hold" nodeType="withEffect">
                                  <p:stCondLst>
                                    <p:cond delay="3000"/>
                                  </p:stCondLst>
                                  <p:childTnLst>
                                    <p:set>
                                      <p:cBhvr>
                                        <p:cTn id="36" dur="1" fill="hold">
                                          <p:stCondLst>
                                            <p:cond delay="0"/>
                                          </p:stCondLst>
                                        </p:cTn>
                                        <p:tgtEl>
                                          <p:spTgt spid="14"/>
                                        </p:tgtEl>
                                        <p:attrNameLst>
                                          <p:attrName>style.visibility</p:attrName>
                                        </p:attrNameLst>
                                      </p:cBhvr>
                                      <p:to>
                                        <p:strVal val="visible"/>
                                      </p:to>
                                    </p:set>
                                    <p:anim calcmode="lin" valueType="num">
                                      <p:cBhvr additive="base">
                                        <p:cTn id="37" dur="1000" fill="hold"/>
                                        <p:tgtEl>
                                          <p:spTgt spid="14"/>
                                        </p:tgtEl>
                                        <p:attrNameLst>
                                          <p:attrName>ppt_x</p:attrName>
                                        </p:attrNameLst>
                                      </p:cBhvr>
                                      <p:tavLst>
                                        <p:tav tm="0">
                                          <p:val>
                                            <p:strVal val="#ppt_x"/>
                                          </p:val>
                                        </p:tav>
                                        <p:tav tm="100000">
                                          <p:val>
                                            <p:strVal val="#ppt_x"/>
                                          </p:val>
                                        </p:tav>
                                      </p:tavLst>
                                    </p:anim>
                                    <p:anim calcmode="lin" valueType="num">
                                      <p:cBhvr additive="base">
                                        <p:cTn id="38" dur="1000" fill="hold"/>
                                        <p:tgtEl>
                                          <p:spTgt spid="14"/>
                                        </p:tgtEl>
                                        <p:attrNameLst>
                                          <p:attrName>ppt_y</p:attrName>
                                        </p:attrNameLst>
                                      </p:cBhvr>
                                      <p:tavLst>
                                        <p:tav tm="0">
                                          <p:val>
                                            <p:strVal val="0-#ppt_h/2"/>
                                          </p:val>
                                        </p:tav>
                                        <p:tav tm="100000">
                                          <p:val>
                                            <p:strVal val="#ppt_y"/>
                                          </p:val>
                                        </p:tav>
                                      </p:tavLst>
                                    </p:anim>
                                  </p:childTnLst>
                                </p:cTn>
                              </p:par>
                              <p:par>
                                <p:cTn id="39" presetID="6" presetClass="emph" presetSubtype="0" fill="hold" nodeType="withEffect">
                                  <p:stCondLst>
                                    <p:cond delay="500"/>
                                  </p:stCondLst>
                                  <p:childTnLst>
                                    <p:animScale>
                                      <p:cBhvr>
                                        <p:cTn id="40" dur="1000" fill="hold"/>
                                        <p:tgtEl>
                                          <p:spTgt spid="14"/>
                                        </p:tgtEl>
                                      </p:cBhvr>
                                      <p:by x="100000" y="25000"/>
                                    </p:animScale>
                                  </p:childTnLst>
                                </p:cTn>
                              </p:par>
                            </p:childTnLst>
                          </p:cTn>
                        </p:par>
                        <p:par>
                          <p:cTn id="41" fill="hold">
                            <p:stCondLst>
                              <p:cond delay="6500"/>
                            </p:stCondLst>
                            <p:childTnLst>
                              <p:par>
                                <p:cTn id="42" presetID="17" presetClass="entr" presetSubtype="8" fill="hold" grpId="0" nodeType="afterEffect">
                                  <p:stCondLst>
                                    <p:cond delay="0"/>
                                  </p:stCondLst>
                                  <p:childTnLst>
                                    <p:set>
                                      <p:cBhvr>
                                        <p:cTn id="43" dur="1" fill="hold">
                                          <p:stCondLst>
                                            <p:cond delay="0"/>
                                          </p:stCondLst>
                                        </p:cTn>
                                        <p:tgtEl>
                                          <p:spTgt spid="15"/>
                                        </p:tgtEl>
                                        <p:attrNameLst>
                                          <p:attrName>style.visibility</p:attrName>
                                        </p:attrNameLst>
                                      </p:cBhvr>
                                      <p:to>
                                        <p:strVal val="visible"/>
                                      </p:to>
                                    </p:set>
                                    <p:anim calcmode="lin" valueType="num">
                                      <p:cBhvr>
                                        <p:cTn id="44" dur="1000" fill="hold"/>
                                        <p:tgtEl>
                                          <p:spTgt spid="15"/>
                                        </p:tgtEl>
                                        <p:attrNameLst>
                                          <p:attrName>ppt_x</p:attrName>
                                        </p:attrNameLst>
                                      </p:cBhvr>
                                      <p:tavLst>
                                        <p:tav tm="0">
                                          <p:val>
                                            <p:strVal val="#ppt_x-#ppt_w/2"/>
                                          </p:val>
                                        </p:tav>
                                        <p:tav tm="100000">
                                          <p:val>
                                            <p:strVal val="#ppt_x"/>
                                          </p:val>
                                        </p:tav>
                                      </p:tavLst>
                                    </p:anim>
                                    <p:anim calcmode="lin" valueType="num">
                                      <p:cBhvr>
                                        <p:cTn id="45" dur="1000" fill="hold"/>
                                        <p:tgtEl>
                                          <p:spTgt spid="15"/>
                                        </p:tgtEl>
                                        <p:attrNameLst>
                                          <p:attrName>ppt_y</p:attrName>
                                        </p:attrNameLst>
                                      </p:cBhvr>
                                      <p:tavLst>
                                        <p:tav tm="0">
                                          <p:val>
                                            <p:strVal val="#ppt_y"/>
                                          </p:val>
                                        </p:tav>
                                        <p:tav tm="100000">
                                          <p:val>
                                            <p:strVal val="#ppt_y"/>
                                          </p:val>
                                        </p:tav>
                                      </p:tavLst>
                                    </p:anim>
                                    <p:anim calcmode="lin" valueType="num">
                                      <p:cBhvr>
                                        <p:cTn id="46" dur="1000" fill="hold"/>
                                        <p:tgtEl>
                                          <p:spTgt spid="15"/>
                                        </p:tgtEl>
                                        <p:attrNameLst>
                                          <p:attrName>ppt_w</p:attrName>
                                        </p:attrNameLst>
                                      </p:cBhvr>
                                      <p:tavLst>
                                        <p:tav tm="0">
                                          <p:val>
                                            <p:fltVal val="0"/>
                                          </p:val>
                                        </p:tav>
                                        <p:tav tm="100000">
                                          <p:val>
                                            <p:strVal val="#ppt_w"/>
                                          </p:val>
                                        </p:tav>
                                      </p:tavLst>
                                    </p:anim>
                                    <p:anim calcmode="lin" valueType="num">
                                      <p:cBhvr>
                                        <p:cTn id="47" dur="1000" fill="hold"/>
                                        <p:tgtEl>
                                          <p:spTgt spid="15"/>
                                        </p:tgtEl>
                                        <p:attrNameLst>
                                          <p:attrName>ppt_h</p:attrName>
                                        </p:attrNameLst>
                                      </p:cBhvr>
                                      <p:tavLst>
                                        <p:tav tm="0">
                                          <p:val>
                                            <p:strVal val="#ppt_h"/>
                                          </p:val>
                                        </p:tav>
                                        <p:tav tm="100000">
                                          <p:val>
                                            <p:strVal val="#ppt_h"/>
                                          </p:val>
                                        </p:tav>
                                      </p:tavLst>
                                    </p:anim>
                                  </p:childTnLst>
                                </p:cTn>
                              </p:par>
                              <p:par>
                                <p:cTn id="48" presetID="2" presetClass="entr" presetSubtype="1" fill="hold" nodeType="withEffect">
                                  <p:stCondLst>
                                    <p:cond delay="0"/>
                                  </p:stCondLst>
                                  <p:childTnLst>
                                    <p:set>
                                      <p:cBhvr>
                                        <p:cTn id="49" dur="1" fill="hold">
                                          <p:stCondLst>
                                            <p:cond delay="0"/>
                                          </p:stCondLst>
                                        </p:cTn>
                                        <p:tgtEl>
                                          <p:spTgt spid="16"/>
                                        </p:tgtEl>
                                        <p:attrNameLst>
                                          <p:attrName>style.visibility</p:attrName>
                                        </p:attrNameLst>
                                      </p:cBhvr>
                                      <p:to>
                                        <p:strVal val="visible"/>
                                      </p:to>
                                    </p:set>
                                    <p:anim calcmode="lin" valueType="num">
                                      <p:cBhvr additive="base">
                                        <p:cTn id="50" dur="1000" fill="hold"/>
                                        <p:tgtEl>
                                          <p:spTgt spid="16"/>
                                        </p:tgtEl>
                                        <p:attrNameLst>
                                          <p:attrName>ppt_x</p:attrName>
                                        </p:attrNameLst>
                                      </p:cBhvr>
                                      <p:tavLst>
                                        <p:tav tm="0">
                                          <p:val>
                                            <p:strVal val="#ppt_x"/>
                                          </p:val>
                                        </p:tav>
                                        <p:tav tm="100000">
                                          <p:val>
                                            <p:strVal val="#ppt_x"/>
                                          </p:val>
                                        </p:tav>
                                      </p:tavLst>
                                    </p:anim>
                                    <p:anim calcmode="lin" valueType="num">
                                      <p:cBhvr additive="base">
                                        <p:cTn id="51" dur="1000" fill="hold"/>
                                        <p:tgtEl>
                                          <p:spTgt spid="16"/>
                                        </p:tgtEl>
                                        <p:attrNameLst>
                                          <p:attrName>ppt_y</p:attrName>
                                        </p:attrNameLst>
                                      </p:cBhvr>
                                      <p:tavLst>
                                        <p:tav tm="0">
                                          <p:val>
                                            <p:strVal val="0-#ppt_h/2"/>
                                          </p:val>
                                        </p:tav>
                                        <p:tav tm="100000">
                                          <p:val>
                                            <p:strVal val="#ppt_y"/>
                                          </p:val>
                                        </p:tav>
                                      </p:tavLst>
                                    </p:anim>
                                  </p:childTnLst>
                                </p:cTn>
                              </p:par>
                              <p:par>
                                <p:cTn id="52" presetID="6" presetClass="emph" presetSubtype="0" fill="hold" nodeType="withEffect">
                                  <p:stCondLst>
                                    <p:cond delay="500"/>
                                  </p:stCondLst>
                                  <p:childTnLst>
                                    <p:animScale>
                                      <p:cBhvr>
                                        <p:cTn id="53" dur="1000" fill="hold"/>
                                        <p:tgtEl>
                                          <p:spTgt spid="16"/>
                                        </p:tgtEl>
                                      </p:cBhvr>
                                      <p:by x="100000" y="25000"/>
                                    </p:animScale>
                                  </p:childTnLst>
                                </p:cTn>
                              </p:par>
                            </p:childTnLst>
                          </p:cTn>
                        </p:par>
                        <p:par>
                          <p:cTn id="54" fill="hold">
                            <p:stCondLst>
                              <p:cond delay="8000"/>
                            </p:stCondLst>
                            <p:childTnLst>
                              <p:par>
                                <p:cTn id="55" presetID="17" presetClass="entr" presetSubtype="8" fill="hold" grpId="0" nodeType="afterEffect">
                                  <p:stCondLst>
                                    <p:cond delay="0"/>
                                  </p:stCondLst>
                                  <p:childTnLst>
                                    <p:set>
                                      <p:cBhvr>
                                        <p:cTn id="56" dur="1" fill="hold">
                                          <p:stCondLst>
                                            <p:cond delay="0"/>
                                          </p:stCondLst>
                                        </p:cTn>
                                        <p:tgtEl>
                                          <p:spTgt spid="17"/>
                                        </p:tgtEl>
                                        <p:attrNameLst>
                                          <p:attrName>style.visibility</p:attrName>
                                        </p:attrNameLst>
                                      </p:cBhvr>
                                      <p:to>
                                        <p:strVal val="visible"/>
                                      </p:to>
                                    </p:set>
                                    <p:anim calcmode="lin" valueType="num">
                                      <p:cBhvr>
                                        <p:cTn id="57" dur="1000" fill="hold"/>
                                        <p:tgtEl>
                                          <p:spTgt spid="17"/>
                                        </p:tgtEl>
                                        <p:attrNameLst>
                                          <p:attrName>ppt_x</p:attrName>
                                        </p:attrNameLst>
                                      </p:cBhvr>
                                      <p:tavLst>
                                        <p:tav tm="0">
                                          <p:val>
                                            <p:strVal val="#ppt_x-#ppt_w/2"/>
                                          </p:val>
                                        </p:tav>
                                        <p:tav tm="100000">
                                          <p:val>
                                            <p:strVal val="#ppt_x"/>
                                          </p:val>
                                        </p:tav>
                                      </p:tavLst>
                                    </p:anim>
                                    <p:anim calcmode="lin" valueType="num">
                                      <p:cBhvr>
                                        <p:cTn id="58" dur="1000" fill="hold"/>
                                        <p:tgtEl>
                                          <p:spTgt spid="17"/>
                                        </p:tgtEl>
                                        <p:attrNameLst>
                                          <p:attrName>ppt_y</p:attrName>
                                        </p:attrNameLst>
                                      </p:cBhvr>
                                      <p:tavLst>
                                        <p:tav tm="0">
                                          <p:val>
                                            <p:strVal val="#ppt_y"/>
                                          </p:val>
                                        </p:tav>
                                        <p:tav tm="100000">
                                          <p:val>
                                            <p:strVal val="#ppt_y"/>
                                          </p:val>
                                        </p:tav>
                                      </p:tavLst>
                                    </p:anim>
                                    <p:anim calcmode="lin" valueType="num">
                                      <p:cBhvr>
                                        <p:cTn id="59" dur="1000" fill="hold"/>
                                        <p:tgtEl>
                                          <p:spTgt spid="17"/>
                                        </p:tgtEl>
                                        <p:attrNameLst>
                                          <p:attrName>ppt_w</p:attrName>
                                        </p:attrNameLst>
                                      </p:cBhvr>
                                      <p:tavLst>
                                        <p:tav tm="0">
                                          <p:val>
                                            <p:fltVal val="0"/>
                                          </p:val>
                                        </p:tav>
                                        <p:tav tm="100000">
                                          <p:val>
                                            <p:strVal val="#ppt_w"/>
                                          </p:val>
                                        </p:tav>
                                      </p:tavLst>
                                    </p:anim>
                                    <p:anim calcmode="lin" valueType="num">
                                      <p:cBhvr>
                                        <p:cTn id="60" dur="1000" fill="hold"/>
                                        <p:tgtEl>
                                          <p:spTgt spid="17"/>
                                        </p:tgtEl>
                                        <p:attrNameLst>
                                          <p:attrName>ppt_h</p:attrName>
                                        </p:attrNameLst>
                                      </p:cBhvr>
                                      <p:tavLst>
                                        <p:tav tm="0">
                                          <p:val>
                                            <p:strVal val="#ppt_h"/>
                                          </p:val>
                                        </p:tav>
                                        <p:tav tm="100000">
                                          <p:val>
                                            <p:strVal val="#ppt_h"/>
                                          </p:val>
                                        </p:tav>
                                      </p:tavLst>
                                    </p:anim>
                                  </p:childTnLst>
                                </p:cTn>
                              </p:par>
                              <p:par>
                                <p:cTn id="61" presetID="2" presetClass="entr" presetSubtype="1" fill="hold" nodeType="withEffect">
                                  <p:stCondLst>
                                    <p:cond delay="0"/>
                                  </p:stCondLst>
                                  <p:childTnLst>
                                    <p:set>
                                      <p:cBhvr>
                                        <p:cTn id="62" dur="1" fill="hold">
                                          <p:stCondLst>
                                            <p:cond delay="0"/>
                                          </p:stCondLst>
                                        </p:cTn>
                                        <p:tgtEl>
                                          <p:spTgt spid="18"/>
                                        </p:tgtEl>
                                        <p:attrNameLst>
                                          <p:attrName>style.visibility</p:attrName>
                                        </p:attrNameLst>
                                      </p:cBhvr>
                                      <p:to>
                                        <p:strVal val="visible"/>
                                      </p:to>
                                    </p:set>
                                    <p:anim calcmode="lin" valueType="num">
                                      <p:cBhvr additive="base">
                                        <p:cTn id="63" dur="1000" fill="hold"/>
                                        <p:tgtEl>
                                          <p:spTgt spid="18"/>
                                        </p:tgtEl>
                                        <p:attrNameLst>
                                          <p:attrName>ppt_x</p:attrName>
                                        </p:attrNameLst>
                                      </p:cBhvr>
                                      <p:tavLst>
                                        <p:tav tm="0">
                                          <p:val>
                                            <p:strVal val="#ppt_x"/>
                                          </p:val>
                                        </p:tav>
                                        <p:tav tm="100000">
                                          <p:val>
                                            <p:strVal val="#ppt_x"/>
                                          </p:val>
                                        </p:tav>
                                      </p:tavLst>
                                    </p:anim>
                                    <p:anim calcmode="lin" valueType="num">
                                      <p:cBhvr additive="base">
                                        <p:cTn id="64" dur="1000" fill="hold"/>
                                        <p:tgtEl>
                                          <p:spTgt spid="18"/>
                                        </p:tgtEl>
                                        <p:attrNameLst>
                                          <p:attrName>ppt_y</p:attrName>
                                        </p:attrNameLst>
                                      </p:cBhvr>
                                      <p:tavLst>
                                        <p:tav tm="0">
                                          <p:val>
                                            <p:strVal val="0-#ppt_h/2"/>
                                          </p:val>
                                        </p:tav>
                                        <p:tav tm="100000">
                                          <p:val>
                                            <p:strVal val="#ppt_y"/>
                                          </p:val>
                                        </p:tav>
                                      </p:tavLst>
                                    </p:anim>
                                  </p:childTnLst>
                                </p:cTn>
                              </p:par>
                              <p:par>
                                <p:cTn id="65" presetID="6" presetClass="emph" presetSubtype="0" fill="hold" nodeType="withEffect">
                                  <p:stCondLst>
                                    <p:cond delay="500"/>
                                  </p:stCondLst>
                                  <p:childTnLst>
                                    <p:animScale>
                                      <p:cBhvr>
                                        <p:cTn id="66" dur="1000" fill="hold"/>
                                        <p:tgtEl>
                                          <p:spTgt spid="18"/>
                                        </p:tgtEl>
                                      </p:cBhvr>
                                      <p:by x="100000" y="25000"/>
                                    </p:animScale>
                                  </p:childTnLst>
                                </p:cTn>
                              </p:par>
                            </p:childTnLst>
                          </p:cTn>
                        </p:par>
                        <p:par>
                          <p:cTn id="67" fill="hold">
                            <p:stCondLst>
                              <p:cond delay="9500"/>
                            </p:stCondLst>
                            <p:childTnLst>
                              <p:par>
                                <p:cTn id="68" presetID="17" presetClass="entr" presetSubtype="8" fill="hold" grpId="0" nodeType="afterEffect">
                                  <p:stCondLst>
                                    <p:cond delay="0"/>
                                  </p:stCondLst>
                                  <p:childTnLst>
                                    <p:set>
                                      <p:cBhvr>
                                        <p:cTn id="69" dur="1" fill="hold">
                                          <p:stCondLst>
                                            <p:cond delay="0"/>
                                          </p:stCondLst>
                                        </p:cTn>
                                        <p:tgtEl>
                                          <p:spTgt spid="19"/>
                                        </p:tgtEl>
                                        <p:attrNameLst>
                                          <p:attrName>style.visibility</p:attrName>
                                        </p:attrNameLst>
                                      </p:cBhvr>
                                      <p:to>
                                        <p:strVal val="visible"/>
                                      </p:to>
                                    </p:set>
                                    <p:anim calcmode="lin" valueType="num">
                                      <p:cBhvr>
                                        <p:cTn id="70" dur="1000" fill="hold"/>
                                        <p:tgtEl>
                                          <p:spTgt spid="19"/>
                                        </p:tgtEl>
                                        <p:attrNameLst>
                                          <p:attrName>ppt_x</p:attrName>
                                        </p:attrNameLst>
                                      </p:cBhvr>
                                      <p:tavLst>
                                        <p:tav tm="0">
                                          <p:val>
                                            <p:strVal val="#ppt_x-#ppt_w/2"/>
                                          </p:val>
                                        </p:tav>
                                        <p:tav tm="100000">
                                          <p:val>
                                            <p:strVal val="#ppt_x"/>
                                          </p:val>
                                        </p:tav>
                                      </p:tavLst>
                                    </p:anim>
                                    <p:anim calcmode="lin" valueType="num">
                                      <p:cBhvr>
                                        <p:cTn id="71" dur="1000" fill="hold"/>
                                        <p:tgtEl>
                                          <p:spTgt spid="19"/>
                                        </p:tgtEl>
                                        <p:attrNameLst>
                                          <p:attrName>ppt_y</p:attrName>
                                        </p:attrNameLst>
                                      </p:cBhvr>
                                      <p:tavLst>
                                        <p:tav tm="0">
                                          <p:val>
                                            <p:strVal val="#ppt_y"/>
                                          </p:val>
                                        </p:tav>
                                        <p:tav tm="100000">
                                          <p:val>
                                            <p:strVal val="#ppt_y"/>
                                          </p:val>
                                        </p:tav>
                                      </p:tavLst>
                                    </p:anim>
                                    <p:anim calcmode="lin" valueType="num">
                                      <p:cBhvr>
                                        <p:cTn id="72" dur="1000" fill="hold"/>
                                        <p:tgtEl>
                                          <p:spTgt spid="19"/>
                                        </p:tgtEl>
                                        <p:attrNameLst>
                                          <p:attrName>ppt_w</p:attrName>
                                        </p:attrNameLst>
                                      </p:cBhvr>
                                      <p:tavLst>
                                        <p:tav tm="0">
                                          <p:val>
                                            <p:fltVal val="0"/>
                                          </p:val>
                                        </p:tav>
                                        <p:tav tm="100000">
                                          <p:val>
                                            <p:strVal val="#ppt_w"/>
                                          </p:val>
                                        </p:tav>
                                      </p:tavLst>
                                    </p:anim>
                                    <p:anim calcmode="lin" valueType="num">
                                      <p:cBhvr>
                                        <p:cTn id="73" dur="1000" fill="hold"/>
                                        <p:tgtEl>
                                          <p:spTgt spid="19"/>
                                        </p:tgtEl>
                                        <p:attrNameLst>
                                          <p:attrName>ppt_h</p:attrName>
                                        </p:attrNameLst>
                                      </p:cBhvr>
                                      <p:tavLst>
                                        <p:tav tm="0">
                                          <p:val>
                                            <p:strVal val="#ppt_h"/>
                                          </p:val>
                                        </p:tav>
                                        <p:tav tm="100000">
                                          <p:val>
                                            <p:strVal val="#ppt_h"/>
                                          </p:val>
                                        </p:tav>
                                      </p:tavLst>
                                    </p:anim>
                                  </p:childTnLst>
                                </p:cTn>
                              </p:par>
                              <p:par>
                                <p:cTn id="74" presetID="2" presetClass="entr" presetSubtype="1" fill="hold" nodeType="withEffect">
                                  <p:stCondLst>
                                    <p:cond delay="3000"/>
                                  </p:stCondLst>
                                  <p:childTnLst>
                                    <p:set>
                                      <p:cBhvr>
                                        <p:cTn id="75" dur="1" fill="hold">
                                          <p:stCondLst>
                                            <p:cond delay="0"/>
                                          </p:stCondLst>
                                        </p:cTn>
                                        <p:tgtEl>
                                          <p:spTgt spid="20"/>
                                        </p:tgtEl>
                                        <p:attrNameLst>
                                          <p:attrName>style.visibility</p:attrName>
                                        </p:attrNameLst>
                                      </p:cBhvr>
                                      <p:to>
                                        <p:strVal val="visible"/>
                                      </p:to>
                                    </p:set>
                                    <p:anim calcmode="lin" valueType="num">
                                      <p:cBhvr additive="base">
                                        <p:cTn id="76" dur="1000" fill="hold"/>
                                        <p:tgtEl>
                                          <p:spTgt spid="20"/>
                                        </p:tgtEl>
                                        <p:attrNameLst>
                                          <p:attrName>ppt_x</p:attrName>
                                        </p:attrNameLst>
                                      </p:cBhvr>
                                      <p:tavLst>
                                        <p:tav tm="0">
                                          <p:val>
                                            <p:strVal val="#ppt_x"/>
                                          </p:val>
                                        </p:tav>
                                        <p:tav tm="100000">
                                          <p:val>
                                            <p:strVal val="#ppt_x"/>
                                          </p:val>
                                        </p:tav>
                                      </p:tavLst>
                                    </p:anim>
                                    <p:anim calcmode="lin" valueType="num">
                                      <p:cBhvr additive="base">
                                        <p:cTn id="77" dur="1000" fill="hold"/>
                                        <p:tgtEl>
                                          <p:spTgt spid="20"/>
                                        </p:tgtEl>
                                        <p:attrNameLst>
                                          <p:attrName>ppt_y</p:attrName>
                                        </p:attrNameLst>
                                      </p:cBhvr>
                                      <p:tavLst>
                                        <p:tav tm="0">
                                          <p:val>
                                            <p:strVal val="0-#ppt_h/2"/>
                                          </p:val>
                                        </p:tav>
                                        <p:tav tm="100000">
                                          <p:val>
                                            <p:strVal val="#ppt_y"/>
                                          </p:val>
                                        </p:tav>
                                      </p:tavLst>
                                    </p:anim>
                                  </p:childTnLst>
                                </p:cTn>
                              </p:par>
                              <p:par>
                                <p:cTn id="78" presetID="6" presetClass="emph" presetSubtype="0" fill="hold" nodeType="withEffect">
                                  <p:stCondLst>
                                    <p:cond delay="500"/>
                                  </p:stCondLst>
                                  <p:childTnLst>
                                    <p:animScale>
                                      <p:cBhvr>
                                        <p:cTn id="79" dur="1000" fill="hold"/>
                                        <p:tgtEl>
                                          <p:spTgt spid="20"/>
                                        </p:tgtEl>
                                      </p:cBhvr>
                                      <p:by x="100000" y="25000"/>
                                    </p:animScale>
                                  </p:childTnLst>
                                </p:cTn>
                              </p:par>
                            </p:childTnLst>
                          </p:cTn>
                        </p:par>
                        <p:par>
                          <p:cTn id="80" fill="hold">
                            <p:stCondLst>
                              <p:cond delay="13500"/>
                            </p:stCondLst>
                            <p:childTnLst>
                              <p:par>
                                <p:cTn id="81" presetID="17" presetClass="entr" presetSubtype="8" fill="hold" grpId="0" nodeType="afterEffect">
                                  <p:stCondLst>
                                    <p:cond delay="0"/>
                                  </p:stCondLst>
                                  <p:childTnLst>
                                    <p:set>
                                      <p:cBhvr>
                                        <p:cTn id="82" dur="1" fill="hold">
                                          <p:stCondLst>
                                            <p:cond delay="0"/>
                                          </p:stCondLst>
                                        </p:cTn>
                                        <p:tgtEl>
                                          <p:spTgt spid="21"/>
                                        </p:tgtEl>
                                        <p:attrNameLst>
                                          <p:attrName>style.visibility</p:attrName>
                                        </p:attrNameLst>
                                      </p:cBhvr>
                                      <p:to>
                                        <p:strVal val="visible"/>
                                      </p:to>
                                    </p:set>
                                    <p:anim calcmode="lin" valueType="num">
                                      <p:cBhvr>
                                        <p:cTn id="83" dur="1000" fill="hold"/>
                                        <p:tgtEl>
                                          <p:spTgt spid="21"/>
                                        </p:tgtEl>
                                        <p:attrNameLst>
                                          <p:attrName>ppt_x</p:attrName>
                                        </p:attrNameLst>
                                      </p:cBhvr>
                                      <p:tavLst>
                                        <p:tav tm="0">
                                          <p:val>
                                            <p:strVal val="#ppt_x-#ppt_w/2"/>
                                          </p:val>
                                        </p:tav>
                                        <p:tav tm="100000">
                                          <p:val>
                                            <p:strVal val="#ppt_x"/>
                                          </p:val>
                                        </p:tav>
                                      </p:tavLst>
                                    </p:anim>
                                    <p:anim calcmode="lin" valueType="num">
                                      <p:cBhvr>
                                        <p:cTn id="84" dur="1000" fill="hold"/>
                                        <p:tgtEl>
                                          <p:spTgt spid="21"/>
                                        </p:tgtEl>
                                        <p:attrNameLst>
                                          <p:attrName>ppt_y</p:attrName>
                                        </p:attrNameLst>
                                      </p:cBhvr>
                                      <p:tavLst>
                                        <p:tav tm="0">
                                          <p:val>
                                            <p:strVal val="#ppt_y"/>
                                          </p:val>
                                        </p:tav>
                                        <p:tav tm="100000">
                                          <p:val>
                                            <p:strVal val="#ppt_y"/>
                                          </p:val>
                                        </p:tav>
                                      </p:tavLst>
                                    </p:anim>
                                    <p:anim calcmode="lin" valueType="num">
                                      <p:cBhvr>
                                        <p:cTn id="85" dur="1000" fill="hold"/>
                                        <p:tgtEl>
                                          <p:spTgt spid="21"/>
                                        </p:tgtEl>
                                        <p:attrNameLst>
                                          <p:attrName>ppt_w</p:attrName>
                                        </p:attrNameLst>
                                      </p:cBhvr>
                                      <p:tavLst>
                                        <p:tav tm="0">
                                          <p:val>
                                            <p:fltVal val="0"/>
                                          </p:val>
                                        </p:tav>
                                        <p:tav tm="100000">
                                          <p:val>
                                            <p:strVal val="#ppt_w"/>
                                          </p:val>
                                        </p:tav>
                                      </p:tavLst>
                                    </p:anim>
                                    <p:anim calcmode="lin" valueType="num">
                                      <p:cBhvr>
                                        <p:cTn id="86" dur="1000" fill="hold"/>
                                        <p:tgtEl>
                                          <p:spTgt spid="21"/>
                                        </p:tgtEl>
                                        <p:attrNameLst>
                                          <p:attrName>ppt_h</p:attrName>
                                        </p:attrNameLst>
                                      </p:cBhvr>
                                      <p:tavLst>
                                        <p:tav tm="0">
                                          <p:val>
                                            <p:strVal val="#ppt_h"/>
                                          </p:val>
                                        </p:tav>
                                        <p:tav tm="100000">
                                          <p:val>
                                            <p:strVal val="#ppt_h"/>
                                          </p:val>
                                        </p:tav>
                                      </p:tavLst>
                                    </p:anim>
                                  </p:childTnLst>
                                </p:cTn>
                              </p:par>
                              <p:par>
                                <p:cTn id="87" presetID="2" presetClass="entr" presetSubtype="1" fill="hold" nodeType="withEffect">
                                  <p:stCondLst>
                                    <p:cond delay="0"/>
                                  </p:stCondLst>
                                  <p:childTnLst>
                                    <p:set>
                                      <p:cBhvr>
                                        <p:cTn id="88" dur="1" fill="hold">
                                          <p:stCondLst>
                                            <p:cond delay="0"/>
                                          </p:stCondLst>
                                        </p:cTn>
                                        <p:tgtEl>
                                          <p:spTgt spid="22"/>
                                        </p:tgtEl>
                                        <p:attrNameLst>
                                          <p:attrName>style.visibility</p:attrName>
                                        </p:attrNameLst>
                                      </p:cBhvr>
                                      <p:to>
                                        <p:strVal val="visible"/>
                                      </p:to>
                                    </p:set>
                                    <p:anim calcmode="lin" valueType="num">
                                      <p:cBhvr additive="base">
                                        <p:cTn id="89" dur="1000" fill="hold"/>
                                        <p:tgtEl>
                                          <p:spTgt spid="22"/>
                                        </p:tgtEl>
                                        <p:attrNameLst>
                                          <p:attrName>ppt_x</p:attrName>
                                        </p:attrNameLst>
                                      </p:cBhvr>
                                      <p:tavLst>
                                        <p:tav tm="0">
                                          <p:val>
                                            <p:strVal val="#ppt_x"/>
                                          </p:val>
                                        </p:tav>
                                        <p:tav tm="100000">
                                          <p:val>
                                            <p:strVal val="#ppt_x"/>
                                          </p:val>
                                        </p:tav>
                                      </p:tavLst>
                                    </p:anim>
                                    <p:anim calcmode="lin" valueType="num">
                                      <p:cBhvr additive="base">
                                        <p:cTn id="90" dur="1000" fill="hold"/>
                                        <p:tgtEl>
                                          <p:spTgt spid="22"/>
                                        </p:tgtEl>
                                        <p:attrNameLst>
                                          <p:attrName>ppt_y</p:attrName>
                                        </p:attrNameLst>
                                      </p:cBhvr>
                                      <p:tavLst>
                                        <p:tav tm="0">
                                          <p:val>
                                            <p:strVal val="0-#ppt_h/2"/>
                                          </p:val>
                                        </p:tav>
                                        <p:tav tm="100000">
                                          <p:val>
                                            <p:strVal val="#ppt_y"/>
                                          </p:val>
                                        </p:tav>
                                      </p:tavLst>
                                    </p:anim>
                                  </p:childTnLst>
                                </p:cTn>
                              </p:par>
                              <p:par>
                                <p:cTn id="91" presetID="6" presetClass="emph" presetSubtype="0" fill="hold" nodeType="withEffect">
                                  <p:stCondLst>
                                    <p:cond delay="500"/>
                                  </p:stCondLst>
                                  <p:childTnLst>
                                    <p:animScale>
                                      <p:cBhvr>
                                        <p:cTn id="92" dur="1000" fill="hold"/>
                                        <p:tgtEl>
                                          <p:spTgt spid="22"/>
                                        </p:tgtEl>
                                      </p:cBhvr>
                                      <p:by x="100000" y="25000"/>
                                    </p:animScale>
                                  </p:childTnLst>
                                </p:cTn>
                              </p:par>
                            </p:childTnLst>
                          </p:cTn>
                        </p:par>
                        <p:par>
                          <p:cTn id="93" fill="hold">
                            <p:stCondLst>
                              <p:cond delay="15000"/>
                            </p:stCondLst>
                            <p:childTnLst>
                              <p:par>
                                <p:cTn id="94" presetID="17" presetClass="entr" presetSubtype="8" fill="hold" grpId="0" nodeType="afterEffect">
                                  <p:stCondLst>
                                    <p:cond delay="0"/>
                                  </p:stCondLst>
                                  <p:childTnLst>
                                    <p:set>
                                      <p:cBhvr>
                                        <p:cTn id="95" dur="1" fill="hold">
                                          <p:stCondLst>
                                            <p:cond delay="0"/>
                                          </p:stCondLst>
                                        </p:cTn>
                                        <p:tgtEl>
                                          <p:spTgt spid="23"/>
                                        </p:tgtEl>
                                        <p:attrNameLst>
                                          <p:attrName>style.visibility</p:attrName>
                                        </p:attrNameLst>
                                      </p:cBhvr>
                                      <p:to>
                                        <p:strVal val="visible"/>
                                      </p:to>
                                    </p:set>
                                    <p:anim calcmode="lin" valueType="num">
                                      <p:cBhvr>
                                        <p:cTn id="96" dur="1000" fill="hold"/>
                                        <p:tgtEl>
                                          <p:spTgt spid="23"/>
                                        </p:tgtEl>
                                        <p:attrNameLst>
                                          <p:attrName>ppt_x</p:attrName>
                                        </p:attrNameLst>
                                      </p:cBhvr>
                                      <p:tavLst>
                                        <p:tav tm="0">
                                          <p:val>
                                            <p:strVal val="#ppt_x-#ppt_w/2"/>
                                          </p:val>
                                        </p:tav>
                                        <p:tav tm="100000">
                                          <p:val>
                                            <p:strVal val="#ppt_x"/>
                                          </p:val>
                                        </p:tav>
                                      </p:tavLst>
                                    </p:anim>
                                    <p:anim calcmode="lin" valueType="num">
                                      <p:cBhvr>
                                        <p:cTn id="97" dur="1000" fill="hold"/>
                                        <p:tgtEl>
                                          <p:spTgt spid="23"/>
                                        </p:tgtEl>
                                        <p:attrNameLst>
                                          <p:attrName>ppt_y</p:attrName>
                                        </p:attrNameLst>
                                      </p:cBhvr>
                                      <p:tavLst>
                                        <p:tav tm="0">
                                          <p:val>
                                            <p:strVal val="#ppt_y"/>
                                          </p:val>
                                        </p:tav>
                                        <p:tav tm="100000">
                                          <p:val>
                                            <p:strVal val="#ppt_y"/>
                                          </p:val>
                                        </p:tav>
                                      </p:tavLst>
                                    </p:anim>
                                    <p:anim calcmode="lin" valueType="num">
                                      <p:cBhvr>
                                        <p:cTn id="98" dur="1000" fill="hold"/>
                                        <p:tgtEl>
                                          <p:spTgt spid="23"/>
                                        </p:tgtEl>
                                        <p:attrNameLst>
                                          <p:attrName>ppt_w</p:attrName>
                                        </p:attrNameLst>
                                      </p:cBhvr>
                                      <p:tavLst>
                                        <p:tav tm="0">
                                          <p:val>
                                            <p:fltVal val="0"/>
                                          </p:val>
                                        </p:tav>
                                        <p:tav tm="100000">
                                          <p:val>
                                            <p:strVal val="#ppt_w"/>
                                          </p:val>
                                        </p:tav>
                                      </p:tavLst>
                                    </p:anim>
                                    <p:anim calcmode="lin" valueType="num">
                                      <p:cBhvr>
                                        <p:cTn id="99" dur="1000" fill="hold"/>
                                        <p:tgtEl>
                                          <p:spTgt spid="23"/>
                                        </p:tgtEl>
                                        <p:attrNameLst>
                                          <p:attrName>ppt_h</p:attrName>
                                        </p:attrNameLst>
                                      </p:cBhvr>
                                      <p:tavLst>
                                        <p:tav tm="0">
                                          <p:val>
                                            <p:strVal val="#ppt_h"/>
                                          </p:val>
                                        </p:tav>
                                        <p:tav tm="100000">
                                          <p:val>
                                            <p:strVal val="#ppt_h"/>
                                          </p:val>
                                        </p:tav>
                                      </p:tavLst>
                                    </p:anim>
                                  </p:childTnLst>
                                </p:cTn>
                              </p:par>
                              <p:par>
                                <p:cTn id="100" presetID="2" presetClass="entr" presetSubtype="1" fill="hold" nodeType="withEffect">
                                  <p:stCondLst>
                                    <p:cond delay="0"/>
                                  </p:stCondLst>
                                  <p:childTnLst>
                                    <p:set>
                                      <p:cBhvr>
                                        <p:cTn id="101" dur="1" fill="hold">
                                          <p:stCondLst>
                                            <p:cond delay="0"/>
                                          </p:stCondLst>
                                        </p:cTn>
                                        <p:tgtEl>
                                          <p:spTgt spid="24"/>
                                        </p:tgtEl>
                                        <p:attrNameLst>
                                          <p:attrName>style.visibility</p:attrName>
                                        </p:attrNameLst>
                                      </p:cBhvr>
                                      <p:to>
                                        <p:strVal val="visible"/>
                                      </p:to>
                                    </p:set>
                                    <p:anim calcmode="lin" valueType="num">
                                      <p:cBhvr additive="base">
                                        <p:cTn id="102" dur="1000" fill="hold"/>
                                        <p:tgtEl>
                                          <p:spTgt spid="24"/>
                                        </p:tgtEl>
                                        <p:attrNameLst>
                                          <p:attrName>ppt_x</p:attrName>
                                        </p:attrNameLst>
                                      </p:cBhvr>
                                      <p:tavLst>
                                        <p:tav tm="0">
                                          <p:val>
                                            <p:strVal val="#ppt_x"/>
                                          </p:val>
                                        </p:tav>
                                        <p:tav tm="100000">
                                          <p:val>
                                            <p:strVal val="#ppt_x"/>
                                          </p:val>
                                        </p:tav>
                                      </p:tavLst>
                                    </p:anim>
                                    <p:anim calcmode="lin" valueType="num">
                                      <p:cBhvr additive="base">
                                        <p:cTn id="103" dur="1000" fill="hold"/>
                                        <p:tgtEl>
                                          <p:spTgt spid="24"/>
                                        </p:tgtEl>
                                        <p:attrNameLst>
                                          <p:attrName>ppt_y</p:attrName>
                                        </p:attrNameLst>
                                      </p:cBhvr>
                                      <p:tavLst>
                                        <p:tav tm="0">
                                          <p:val>
                                            <p:strVal val="0-#ppt_h/2"/>
                                          </p:val>
                                        </p:tav>
                                        <p:tav tm="100000">
                                          <p:val>
                                            <p:strVal val="#ppt_y"/>
                                          </p:val>
                                        </p:tav>
                                      </p:tavLst>
                                    </p:anim>
                                  </p:childTnLst>
                                </p:cTn>
                              </p:par>
                              <p:par>
                                <p:cTn id="104" presetID="6" presetClass="emph" presetSubtype="0" fill="hold" nodeType="withEffect">
                                  <p:stCondLst>
                                    <p:cond delay="500"/>
                                  </p:stCondLst>
                                  <p:childTnLst>
                                    <p:animScale>
                                      <p:cBhvr>
                                        <p:cTn id="105" dur="1000" fill="hold"/>
                                        <p:tgtEl>
                                          <p:spTgt spid="24"/>
                                        </p:tgtEl>
                                      </p:cBhvr>
                                      <p:by x="100000" y="25000"/>
                                    </p:animScale>
                                  </p:childTnLst>
                                </p:cTn>
                              </p:par>
                            </p:childTnLst>
                          </p:cTn>
                        </p:par>
                        <p:par>
                          <p:cTn id="106" fill="hold">
                            <p:stCondLst>
                              <p:cond delay="16500"/>
                            </p:stCondLst>
                            <p:childTnLst>
                              <p:par>
                                <p:cTn id="107" presetID="17" presetClass="entr" presetSubtype="8" fill="hold" grpId="0" nodeType="afterEffect">
                                  <p:stCondLst>
                                    <p:cond delay="0"/>
                                  </p:stCondLst>
                                  <p:childTnLst>
                                    <p:set>
                                      <p:cBhvr>
                                        <p:cTn id="108" dur="1" fill="hold">
                                          <p:stCondLst>
                                            <p:cond delay="0"/>
                                          </p:stCondLst>
                                        </p:cTn>
                                        <p:tgtEl>
                                          <p:spTgt spid="25"/>
                                        </p:tgtEl>
                                        <p:attrNameLst>
                                          <p:attrName>style.visibility</p:attrName>
                                        </p:attrNameLst>
                                      </p:cBhvr>
                                      <p:to>
                                        <p:strVal val="visible"/>
                                      </p:to>
                                    </p:set>
                                    <p:anim calcmode="lin" valueType="num">
                                      <p:cBhvr>
                                        <p:cTn id="109" dur="1000" fill="hold"/>
                                        <p:tgtEl>
                                          <p:spTgt spid="25"/>
                                        </p:tgtEl>
                                        <p:attrNameLst>
                                          <p:attrName>ppt_x</p:attrName>
                                        </p:attrNameLst>
                                      </p:cBhvr>
                                      <p:tavLst>
                                        <p:tav tm="0">
                                          <p:val>
                                            <p:strVal val="#ppt_x-#ppt_w/2"/>
                                          </p:val>
                                        </p:tav>
                                        <p:tav tm="100000">
                                          <p:val>
                                            <p:strVal val="#ppt_x"/>
                                          </p:val>
                                        </p:tav>
                                      </p:tavLst>
                                    </p:anim>
                                    <p:anim calcmode="lin" valueType="num">
                                      <p:cBhvr>
                                        <p:cTn id="110" dur="1000" fill="hold"/>
                                        <p:tgtEl>
                                          <p:spTgt spid="25"/>
                                        </p:tgtEl>
                                        <p:attrNameLst>
                                          <p:attrName>ppt_y</p:attrName>
                                        </p:attrNameLst>
                                      </p:cBhvr>
                                      <p:tavLst>
                                        <p:tav tm="0">
                                          <p:val>
                                            <p:strVal val="#ppt_y"/>
                                          </p:val>
                                        </p:tav>
                                        <p:tav tm="100000">
                                          <p:val>
                                            <p:strVal val="#ppt_y"/>
                                          </p:val>
                                        </p:tav>
                                      </p:tavLst>
                                    </p:anim>
                                    <p:anim calcmode="lin" valueType="num">
                                      <p:cBhvr>
                                        <p:cTn id="111" dur="1000" fill="hold"/>
                                        <p:tgtEl>
                                          <p:spTgt spid="25"/>
                                        </p:tgtEl>
                                        <p:attrNameLst>
                                          <p:attrName>ppt_w</p:attrName>
                                        </p:attrNameLst>
                                      </p:cBhvr>
                                      <p:tavLst>
                                        <p:tav tm="0">
                                          <p:val>
                                            <p:fltVal val="0"/>
                                          </p:val>
                                        </p:tav>
                                        <p:tav tm="100000">
                                          <p:val>
                                            <p:strVal val="#ppt_w"/>
                                          </p:val>
                                        </p:tav>
                                      </p:tavLst>
                                    </p:anim>
                                    <p:anim calcmode="lin" valueType="num">
                                      <p:cBhvr>
                                        <p:cTn id="112" dur="1000" fill="hold"/>
                                        <p:tgtEl>
                                          <p:spTgt spid="2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4" grpId="2" animBg="1"/>
      <p:bldP spid="5" grpId="0" animBg="1"/>
      <p:bldP spid="5" grpId="1" animBg="1"/>
      <p:bldP spid="5" grpId="2" animBg="1"/>
      <p:bldP spid="9" grpId="0"/>
      <p:bldP spid="15" grpId="0" animBg="1"/>
      <p:bldP spid="17" grpId="0" animBg="1"/>
      <p:bldP spid="19" grpId="0" animBg="1"/>
      <p:bldP spid="21" grpId="0" animBg="1"/>
      <p:bldP spid="23" grpId="0" animBg="1"/>
      <p:bldP spid="2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p:cNvPicPr>
          <p:nvPr/>
        </p:nvPicPr>
        <p:blipFill>
          <a:blip r:embed="rId3">
            <a:duotone>
              <a:prstClr val="black"/>
              <a:srgbClr val="002060">
                <a:tint val="45000"/>
                <a:satMod val="400000"/>
              </a:srgbClr>
            </a:duotone>
            <a:extLst>
              <a:ext uri="{28A0092B-C50C-407E-A947-70E740481C1C}">
                <a14:useLocalDpi xmlns:a14="http://schemas.microsoft.com/office/drawing/2010/main" val="0"/>
              </a:ext>
            </a:extLst>
          </a:blip>
          <a:stretch>
            <a:fillRect/>
          </a:stretch>
        </p:blipFill>
        <p:spPr>
          <a:xfrm>
            <a:off x="146304" y="727049"/>
            <a:ext cx="8851392" cy="2953512"/>
          </a:xfrm>
          <a:prstGeom prst="rect">
            <a:avLst/>
          </a:prstGeom>
          <a:effectLst>
            <a:innerShdw blurRad="63500" dist="50800" dir="13500000">
              <a:prstClr val="black">
                <a:alpha val="50000"/>
              </a:prstClr>
            </a:innerShdw>
          </a:effectLst>
        </p:spPr>
      </p:pic>
      <p:sp>
        <p:nvSpPr>
          <p:cNvPr id="4" name="Rectangle 3"/>
          <p:cNvSpPr/>
          <p:nvPr/>
        </p:nvSpPr>
        <p:spPr>
          <a:xfrm>
            <a:off x="428700" y="0"/>
            <a:ext cx="3400424" cy="6858000"/>
          </a:xfrm>
          <a:prstGeom prst="rect">
            <a:avLst/>
          </a:prstGeom>
          <a:gradFill flip="none" rotWithShape="1">
            <a:gsLst>
              <a:gs pos="0">
                <a:schemeClr val="bg1">
                  <a:alpha val="45000"/>
                </a:schemeClr>
              </a:gs>
              <a:gs pos="100000">
                <a:schemeClr val="bg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6" name="Picture 5"/>
          <p:cNvPicPr>
            <a:picLocks/>
          </p:cNvPicPr>
          <p:nvPr/>
        </p:nvPicPr>
        <p:blipFill rotWithShape="1">
          <a:blip r:embed="rId3">
            <a:extLst>
              <a:ext uri="{28A0092B-C50C-407E-A947-70E740481C1C}">
                <a14:useLocalDpi xmlns:a14="http://schemas.microsoft.com/office/drawing/2010/main" val="0"/>
              </a:ext>
            </a:extLst>
          </a:blip>
          <a:srcRect l="3190" r="58393"/>
          <a:stretch/>
        </p:blipFill>
        <p:spPr>
          <a:xfrm>
            <a:off x="428700" y="731520"/>
            <a:ext cx="3400424" cy="2953512"/>
          </a:xfrm>
          <a:prstGeom prst="rect">
            <a:avLst/>
          </a:prstGeom>
          <a:effectLst>
            <a:innerShdw blurRad="63500" dist="50800" dir="16200000">
              <a:prstClr val="black">
                <a:alpha val="50000"/>
              </a:prstClr>
            </a:innerShdw>
          </a:effectLst>
        </p:spPr>
      </p:pic>
      <p:sp>
        <p:nvSpPr>
          <p:cNvPr id="5" name="Rectangle 4"/>
          <p:cNvSpPr/>
          <p:nvPr/>
        </p:nvSpPr>
        <p:spPr>
          <a:xfrm>
            <a:off x="251475" y="548650"/>
            <a:ext cx="3744455" cy="3283599"/>
          </a:xfrm>
          <a:prstGeom prst="rect">
            <a:avLst/>
          </a:prstGeom>
          <a:noFill/>
          <a:ln w="9525">
            <a:solidFill>
              <a:schemeClr val="bg1">
                <a:alpha val="3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9" name="TextBox 8"/>
          <p:cNvSpPr txBox="1"/>
          <p:nvPr/>
        </p:nvSpPr>
        <p:spPr>
          <a:xfrm>
            <a:off x="251475" y="3889856"/>
            <a:ext cx="3744455" cy="523220"/>
          </a:xfrm>
          <a:prstGeom prst="rect">
            <a:avLst/>
          </a:prstGeom>
          <a:noFill/>
        </p:spPr>
        <p:txBody>
          <a:bodyPr wrap="square" rtlCol="0">
            <a:spAutoFit/>
          </a:bodyPr>
          <a:lstStyle/>
          <a:p>
            <a:pPr algn="ctr"/>
            <a:r>
              <a:rPr lang="en-US" sz="2800" b="1" dirty="0" smtClean="0">
                <a:solidFill>
                  <a:prstClr val="white"/>
                </a:solidFill>
                <a:latin typeface="Century" panose="02040604050505020304" pitchFamily="18" charset="0"/>
              </a:rPr>
              <a:t>REPRESENTATION</a:t>
            </a:r>
            <a:endParaRPr lang="en-US" sz="2800" b="1" dirty="0">
              <a:solidFill>
                <a:prstClr val="white"/>
              </a:solidFill>
              <a:latin typeface="Century" panose="02040604050505020304" pitchFamily="18" charset="0"/>
            </a:endParaRPr>
          </a:p>
        </p:txBody>
      </p:sp>
      <p:graphicFrame>
        <p:nvGraphicFramePr>
          <p:cNvPr id="12" name="Diagram 11"/>
          <p:cNvGraphicFramePr/>
          <p:nvPr>
            <p:extLst>
              <p:ext uri="{D42A27DB-BD31-4B8C-83A1-F6EECF244321}">
                <p14:modId xmlns:p14="http://schemas.microsoft.com/office/powerpoint/2010/main" val="1675898721"/>
              </p:ext>
            </p:extLst>
          </p:nvPr>
        </p:nvGraphicFramePr>
        <p:xfrm>
          <a:off x="3911793" y="786333"/>
          <a:ext cx="4923125" cy="284388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8" name="Diagram 7"/>
          <p:cNvGraphicFramePr/>
          <p:nvPr>
            <p:extLst>
              <p:ext uri="{D42A27DB-BD31-4B8C-83A1-F6EECF244321}">
                <p14:modId xmlns:p14="http://schemas.microsoft.com/office/powerpoint/2010/main" val="3267419428"/>
              </p:ext>
            </p:extLst>
          </p:nvPr>
        </p:nvGraphicFramePr>
        <p:xfrm>
          <a:off x="3913632" y="787316"/>
          <a:ext cx="4923125" cy="2843885"/>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graphicFrame>
        <p:nvGraphicFramePr>
          <p:cNvPr id="10" name="Diagram 9"/>
          <p:cNvGraphicFramePr/>
          <p:nvPr>
            <p:extLst>
              <p:ext uri="{D42A27DB-BD31-4B8C-83A1-F6EECF244321}">
                <p14:modId xmlns:p14="http://schemas.microsoft.com/office/powerpoint/2010/main" val="4042916101"/>
              </p:ext>
            </p:extLst>
          </p:nvPr>
        </p:nvGraphicFramePr>
        <p:xfrm>
          <a:off x="3913609" y="787316"/>
          <a:ext cx="4923125" cy="2843885"/>
        </p:xfrm>
        <a:graphic>
          <a:graphicData uri="http://schemas.openxmlformats.org/drawingml/2006/diagram">
            <dgm:relIds xmlns:dgm="http://schemas.openxmlformats.org/drawingml/2006/diagram" xmlns:r="http://schemas.openxmlformats.org/officeDocument/2006/relationships" r:dm="rId14" r:lo="rId15" r:qs="rId16" r:cs="rId17"/>
          </a:graphicData>
        </a:graphic>
      </p:graphicFrame>
      <p:graphicFrame>
        <p:nvGraphicFramePr>
          <p:cNvPr id="11" name="Diagram 10"/>
          <p:cNvGraphicFramePr/>
          <p:nvPr>
            <p:extLst>
              <p:ext uri="{D42A27DB-BD31-4B8C-83A1-F6EECF244321}">
                <p14:modId xmlns:p14="http://schemas.microsoft.com/office/powerpoint/2010/main" val="584622439"/>
              </p:ext>
            </p:extLst>
          </p:nvPr>
        </p:nvGraphicFramePr>
        <p:xfrm>
          <a:off x="3913632" y="787242"/>
          <a:ext cx="4923125" cy="2843885"/>
        </p:xfrm>
        <a:graphic>
          <a:graphicData uri="http://schemas.openxmlformats.org/drawingml/2006/diagram">
            <dgm:relIds xmlns:dgm="http://schemas.openxmlformats.org/drawingml/2006/diagram" xmlns:r="http://schemas.openxmlformats.org/officeDocument/2006/relationships" r:dm="rId19" r:lo="rId20" r:qs="rId21" r:cs="rId22"/>
          </a:graphicData>
        </a:graphic>
      </p:graphicFrame>
    </p:spTree>
    <p:extLst>
      <p:ext uri="{BB962C8B-B14F-4D97-AF65-F5344CB8AC3E}">
        <p14:creationId xmlns:p14="http://schemas.microsoft.com/office/powerpoint/2010/main" val="274182931"/>
      </p:ext>
    </p:extLst>
  </p:cSld>
  <p:clrMapOvr>
    <a:masterClrMapping/>
  </p:clrMapOvr>
  <p:transition spd="med" advTm="27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1"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0" presetClass="path" presetSubtype="0" accel="50000" decel="50000" fill="hold" grpId="0" nodeType="withEffect">
                                  <p:stCondLst>
                                    <p:cond delay="0"/>
                                  </p:stCondLst>
                                  <p:childTnLst>
                                    <p:animMotion origin="layout" path="M 0.95556 -2.76197E-6 L -0.2059 -2.76197E-6 L -2.77778E-6 -2.76197E-6 " pathEditMode="relative" rAng="0" ptsTypes="AAA">
                                      <p:cBhvr>
                                        <p:cTn id="8" dur="2000" fill="hold"/>
                                        <p:tgtEl>
                                          <p:spTgt spid="5"/>
                                        </p:tgtEl>
                                        <p:attrNameLst>
                                          <p:attrName>ppt_x</p:attrName>
                                          <p:attrName>ppt_y</p:attrName>
                                        </p:attrNameLst>
                                      </p:cBhvr>
                                      <p:rCtr x="-58073" y="393"/>
                                    </p:animMotion>
                                  </p:childTnLst>
                                </p:cTn>
                              </p:par>
                              <p:par>
                                <p:cTn id="9" presetID="10" presetClass="entr" presetSubtype="0" fill="hold" grpId="1" nodeType="with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par>
                                <p:cTn id="12" presetID="42" presetClass="path" presetSubtype="0" accel="50000" decel="50000" fill="hold" grpId="0" nodeType="withEffect">
                                  <p:stCondLst>
                                    <p:cond delay="0"/>
                                  </p:stCondLst>
                                  <p:childTnLst>
                                    <p:animMotion origin="layout" path="M 0 0  L 0 0.33302  E" pathEditMode="relative" ptsTypes="">
                                      <p:cBhvr>
                                        <p:cTn id="13" dur="2000" spd="-100000" fill="hold"/>
                                        <p:tgtEl>
                                          <p:spTgt spid="4"/>
                                        </p:tgtEl>
                                        <p:attrNameLst>
                                          <p:attrName>ppt_x</p:attrName>
                                          <p:attrName>ppt_y</p:attrName>
                                        </p:attrNameLst>
                                      </p:cBhvr>
                                    </p:animMotion>
                                  </p:childTnLst>
                                </p:cTn>
                              </p:par>
                              <p:par>
                                <p:cTn id="14" presetID="10" presetClass="entr" presetSubtype="0" fill="hold" nodeType="withEffect">
                                  <p:stCondLst>
                                    <p:cond delay="150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par>
                                <p:cTn id="17" presetID="47" presetClass="entr" presetSubtype="0" fill="hold" grpId="0" nodeType="withEffect">
                                  <p:stCondLst>
                                    <p:cond delay="150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childTnLst>
                          </p:cTn>
                        </p:par>
                        <p:par>
                          <p:cTn id="22" fill="hold">
                            <p:stCondLst>
                              <p:cond delay="2500"/>
                            </p:stCondLst>
                            <p:childTnLst>
                              <p:par>
                                <p:cTn id="23" presetID="10" presetClass="exit" presetSubtype="0" fill="hold" nodeType="afterEffect">
                                  <p:stCondLst>
                                    <p:cond delay="3000"/>
                                  </p:stCondLst>
                                  <p:childTnLst>
                                    <p:animEffect transition="out" filter="fade">
                                      <p:cBhvr>
                                        <p:cTn id="24" dur="500"/>
                                        <p:tgtEl>
                                          <p:spTgt spid="6"/>
                                        </p:tgtEl>
                                      </p:cBhvr>
                                    </p:animEffect>
                                    <p:set>
                                      <p:cBhvr>
                                        <p:cTn id="25" dur="1" fill="hold">
                                          <p:stCondLst>
                                            <p:cond delay="499"/>
                                          </p:stCondLst>
                                        </p:cTn>
                                        <p:tgtEl>
                                          <p:spTgt spid="6"/>
                                        </p:tgtEl>
                                        <p:attrNameLst>
                                          <p:attrName>style.visibility</p:attrName>
                                        </p:attrNameLst>
                                      </p:cBhvr>
                                      <p:to>
                                        <p:strVal val="hidden"/>
                                      </p:to>
                                    </p:set>
                                  </p:childTnLst>
                                </p:cTn>
                              </p:par>
                              <p:par>
                                <p:cTn id="26" presetID="9" presetClass="emph" presetSubtype="0" grpId="2" nodeType="withEffect">
                                  <p:stCondLst>
                                    <p:cond delay="3000"/>
                                  </p:stCondLst>
                                  <p:childTnLst>
                                    <p:set>
                                      <p:cBhvr rctx="PPT">
                                        <p:cTn id="27" dur="indefinite"/>
                                        <p:tgtEl>
                                          <p:spTgt spid="5"/>
                                        </p:tgtEl>
                                        <p:attrNameLst>
                                          <p:attrName>style.opacity</p:attrName>
                                        </p:attrNameLst>
                                      </p:cBhvr>
                                      <p:to>
                                        <p:strVal val="0.25"/>
                                      </p:to>
                                    </p:set>
                                    <p:animEffect filter="image" prLst="opacity: 0.25">
                                      <p:cBhvr rctx="IE">
                                        <p:cTn id="28" dur="indefinite"/>
                                        <p:tgtEl>
                                          <p:spTgt spid="5"/>
                                        </p:tgtEl>
                                      </p:cBhvr>
                                    </p:animEffect>
                                  </p:childTnLst>
                                </p:cTn>
                              </p:par>
                              <p:par>
                                <p:cTn id="29" presetID="9" presetClass="emph" presetSubtype="0" grpId="2" nodeType="withEffect">
                                  <p:stCondLst>
                                    <p:cond delay="3000"/>
                                  </p:stCondLst>
                                  <p:childTnLst>
                                    <p:set>
                                      <p:cBhvr rctx="PPT">
                                        <p:cTn id="30" dur="indefinite"/>
                                        <p:tgtEl>
                                          <p:spTgt spid="4"/>
                                        </p:tgtEl>
                                        <p:attrNameLst>
                                          <p:attrName>style.opacity</p:attrName>
                                        </p:attrNameLst>
                                      </p:cBhvr>
                                      <p:to>
                                        <p:strVal val="0.25"/>
                                      </p:to>
                                    </p:set>
                                    <p:animEffect filter="image" prLst="opacity: 0.25">
                                      <p:cBhvr rctx="IE">
                                        <p:cTn id="31" dur="indefinite"/>
                                        <p:tgtEl>
                                          <p:spTgt spid="4"/>
                                        </p:tgtEl>
                                      </p:cBhvr>
                                    </p:animEffect>
                                  </p:childTnLst>
                                </p:cTn>
                              </p:par>
                              <p:par>
                                <p:cTn id="32" presetID="9" presetClass="emph" presetSubtype="0" nodeType="withEffect">
                                  <p:stCondLst>
                                    <p:cond delay="3000"/>
                                  </p:stCondLst>
                                  <p:childTnLst>
                                    <p:set>
                                      <p:cBhvr rctx="PPT">
                                        <p:cTn id="33" dur="indefinite"/>
                                        <p:tgtEl>
                                          <p:spTgt spid="3"/>
                                        </p:tgtEl>
                                        <p:attrNameLst>
                                          <p:attrName>style.opacity</p:attrName>
                                        </p:attrNameLst>
                                      </p:cBhvr>
                                      <p:to>
                                        <p:strVal val="0.25"/>
                                      </p:to>
                                    </p:set>
                                    <p:animEffect filter="image" prLst="opacity: 0.25">
                                      <p:cBhvr rctx="IE">
                                        <p:cTn id="34" dur="indefinite"/>
                                        <p:tgtEl>
                                          <p:spTgt spid="3"/>
                                        </p:tgtEl>
                                      </p:cBhvr>
                                    </p:animEffect>
                                  </p:childTnLst>
                                </p:cTn>
                              </p:par>
                              <p:par>
                                <p:cTn id="35" presetID="55" presetClass="entr" presetSubtype="0" fill="hold" grpId="0" nodeType="withEffect">
                                  <p:stCondLst>
                                    <p:cond delay="3000"/>
                                  </p:stCondLst>
                                  <p:childTnLst>
                                    <p:set>
                                      <p:cBhvr>
                                        <p:cTn id="36" dur="1" fill="hold">
                                          <p:stCondLst>
                                            <p:cond delay="0"/>
                                          </p:stCondLst>
                                        </p:cTn>
                                        <p:tgtEl>
                                          <p:spTgt spid="12">
                                            <p:graphicEl>
                                              <a:dgm id="{A4D9E059-1CF5-46B4-9BDC-6A89B9F2C818}"/>
                                            </p:graphicEl>
                                          </p:spTgt>
                                        </p:tgtEl>
                                        <p:attrNameLst>
                                          <p:attrName>style.visibility</p:attrName>
                                        </p:attrNameLst>
                                      </p:cBhvr>
                                      <p:to>
                                        <p:strVal val="visible"/>
                                      </p:to>
                                    </p:set>
                                    <p:anim calcmode="lin" valueType="num">
                                      <p:cBhvr>
                                        <p:cTn id="37" dur="1000" fill="hold"/>
                                        <p:tgtEl>
                                          <p:spTgt spid="12">
                                            <p:graphicEl>
                                              <a:dgm id="{A4D9E059-1CF5-46B4-9BDC-6A89B9F2C818}"/>
                                            </p:graphicEl>
                                          </p:spTgt>
                                        </p:tgtEl>
                                        <p:attrNameLst>
                                          <p:attrName>ppt_w</p:attrName>
                                        </p:attrNameLst>
                                      </p:cBhvr>
                                      <p:tavLst>
                                        <p:tav tm="0">
                                          <p:val>
                                            <p:strVal val="#ppt_w*0.70"/>
                                          </p:val>
                                        </p:tav>
                                        <p:tav tm="100000">
                                          <p:val>
                                            <p:strVal val="#ppt_w"/>
                                          </p:val>
                                        </p:tav>
                                      </p:tavLst>
                                    </p:anim>
                                    <p:anim calcmode="lin" valueType="num">
                                      <p:cBhvr>
                                        <p:cTn id="38" dur="1000" fill="hold"/>
                                        <p:tgtEl>
                                          <p:spTgt spid="12">
                                            <p:graphicEl>
                                              <a:dgm id="{A4D9E059-1CF5-46B4-9BDC-6A89B9F2C818}"/>
                                            </p:graphicEl>
                                          </p:spTgt>
                                        </p:tgtEl>
                                        <p:attrNameLst>
                                          <p:attrName>ppt_h</p:attrName>
                                        </p:attrNameLst>
                                      </p:cBhvr>
                                      <p:tavLst>
                                        <p:tav tm="0">
                                          <p:val>
                                            <p:strVal val="#ppt_h"/>
                                          </p:val>
                                        </p:tav>
                                        <p:tav tm="100000">
                                          <p:val>
                                            <p:strVal val="#ppt_h"/>
                                          </p:val>
                                        </p:tav>
                                      </p:tavLst>
                                    </p:anim>
                                    <p:animEffect transition="in" filter="fade">
                                      <p:cBhvr>
                                        <p:cTn id="39" dur="1000"/>
                                        <p:tgtEl>
                                          <p:spTgt spid="12">
                                            <p:graphicEl>
                                              <a:dgm id="{A4D9E059-1CF5-46B4-9BDC-6A89B9F2C818}"/>
                                            </p:graphicEl>
                                          </p:spTgt>
                                        </p:tgtEl>
                                      </p:cBhvr>
                                    </p:animEffect>
                                  </p:childTnLst>
                                </p:cTn>
                              </p:par>
                              <p:par>
                                <p:cTn id="40" presetID="12" presetClass="entr" presetSubtype="4" fill="hold" grpId="0" nodeType="withEffect">
                                  <p:stCondLst>
                                    <p:cond delay="3000"/>
                                  </p:stCondLst>
                                  <p:childTnLst>
                                    <p:set>
                                      <p:cBhvr>
                                        <p:cTn id="41" dur="1" fill="hold">
                                          <p:stCondLst>
                                            <p:cond delay="0"/>
                                          </p:stCondLst>
                                        </p:cTn>
                                        <p:tgtEl>
                                          <p:spTgt spid="12">
                                            <p:graphicEl>
                                              <a:dgm id="{35894D2A-7448-4EEF-BE7A-AFECDF46E879}"/>
                                            </p:graphicEl>
                                          </p:spTgt>
                                        </p:tgtEl>
                                        <p:attrNameLst>
                                          <p:attrName>style.visibility</p:attrName>
                                        </p:attrNameLst>
                                      </p:cBhvr>
                                      <p:to>
                                        <p:strVal val="visible"/>
                                      </p:to>
                                    </p:set>
                                    <p:animEffect transition="in" filter="slide(fromBottom)">
                                      <p:cBhvr>
                                        <p:cTn id="42" dur="1000"/>
                                        <p:tgtEl>
                                          <p:spTgt spid="12">
                                            <p:graphicEl>
                                              <a:dgm id="{35894D2A-7448-4EEF-BE7A-AFECDF46E879}"/>
                                            </p:graphicEl>
                                          </p:spTgt>
                                        </p:tgtEl>
                                      </p:cBhvr>
                                    </p:animEffect>
                                  </p:childTnLst>
                                </p:cTn>
                              </p:par>
                              <p:par>
                                <p:cTn id="43" presetID="12" presetClass="entr" presetSubtype="8" fill="hold" grpId="0" nodeType="withEffect">
                                  <p:stCondLst>
                                    <p:cond delay="3000"/>
                                  </p:stCondLst>
                                  <p:childTnLst>
                                    <p:set>
                                      <p:cBhvr>
                                        <p:cTn id="44" dur="1" fill="hold">
                                          <p:stCondLst>
                                            <p:cond delay="0"/>
                                          </p:stCondLst>
                                        </p:cTn>
                                        <p:tgtEl>
                                          <p:spTgt spid="12">
                                            <p:graphicEl>
                                              <a:dgm id="{261419D1-020B-4657-BF78-9F0E18F7ED53}"/>
                                            </p:graphicEl>
                                          </p:spTgt>
                                        </p:tgtEl>
                                        <p:attrNameLst>
                                          <p:attrName>style.visibility</p:attrName>
                                        </p:attrNameLst>
                                      </p:cBhvr>
                                      <p:to>
                                        <p:strVal val="visible"/>
                                      </p:to>
                                    </p:set>
                                    <p:animEffect transition="in" filter="slide(fromLeft)">
                                      <p:cBhvr>
                                        <p:cTn id="45" dur="1000"/>
                                        <p:tgtEl>
                                          <p:spTgt spid="12">
                                            <p:graphicEl>
                                              <a:dgm id="{261419D1-020B-4657-BF78-9F0E18F7ED53}"/>
                                            </p:graphicEl>
                                          </p:spTgt>
                                        </p:tgtEl>
                                      </p:cBhvr>
                                    </p:animEffect>
                                  </p:childTnLst>
                                </p:cTn>
                              </p:par>
                              <p:par>
                                <p:cTn id="46" presetID="12" presetClass="entr" presetSubtype="2" fill="hold" grpId="0" nodeType="withEffect">
                                  <p:stCondLst>
                                    <p:cond delay="3000"/>
                                  </p:stCondLst>
                                  <p:childTnLst>
                                    <p:set>
                                      <p:cBhvr>
                                        <p:cTn id="47" dur="1" fill="hold">
                                          <p:stCondLst>
                                            <p:cond delay="0"/>
                                          </p:stCondLst>
                                        </p:cTn>
                                        <p:tgtEl>
                                          <p:spTgt spid="12">
                                            <p:graphicEl>
                                              <a:dgm id="{94D001CF-E85D-43CF-A52B-834DD35C680F}"/>
                                            </p:graphicEl>
                                          </p:spTgt>
                                        </p:tgtEl>
                                        <p:attrNameLst>
                                          <p:attrName>style.visibility</p:attrName>
                                        </p:attrNameLst>
                                      </p:cBhvr>
                                      <p:to>
                                        <p:strVal val="visible"/>
                                      </p:to>
                                    </p:set>
                                    <p:animEffect transition="in" filter="slide(fromRight)">
                                      <p:cBhvr>
                                        <p:cTn id="48" dur="1000"/>
                                        <p:tgtEl>
                                          <p:spTgt spid="12">
                                            <p:graphicEl>
                                              <a:dgm id="{94D001CF-E85D-43CF-A52B-834DD35C680F}"/>
                                            </p:graphicEl>
                                          </p:spTgt>
                                        </p:tgtEl>
                                      </p:cBhvr>
                                    </p:animEffect>
                                  </p:childTnLst>
                                </p:cTn>
                              </p:par>
                              <p:par>
                                <p:cTn id="49" presetID="12" presetClass="entr" presetSubtype="1" fill="hold" grpId="0" nodeType="withEffect">
                                  <p:stCondLst>
                                    <p:cond delay="3000"/>
                                  </p:stCondLst>
                                  <p:childTnLst>
                                    <p:set>
                                      <p:cBhvr>
                                        <p:cTn id="50" dur="1" fill="hold">
                                          <p:stCondLst>
                                            <p:cond delay="0"/>
                                          </p:stCondLst>
                                        </p:cTn>
                                        <p:tgtEl>
                                          <p:spTgt spid="12">
                                            <p:graphicEl>
                                              <a:dgm id="{0CD42C0B-1FA3-425E-90C8-A1C3A2B21B06}"/>
                                            </p:graphicEl>
                                          </p:spTgt>
                                        </p:tgtEl>
                                        <p:attrNameLst>
                                          <p:attrName>style.visibility</p:attrName>
                                        </p:attrNameLst>
                                      </p:cBhvr>
                                      <p:to>
                                        <p:strVal val="visible"/>
                                      </p:to>
                                    </p:set>
                                    <p:animEffect transition="in" filter="slide(fromTop)">
                                      <p:cBhvr>
                                        <p:cTn id="51" dur="1000"/>
                                        <p:tgtEl>
                                          <p:spTgt spid="12">
                                            <p:graphicEl>
                                              <a:dgm id="{0CD42C0B-1FA3-425E-90C8-A1C3A2B21B06}"/>
                                            </p:graphicEl>
                                          </p:spTgt>
                                        </p:tgtEl>
                                      </p:cBhvr>
                                    </p:animEffect>
                                  </p:childTnLst>
                                </p:cTn>
                              </p:par>
                            </p:childTnLst>
                          </p:cTn>
                        </p:par>
                        <p:par>
                          <p:cTn id="52" fill="hold">
                            <p:stCondLst>
                              <p:cond delay="6500"/>
                            </p:stCondLst>
                            <p:childTnLst>
                              <p:par>
                                <p:cTn id="53" presetID="1" presetClass="exit" presetSubtype="0" fill="hold" grpId="1" nodeType="afterEffect">
                                  <p:stCondLst>
                                    <p:cond delay="4500"/>
                                  </p:stCondLst>
                                  <p:childTnLst>
                                    <p:set>
                                      <p:cBhvr>
                                        <p:cTn id="54" dur="1" fill="hold">
                                          <p:stCondLst>
                                            <p:cond delay="0"/>
                                          </p:stCondLst>
                                        </p:cTn>
                                        <p:tgtEl>
                                          <p:spTgt spid="12">
                                            <p:graphicEl>
                                              <a:dgm id="{A4D9E059-1CF5-46B4-9BDC-6A89B9F2C818}"/>
                                            </p:graphicEl>
                                          </p:spTgt>
                                        </p:tgtEl>
                                        <p:attrNameLst>
                                          <p:attrName>style.visibility</p:attrName>
                                        </p:attrNameLst>
                                      </p:cBhvr>
                                      <p:to>
                                        <p:strVal val="hidden"/>
                                      </p:to>
                                    </p:set>
                                  </p:childTnLst>
                                </p:cTn>
                              </p:par>
                              <p:par>
                                <p:cTn id="55" presetID="1" presetClass="exit" presetSubtype="0" fill="hold" grpId="1" nodeType="withEffect">
                                  <p:stCondLst>
                                    <p:cond delay="4500"/>
                                  </p:stCondLst>
                                  <p:childTnLst>
                                    <p:set>
                                      <p:cBhvr>
                                        <p:cTn id="56" dur="1" fill="hold">
                                          <p:stCondLst>
                                            <p:cond delay="0"/>
                                          </p:stCondLst>
                                        </p:cTn>
                                        <p:tgtEl>
                                          <p:spTgt spid="12">
                                            <p:graphicEl>
                                              <a:dgm id="{35894D2A-7448-4EEF-BE7A-AFECDF46E879}"/>
                                            </p:graphicEl>
                                          </p:spTgt>
                                        </p:tgtEl>
                                        <p:attrNameLst>
                                          <p:attrName>style.visibility</p:attrName>
                                        </p:attrNameLst>
                                      </p:cBhvr>
                                      <p:to>
                                        <p:strVal val="hidden"/>
                                      </p:to>
                                    </p:set>
                                  </p:childTnLst>
                                </p:cTn>
                              </p:par>
                              <p:par>
                                <p:cTn id="57" presetID="1" presetClass="exit" presetSubtype="0" fill="hold" grpId="1" nodeType="withEffect">
                                  <p:stCondLst>
                                    <p:cond delay="4500"/>
                                  </p:stCondLst>
                                  <p:childTnLst>
                                    <p:set>
                                      <p:cBhvr>
                                        <p:cTn id="58" dur="1" fill="hold">
                                          <p:stCondLst>
                                            <p:cond delay="0"/>
                                          </p:stCondLst>
                                        </p:cTn>
                                        <p:tgtEl>
                                          <p:spTgt spid="12">
                                            <p:graphicEl>
                                              <a:dgm id="{261419D1-020B-4657-BF78-9F0E18F7ED53}"/>
                                            </p:graphicEl>
                                          </p:spTgt>
                                        </p:tgtEl>
                                        <p:attrNameLst>
                                          <p:attrName>style.visibility</p:attrName>
                                        </p:attrNameLst>
                                      </p:cBhvr>
                                      <p:to>
                                        <p:strVal val="hidden"/>
                                      </p:to>
                                    </p:set>
                                  </p:childTnLst>
                                </p:cTn>
                              </p:par>
                              <p:par>
                                <p:cTn id="59" presetID="1" presetClass="exit" presetSubtype="0" fill="hold" grpId="1" nodeType="withEffect">
                                  <p:stCondLst>
                                    <p:cond delay="4500"/>
                                  </p:stCondLst>
                                  <p:childTnLst>
                                    <p:set>
                                      <p:cBhvr>
                                        <p:cTn id="60" dur="1" fill="hold">
                                          <p:stCondLst>
                                            <p:cond delay="0"/>
                                          </p:stCondLst>
                                        </p:cTn>
                                        <p:tgtEl>
                                          <p:spTgt spid="12">
                                            <p:graphicEl>
                                              <a:dgm id="{94D001CF-E85D-43CF-A52B-834DD35C680F}"/>
                                            </p:graphicEl>
                                          </p:spTgt>
                                        </p:tgtEl>
                                        <p:attrNameLst>
                                          <p:attrName>style.visibility</p:attrName>
                                        </p:attrNameLst>
                                      </p:cBhvr>
                                      <p:to>
                                        <p:strVal val="hidden"/>
                                      </p:to>
                                    </p:set>
                                  </p:childTnLst>
                                </p:cTn>
                              </p:par>
                              <p:par>
                                <p:cTn id="61" presetID="1" presetClass="exit" presetSubtype="0" fill="hold" grpId="1" nodeType="withEffect">
                                  <p:stCondLst>
                                    <p:cond delay="4500"/>
                                  </p:stCondLst>
                                  <p:childTnLst>
                                    <p:set>
                                      <p:cBhvr>
                                        <p:cTn id="62" dur="1" fill="hold">
                                          <p:stCondLst>
                                            <p:cond delay="0"/>
                                          </p:stCondLst>
                                        </p:cTn>
                                        <p:tgtEl>
                                          <p:spTgt spid="12">
                                            <p:graphicEl>
                                              <a:dgm id="{0CD42C0B-1FA3-425E-90C8-A1C3A2B21B06}"/>
                                            </p:graphicEl>
                                          </p:spTgt>
                                        </p:tgtEl>
                                        <p:attrNameLst>
                                          <p:attrName>style.visibility</p:attrName>
                                        </p:attrNameLst>
                                      </p:cBhvr>
                                      <p:to>
                                        <p:strVal val="hidden"/>
                                      </p:to>
                                    </p:set>
                                  </p:childTnLst>
                                </p:cTn>
                              </p:par>
                              <p:par>
                                <p:cTn id="63" presetID="55" presetClass="entr" presetSubtype="0" fill="hold" grpId="0" nodeType="withEffect">
                                  <p:stCondLst>
                                    <p:cond delay="4500"/>
                                  </p:stCondLst>
                                  <p:childTnLst>
                                    <p:set>
                                      <p:cBhvr>
                                        <p:cTn id="64" dur="1" fill="hold">
                                          <p:stCondLst>
                                            <p:cond delay="0"/>
                                          </p:stCondLst>
                                        </p:cTn>
                                        <p:tgtEl>
                                          <p:spTgt spid="8">
                                            <p:graphicEl>
                                              <a:dgm id="{A4D9E059-1CF5-46B4-9BDC-6A89B9F2C818}"/>
                                            </p:graphicEl>
                                          </p:spTgt>
                                        </p:tgtEl>
                                        <p:attrNameLst>
                                          <p:attrName>style.visibility</p:attrName>
                                        </p:attrNameLst>
                                      </p:cBhvr>
                                      <p:to>
                                        <p:strVal val="visible"/>
                                      </p:to>
                                    </p:set>
                                    <p:anim calcmode="lin" valueType="num">
                                      <p:cBhvr>
                                        <p:cTn id="65" dur="1000" fill="hold"/>
                                        <p:tgtEl>
                                          <p:spTgt spid="8">
                                            <p:graphicEl>
                                              <a:dgm id="{A4D9E059-1CF5-46B4-9BDC-6A89B9F2C818}"/>
                                            </p:graphicEl>
                                          </p:spTgt>
                                        </p:tgtEl>
                                        <p:attrNameLst>
                                          <p:attrName>ppt_w</p:attrName>
                                        </p:attrNameLst>
                                      </p:cBhvr>
                                      <p:tavLst>
                                        <p:tav tm="0">
                                          <p:val>
                                            <p:strVal val="#ppt_w*0.70"/>
                                          </p:val>
                                        </p:tav>
                                        <p:tav tm="100000">
                                          <p:val>
                                            <p:strVal val="#ppt_w"/>
                                          </p:val>
                                        </p:tav>
                                      </p:tavLst>
                                    </p:anim>
                                    <p:anim calcmode="lin" valueType="num">
                                      <p:cBhvr>
                                        <p:cTn id="66" dur="1000" fill="hold"/>
                                        <p:tgtEl>
                                          <p:spTgt spid="8">
                                            <p:graphicEl>
                                              <a:dgm id="{A4D9E059-1CF5-46B4-9BDC-6A89B9F2C818}"/>
                                            </p:graphicEl>
                                          </p:spTgt>
                                        </p:tgtEl>
                                        <p:attrNameLst>
                                          <p:attrName>ppt_h</p:attrName>
                                        </p:attrNameLst>
                                      </p:cBhvr>
                                      <p:tavLst>
                                        <p:tav tm="0">
                                          <p:val>
                                            <p:strVal val="#ppt_h"/>
                                          </p:val>
                                        </p:tav>
                                        <p:tav tm="100000">
                                          <p:val>
                                            <p:strVal val="#ppt_h"/>
                                          </p:val>
                                        </p:tav>
                                      </p:tavLst>
                                    </p:anim>
                                    <p:animEffect transition="in" filter="fade">
                                      <p:cBhvr>
                                        <p:cTn id="67" dur="1000"/>
                                        <p:tgtEl>
                                          <p:spTgt spid="8">
                                            <p:graphicEl>
                                              <a:dgm id="{A4D9E059-1CF5-46B4-9BDC-6A89B9F2C818}"/>
                                            </p:graphicEl>
                                          </p:spTgt>
                                        </p:tgtEl>
                                      </p:cBhvr>
                                    </p:animEffect>
                                  </p:childTnLst>
                                </p:cTn>
                              </p:par>
                              <p:par>
                                <p:cTn id="68" presetID="12" presetClass="entr" presetSubtype="4" fill="hold" grpId="0" nodeType="withEffect">
                                  <p:stCondLst>
                                    <p:cond delay="4500"/>
                                  </p:stCondLst>
                                  <p:childTnLst>
                                    <p:set>
                                      <p:cBhvr>
                                        <p:cTn id="69" dur="1" fill="hold">
                                          <p:stCondLst>
                                            <p:cond delay="0"/>
                                          </p:stCondLst>
                                        </p:cTn>
                                        <p:tgtEl>
                                          <p:spTgt spid="8">
                                            <p:graphicEl>
                                              <a:dgm id="{35894D2A-7448-4EEF-BE7A-AFECDF46E879}"/>
                                            </p:graphicEl>
                                          </p:spTgt>
                                        </p:tgtEl>
                                        <p:attrNameLst>
                                          <p:attrName>style.visibility</p:attrName>
                                        </p:attrNameLst>
                                      </p:cBhvr>
                                      <p:to>
                                        <p:strVal val="visible"/>
                                      </p:to>
                                    </p:set>
                                    <p:animEffect transition="in" filter="slide(fromBottom)">
                                      <p:cBhvr>
                                        <p:cTn id="70" dur="1000"/>
                                        <p:tgtEl>
                                          <p:spTgt spid="8">
                                            <p:graphicEl>
                                              <a:dgm id="{35894D2A-7448-4EEF-BE7A-AFECDF46E879}"/>
                                            </p:graphicEl>
                                          </p:spTgt>
                                        </p:tgtEl>
                                      </p:cBhvr>
                                    </p:animEffect>
                                  </p:childTnLst>
                                </p:cTn>
                              </p:par>
                              <p:par>
                                <p:cTn id="71" presetID="12" presetClass="entr" presetSubtype="8" fill="hold" grpId="0" nodeType="withEffect">
                                  <p:stCondLst>
                                    <p:cond delay="4500"/>
                                  </p:stCondLst>
                                  <p:childTnLst>
                                    <p:set>
                                      <p:cBhvr>
                                        <p:cTn id="72" dur="1" fill="hold">
                                          <p:stCondLst>
                                            <p:cond delay="0"/>
                                          </p:stCondLst>
                                        </p:cTn>
                                        <p:tgtEl>
                                          <p:spTgt spid="8">
                                            <p:graphicEl>
                                              <a:dgm id="{261419D1-020B-4657-BF78-9F0E18F7ED53}"/>
                                            </p:graphicEl>
                                          </p:spTgt>
                                        </p:tgtEl>
                                        <p:attrNameLst>
                                          <p:attrName>style.visibility</p:attrName>
                                        </p:attrNameLst>
                                      </p:cBhvr>
                                      <p:to>
                                        <p:strVal val="visible"/>
                                      </p:to>
                                    </p:set>
                                    <p:animEffect transition="in" filter="slide(fromLeft)">
                                      <p:cBhvr>
                                        <p:cTn id="73" dur="1000"/>
                                        <p:tgtEl>
                                          <p:spTgt spid="8">
                                            <p:graphicEl>
                                              <a:dgm id="{261419D1-020B-4657-BF78-9F0E18F7ED53}"/>
                                            </p:graphicEl>
                                          </p:spTgt>
                                        </p:tgtEl>
                                      </p:cBhvr>
                                    </p:animEffect>
                                  </p:childTnLst>
                                </p:cTn>
                              </p:par>
                              <p:par>
                                <p:cTn id="74" presetID="12" presetClass="entr" presetSubtype="2" fill="hold" grpId="0" nodeType="withEffect">
                                  <p:stCondLst>
                                    <p:cond delay="4500"/>
                                  </p:stCondLst>
                                  <p:childTnLst>
                                    <p:set>
                                      <p:cBhvr>
                                        <p:cTn id="75" dur="1" fill="hold">
                                          <p:stCondLst>
                                            <p:cond delay="0"/>
                                          </p:stCondLst>
                                        </p:cTn>
                                        <p:tgtEl>
                                          <p:spTgt spid="8">
                                            <p:graphicEl>
                                              <a:dgm id="{94D001CF-E85D-43CF-A52B-834DD35C680F}"/>
                                            </p:graphicEl>
                                          </p:spTgt>
                                        </p:tgtEl>
                                        <p:attrNameLst>
                                          <p:attrName>style.visibility</p:attrName>
                                        </p:attrNameLst>
                                      </p:cBhvr>
                                      <p:to>
                                        <p:strVal val="visible"/>
                                      </p:to>
                                    </p:set>
                                    <p:animEffect transition="in" filter="slide(fromRight)">
                                      <p:cBhvr>
                                        <p:cTn id="76" dur="1000"/>
                                        <p:tgtEl>
                                          <p:spTgt spid="8">
                                            <p:graphicEl>
                                              <a:dgm id="{94D001CF-E85D-43CF-A52B-834DD35C680F}"/>
                                            </p:graphicEl>
                                          </p:spTgt>
                                        </p:tgtEl>
                                      </p:cBhvr>
                                    </p:animEffect>
                                  </p:childTnLst>
                                </p:cTn>
                              </p:par>
                              <p:par>
                                <p:cTn id="77" presetID="12" presetClass="entr" presetSubtype="1" fill="hold" grpId="0" nodeType="withEffect">
                                  <p:stCondLst>
                                    <p:cond delay="4500"/>
                                  </p:stCondLst>
                                  <p:childTnLst>
                                    <p:set>
                                      <p:cBhvr>
                                        <p:cTn id="78" dur="1" fill="hold">
                                          <p:stCondLst>
                                            <p:cond delay="0"/>
                                          </p:stCondLst>
                                        </p:cTn>
                                        <p:tgtEl>
                                          <p:spTgt spid="8">
                                            <p:graphicEl>
                                              <a:dgm id="{0CD42C0B-1FA3-425E-90C8-A1C3A2B21B06}"/>
                                            </p:graphicEl>
                                          </p:spTgt>
                                        </p:tgtEl>
                                        <p:attrNameLst>
                                          <p:attrName>style.visibility</p:attrName>
                                        </p:attrNameLst>
                                      </p:cBhvr>
                                      <p:to>
                                        <p:strVal val="visible"/>
                                      </p:to>
                                    </p:set>
                                    <p:animEffect transition="in" filter="slide(fromTop)">
                                      <p:cBhvr>
                                        <p:cTn id="79" dur="1000"/>
                                        <p:tgtEl>
                                          <p:spTgt spid="8">
                                            <p:graphicEl>
                                              <a:dgm id="{0CD42C0B-1FA3-425E-90C8-A1C3A2B21B06}"/>
                                            </p:graphicEl>
                                          </p:spTgt>
                                        </p:tgtEl>
                                      </p:cBhvr>
                                    </p:animEffect>
                                  </p:childTnLst>
                                </p:cTn>
                              </p:par>
                            </p:childTnLst>
                          </p:cTn>
                        </p:par>
                        <p:par>
                          <p:cTn id="80" fill="hold">
                            <p:stCondLst>
                              <p:cond delay="12000"/>
                            </p:stCondLst>
                            <p:childTnLst>
                              <p:par>
                                <p:cTn id="81" presetID="1" presetClass="exit" presetSubtype="0" fill="hold" grpId="1" nodeType="afterEffect">
                                  <p:stCondLst>
                                    <p:cond delay="4500"/>
                                  </p:stCondLst>
                                  <p:childTnLst>
                                    <p:set>
                                      <p:cBhvr>
                                        <p:cTn id="82" dur="1" fill="hold">
                                          <p:stCondLst>
                                            <p:cond delay="0"/>
                                          </p:stCondLst>
                                        </p:cTn>
                                        <p:tgtEl>
                                          <p:spTgt spid="8">
                                            <p:graphicEl>
                                              <a:dgm id="{A4D9E059-1CF5-46B4-9BDC-6A89B9F2C818}"/>
                                            </p:graphicEl>
                                          </p:spTgt>
                                        </p:tgtEl>
                                        <p:attrNameLst>
                                          <p:attrName>style.visibility</p:attrName>
                                        </p:attrNameLst>
                                      </p:cBhvr>
                                      <p:to>
                                        <p:strVal val="hidden"/>
                                      </p:to>
                                    </p:set>
                                  </p:childTnLst>
                                </p:cTn>
                              </p:par>
                              <p:par>
                                <p:cTn id="83" presetID="1" presetClass="exit" presetSubtype="0" fill="hold" grpId="1" nodeType="withEffect">
                                  <p:stCondLst>
                                    <p:cond delay="4500"/>
                                  </p:stCondLst>
                                  <p:childTnLst>
                                    <p:set>
                                      <p:cBhvr>
                                        <p:cTn id="84" dur="1" fill="hold">
                                          <p:stCondLst>
                                            <p:cond delay="0"/>
                                          </p:stCondLst>
                                        </p:cTn>
                                        <p:tgtEl>
                                          <p:spTgt spid="8">
                                            <p:graphicEl>
                                              <a:dgm id="{35894D2A-7448-4EEF-BE7A-AFECDF46E879}"/>
                                            </p:graphicEl>
                                          </p:spTgt>
                                        </p:tgtEl>
                                        <p:attrNameLst>
                                          <p:attrName>style.visibility</p:attrName>
                                        </p:attrNameLst>
                                      </p:cBhvr>
                                      <p:to>
                                        <p:strVal val="hidden"/>
                                      </p:to>
                                    </p:set>
                                  </p:childTnLst>
                                </p:cTn>
                              </p:par>
                              <p:par>
                                <p:cTn id="85" presetID="1" presetClass="exit" presetSubtype="0" fill="hold" grpId="1" nodeType="withEffect">
                                  <p:stCondLst>
                                    <p:cond delay="4500"/>
                                  </p:stCondLst>
                                  <p:childTnLst>
                                    <p:set>
                                      <p:cBhvr>
                                        <p:cTn id="86" dur="1" fill="hold">
                                          <p:stCondLst>
                                            <p:cond delay="0"/>
                                          </p:stCondLst>
                                        </p:cTn>
                                        <p:tgtEl>
                                          <p:spTgt spid="8">
                                            <p:graphicEl>
                                              <a:dgm id="{261419D1-020B-4657-BF78-9F0E18F7ED53}"/>
                                            </p:graphicEl>
                                          </p:spTgt>
                                        </p:tgtEl>
                                        <p:attrNameLst>
                                          <p:attrName>style.visibility</p:attrName>
                                        </p:attrNameLst>
                                      </p:cBhvr>
                                      <p:to>
                                        <p:strVal val="hidden"/>
                                      </p:to>
                                    </p:set>
                                  </p:childTnLst>
                                </p:cTn>
                              </p:par>
                              <p:par>
                                <p:cTn id="87" presetID="1" presetClass="exit" presetSubtype="0" fill="hold" grpId="1" nodeType="withEffect">
                                  <p:stCondLst>
                                    <p:cond delay="4500"/>
                                  </p:stCondLst>
                                  <p:childTnLst>
                                    <p:set>
                                      <p:cBhvr>
                                        <p:cTn id="88" dur="1" fill="hold">
                                          <p:stCondLst>
                                            <p:cond delay="0"/>
                                          </p:stCondLst>
                                        </p:cTn>
                                        <p:tgtEl>
                                          <p:spTgt spid="8">
                                            <p:graphicEl>
                                              <a:dgm id="{94D001CF-E85D-43CF-A52B-834DD35C680F}"/>
                                            </p:graphicEl>
                                          </p:spTgt>
                                        </p:tgtEl>
                                        <p:attrNameLst>
                                          <p:attrName>style.visibility</p:attrName>
                                        </p:attrNameLst>
                                      </p:cBhvr>
                                      <p:to>
                                        <p:strVal val="hidden"/>
                                      </p:to>
                                    </p:set>
                                  </p:childTnLst>
                                </p:cTn>
                              </p:par>
                              <p:par>
                                <p:cTn id="89" presetID="1" presetClass="exit" presetSubtype="0" fill="hold" grpId="1" nodeType="withEffect">
                                  <p:stCondLst>
                                    <p:cond delay="4500"/>
                                  </p:stCondLst>
                                  <p:childTnLst>
                                    <p:set>
                                      <p:cBhvr>
                                        <p:cTn id="90" dur="1" fill="hold">
                                          <p:stCondLst>
                                            <p:cond delay="0"/>
                                          </p:stCondLst>
                                        </p:cTn>
                                        <p:tgtEl>
                                          <p:spTgt spid="8">
                                            <p:graphicEl>
                                              <a:dgm id="{0CD42C0B-1FA3-425E-90C8-A1C3A2B21B06}"/>
                                            </p:graphicEl>
                                          </p:spTgt>
                                        </p:tgtEl>
                                        <p:attrNameLst>
                                          <p:attrName>style.visibility</p:attrName>
                                        </p:attrNameLst>
                                      </p:cBhvr>
                                      <p:to>
                                        <p:strVal val="hidden"/>
                                      </p:to>
                                    </p:set>
                                  </p:childTnLst>
                                </p:cTn>
                              </p:par>
                              <p:par>
                                <p:cTn id="91" presetID="55" presetClass="entr" presetSubtype="0" fill="hold" grpId="0" nodeType="withEffect">
                                  <p:stCondLst>
                                    <p:cond delay="4500"/>
                                  </p:stCondLst>
                                  <p:childTnLst>
                                    <p:set>
                                      <p:cBhvr>
                                        <p:cTn id="92" dur="1" fill="hold">
                                          <p:stCondLst>
                                            <p:cond delay="0"/>
                                          </p:stCondLst>
                                        </p:cTn>
                                        <p:tgtEl>
                                          <p:spTgt spid="10">
                                            <p:graphicEl>
                                              <a:dgm id="{A4D9E059-1CF5-46B4-9BDC-6A89B9F2C818}"/>
                                            </p:graphicEl>
                                          </p:spTgt>
                                        </p:tgtEl>
                                        <p:attrNameLst>
                                          <p:attrName>style.visibility</p:attrName>
                                        </p:attrNameLst>
                                      </p:cBhvr>
                                      <p:to>
                                        <p:strVal val="visible"/>
                                      </p:to>
                                    </p:set>
                                    <p:anim calcmode="lin" valueType="num">
                                      <p:cBhvr>
                                        <p:cTn id="93" dur="1000" fill="hold"/>
                                        <p:tgtEl>
                                          <p:spTgt spid="10">
                                            <p:graphicEl>
                                              <a:dgm id="{A4D9E059-1CF5-46B4-9BDC-6A89B9F2C818}"/>
                                            </p:graphicEl>
                                          </p:spTgt>
                                        </p:tgtEl>
                                        <p:attrNameLst>
                                          <p:attrName>ppt_w</p:attrName>
                                        </p:attrNameLst>
                                      </p:cBhvr>
                                      <p:tavLst>
                                        <p:tav tm="0">
                                          <p:val>
                                            <p:strVal val="#ppt_w*0.70"/>
                                          </p:val>
                                        </p:tav>
                                        <p:tav tm="100000">
                                          <p:val>
                                            <p:strVal val="#ppt_w"/>
                                          </p:val>
                                        </p:tav>
                                      </p:tavLst>
                                    </p:anim>
                                    <p:anim calcmode="lin" valueType="num">
                                      <p:cBhvr>
                                        <p:cTn id="94" dur="1000" fill="hold"/>
                                        <p:tgtEl>
                                          <p:spTgt spid="10">
                                            <p:graphicEl>
                                              <a:dgm id="{A4D9E059-1CF5-46B4-9BDC-6A89B9F2C818}"/>
                                            </p:graphicEl>
                                          </p:spTgt>
                                        </p:tgtEl>
                                        <p:attrNameLst>
                                          <p:attrName>ppt_h</p:attrName>
                                        </p:attrNameLst>
                                      </p:cBhvr>
                                      <p:tavLst>
                                        <p:tav tm="0">
                                          <p:val>
                                            <p:strVal val="#ppt_h"/>
                                          </p:val>
                                        </p:tav>
                                        <p:tav tm="100000">
                                          <p:val>
                                            <p:strVal val="#ppt_h"/>
                                          </p:val>
                                        </p:tav>
                                      </p:tavLst>
                                    </p:anim>
                                    <p:animEffect transition="in" filter="fade">
                                      <p:cBhvr>
                                        <p:cTn id="95" dur="1000"/>
                                        <p:tgtEl>
                                          <p:spTgt spid="10">
                                            <p:graphicEl>
                                              <a:dgm id="{A4D9E059-1CF5-46B4-9BDC-6A89B9F2C818}"/>
                                            </p:graphicEl>
                                          </p:spTgt>
                                        </p:tgtEl>
                                      </p:cBhvr>
                                    </p:animEffect>
                                  </p:childTnLst>
                                </p:cTn>
                              </p:par>
                              <p:par>
                                <p:cTn id="96" presetID="12" presetClass="entr" presetSubtype="4" fill="hold" grpId="0" nodeType="withEffect">
                                  <p:stCondLst>
                                    <p:cond delay="4500"/>
                                  </p:stCondLst>
                                  <p:childTnLst>
                                    <p:set>
                                      <p:cBhvr>
                                        <p:cTn id="97" dur="1" fill="hold">
                                          <p:stCondLst>
                                            <p:cond delay="0"/>
                                          </p:stCondLst>
                                        </p:cTn>
                                        <p:tgtEl>
                                          <p:spTgt spid="10">
                                            <p:graphicEl>
                                              <a:dgm id="{35894D2A-7448-4EEF-BE7A-AFECDF46E879}"/>
                                            </p:graphicEl>
                                          </p:spTgt>
                                        </p:tgtEl>
                                        <p:attrNameLst>
                                          <p:attrName>style.visibility</p:attrName>
                                        </p:attrNameLst>
                                      </p:cBhvr>
                                      <p:to>
                                        <p:strVal val="visible"/>
                                      </p:to>
                                    </p:set>
                                    <p:animEffect transition="in" filter="slide(fromBottom)">
                                      <p:cBhvr>
                                        <p:cTn id="98" dur="1000"/>
                                        <p:tgtEl>
                                          <p:spTgt spid="10">
                                            <p:graphicEl>
                                              <a:dgm id="{35894D2A-7448-4EEF-BE7A-AFECDF46E879}"/>
                                            </p:graphicEl>
                                          </p:spTgt>
                                        </p:tgtEl>
                                      </p:cBhvr>
                                    </p:animEffect>
                                  </p:childTnLst>
                                </p:cTn>
                              </p:par>
                              <p:par>
                                <p:cTn id="99" presetID="12" presetClass="entr" presetSubtype="8" fill="hold" grpId="0" nodeType="withEffect">
                                  <p:stCondLst>
                                    <p:cond delay="4500"/>
                                  </p:stCondLst>
                                  <p:childTnLst>
                                    <p:set>
                                      <p:cBhvr>
                                        <p:cTn id="100" dur="1" fill="hold">
                                          <p:stCondLst>
                                            <p:cond delay="0"/>
                                          </p:stCondLst>
                                        </p:cTn>
                                        <p:tgtEl>
                                          <p:spTgt spid="10">
                                            <p:graphicEl>
                                              <a:dgm id="{261419D1-020B-4657-BF78-9F0E18F7ED53}"/>
                                            </p:graphicEl>
                                          </p:spTgt>
                                        </p:tgtEl>
                                        <p:attrNameLst>
                                          <p:attrName>style.visibility</p:attrName>
                                        </p:attrNameLst>
                                      </p:cBhvr>
                                      <p:to>
                                        <p:strVal val="visible"/>
                                      </p:to>
                                    </p:set>
                                    <p:animEffect transition="in" filter="slide(fromLeft)">
                                      <p:cBhvr>
                                        <p:cTn id="101" dur="1000"/>
                                        <p:tgtEl>
                                          <p:spTgt spid="10">
                                            <p:graphicEl>
                                              <a:dgm id="{261419D1-020B-4657-BF78-9F0E18F7ED53}"/>
                                            </p:graphicEl>
                                          </p:spTgt>
                                        </p:tgtEl>
                                      </p:cBhvr>
                                    </p:animEffect>
                                  </p:childTnLst>
                                </p:cTn>
                              </p:par>
                              <p:par>
                                <p:cTn id="102" presetID="12" presetClass="entr" presetSubtype="2" fill="hold" grpId="0" nodeType="withEffect">
                                  <p:stCondLst>
                                    <p:cond delay="4500"/>
                                  </p:stCondLst>
                                  <p:childTnLst>
                                    <p:set>
                                      <p:cBhvr>
                                        <p:cTn id="103" dur="1" fill="hold">
                                          <p:stCondLst>
                                            <p:cond delay="0"/>
                                          </p:stCondLst>
                                        </p:cTn>
                                        <p:tgtEl>
                                          <p:spTgt spid="10">
                                            <p:graphicEl>
                                              <a:dgm id="{94D001CF-E85D-43CF-A52B-834DD35C680F}"/>
                                            </p:graphicEl>
                                          </p:spTgt>
                                        </p:tgtEl>
                                        <p:attrNameLst>
                                          <p:attrName>style.visibility</p:attrName>
                                        </p:attrNameLst>
                                      </p:cBhvr>
                                      <p:to>
                                        <p:strVal val="visible"/>
                                      </p:to>
                                    </p:set>
                                    <p:animEffect transition="in" filter="slide(fromRight)">
                                      <p:cBhvr>
                                        <p:cTn id="104" dur="1000"/>
                                        <p:tgtEl>
                                          <p:spTgt spid="10">
                                            <p:graphicEl>
                                              <a:dgm id="{94D001CF-E85D-43CF-A52B-834DD35C680F}"/>
                                            </p:graphicEl>
                                          </p:spTgt>
                                        </p:tgtEl>
                                      </p:cBhvr>
                                    </p:animEffect>
                                  </p:childTnLst>
                                </p:cTn>
                              </p:par>
                              <p:par>
                                <p:cTn id="105" presetID="12" presetClass="entr" presetSubtype="1" fill="hold" grpId="0" nodeType="withEffect">
                                  <p:stCondLst>
                                    <p:cond delay="4500"/>
                                  </p:stCondLst>
                                  <p:childTnLst>
                                    <p:set>
                                      <p:cBhvr>
                                        <p:cTn id="106" dur="1" fill="hold">
                                          <p:stCondLst>
                                            <p:cond delay="0"/>
                                          </p:stCondLst>
                                        </p:cTn>
                                        <p:tgtEl>
                                          <p:spTgt spid="10">
                                            <p:graphicEl>
                                              <a:dgm id="{0CD42C0B-1FA3-425E-90C8-A1C3A2B21B06}"/>
                                            </p:graphicEl>
                                          </p:spTgt>
                                        </p:tgtEl>
                                        <p:attrNameLst>
                                          <p:attrName>style.visibility</p:attrName>
                                        </p:attrNameLst>
                                      </p:cBhvr>
                                      <p:to>
                                        <p:strVal val="visible"/>
                                      </p:to>
                                    </p:set>
                                    <p:animEffect transition="in" filter="slide(fromTop)">
                                      <p:cBhvr>
                                        <p:cTn id="107" dur="1000"/>
                                        <p:tgtEl>
                                          <p:spTgt spid="10">
                                            <p:graphicEl>
                                              <a:dgm id="{0CD42C0B-1FA3-425E-90C8-A1C3A2B21B06}"/>
                                            </p:graphicEl>
                                          </p:spTgt>
                                        </p:tgtEl>
                                      </p:cBhvr>
                                    </p:animEffect>
                                  </p:childTnLst>
                                </p:cTn>
                              </p:par>
                            </p:childTnLst>
                          </p:cTn>
                        </p:par>
                        <p:par>
                          <p:cTn id="108" fill="hold">
                            <p:stCondLst>
                              <p:cond delay="17500"/>
                            </p:stCondLst>
                            <p:childTnLst>
                              <p:par>
                                <p:cTn id="109" presetID="1" presetClass="exit" presetSubtype="0" fill="hold" grpId="1" nodeType="afterEffect">
                                  <p:stCondLst>
                                    <p:cond delay="4500"/>
                                  </p:stCondLst>
                                  <p:childTnLst>
                                    <p:set>
                                      <p:cBhvr>
                                        <p:cTn id="110" dur="1" fill="hold">
                                          <p:stCondLst>
                                            <p:cond delay="0"/>
                                          </p:stCondLst>
                                        </p:cTn>
                                        <p:tgtEl>
                                          <p:spTgt spid="10">
                                            <p:graphicEl>
                                              <a:dgm id="{A4D9E059-1CF5-46B4-9BDC-6A89B9F2C818}"/>
                                            </p:graphicEl>
                                          </p:spTgt>
                                        </p:tgtEl>
                                        <p:attrNameLst>
                                          <p:attrName>style.visibility</p:attrName>
                                        </p:attrNameLst>
                                      </p:cBhvr>
                                      <p:to>
                                        <p:strVal val="hidden"/>
                                      </p:to>
                                    </p:set>
                                  </p:childTnLst>
                                </p:cTn>
                              </p:par>
                              <p:par>
                                <p:cTn id="111" presetID="1" presetClass="exit" presetSubtype="0" fill="hold" grpId="1" nodeType="withEffect">
                                  <p:stCondLst>
                                    <p:cond delay="4500"/>
                                  </p:stCondLst>
                                  <p:childTnLst>
                                    <p:set>
                                      <p:cBhvr>
                                        <p:cTn id="112" dur="1" fill="hold">
                                          <p:stCondLst>
                                            <p:cond delay="0"/>
                                          </p:stCondLst>
                                        </p:cTn>
                                        <p:tgtEl>
                                          <p:spTgt spid="10">
                                            <p:graphicEl>
                                              <a:dgm id="{35894D2A-7448-4EEF-BE7A-AFECDF46E879}"/>
                                            </p:graphicEl>
                                          </p:spTgt>
                                        </p:tgtEl>
                                        <p:attrNameLst>
                                          <p:attrName>style.visibility</p:attrName>
                                        </p:attrNameLst>
                                      </p:cBhvr>
                                      <p:to>
                                        <p:strVal val="hidden"/>
                                      </p:to>
                                    </p:set>
                                  </p:childTnLst>
                                </p:cTn>
                              </p:par>
                              <p:par>
                                <p:cTn id="113" presetID="1" presetClass="exit" presetSubtype="0" fill="hold" grpId="1" nodeType="withEffect">
                                  <p:stCondLst>
                                    <p:cond delay="4500"/>
                                  </p:stCondLst>
                                  <p:childTnLst>
                                    <p:set>
                                      <p:cBhvr>
                                        <p:cTn id="114" dur="1" fill="hold">
                                          <p:stCondLst>
                                            <p:cond delay="0"/>
                                          </p:stCondLst>
                                        </p:cTn>
                                        <p:tgtEl>
                                          <p:spTgt spid="10">
                                            <p:graphicEl>
                                              <a:dgm id="{261419D1-020B-4657-BF78-9F0E18F7ED53}"/>
                                            </p:graphicEl>
                                          </p:spTgt>
                                        </p:tgtEl>
                                        <p:attrNameLst>
                                          <p:attrName>style.visibility</p:attrName>
                                        </p:attrNameLst>
                                      </p:cBhvr>
                                      <p:to>
                                        <p:strVal val="hidden"/>
                                      </p:to>
                                    </p:set>
                                  </p:childTnLst>
                                </p:cTn>
                              </p:par>
                              <p:par>
                                <p:cTn id="115" presetID="1" presetClass="exit" presetSubtype="0" fill="hold" grpId="1" nodeType="withEffect">
                                  <p:stCondLst>
                                    <p:cond delay="4500"/>
                                  </p:stCondLst>
                                  <p:childTnLst>
                                    <p:set>
                                      <p:cBhvr>
                                        <p:cTn id="116" dur="1" fill="hold">
                                          <p:stCondLst>
                                            <p:cond delay="0"/>
                                          </p:stCondLst>
                                        </p:cTn>
                                        <p:tgtEl>
                                          <p:spTgt spid="10">
                                            <p:graphicEl>
                                              <a:dgm id="{94D001CF-E85D-43CF-A52B-834DD35C680F}"/>
                                            </p:graphicEl>
                                          </p:spTgt>
                                        </p:tgtEl>
                                        <p:attrNameLst>
                                          <p:attrName>style.visibility</p:attrName>
                                        </p:attrNameLst>
                                      </p:cBhvr>
                                      <p:to>
                                        <p:strVal val="hidden"/>
                                      </p:to>
                                    </p:set>
                                  </p:childTnLst>
                                </p:cTn>
                              </p:par>
                              <p:par>
                                <p:cTn id="117" presetID="1" presetClass="exit" presetSubtype="0" fill="hold" grpId="1" nodeType="withEffect">
                                  <p:stCondLst>
                                    <p:cond delay="4500"/>
                                  </p:stCondLst>
                                  <p:childTnLst>
                                    <p:set>
                                      <p:cBhvr>
                                        <p:cTn id="118" dur="1" fill="hold">
                                          <p:stCondLst>
                                            <p:cond delay="0"/>
                                          </p:stCondLst>
                                        </p:cTn>
                                        <p:tgtEl>
                                          <p:spTgt spid="10">
                                            <p:graphicEl>
                                              <a:dgm id="{0CD42C0B-1FA3-425E-90C8-A1C3A2B21B06}"/>
                                            </p:graphicEl>
                                          </p:spTgt>
                                        </p:tgtEl>
                                        <p:attrNameLst>
                                          <p:attrName>style.visibility</p:attrName>
                                        </p:attrNameLst>
                                      </p:cBhvr>
                                      <p:to>
                                        <p:strVal val="hidden"/>
                                      </p:to>
                                    </p:set>
                                  </p:childTnLst>
                                </p:cTn>
                              </p:par>
                              <p:par>
                                <p:cTn id="119" presetID="55" presetClass="entr" presetSubtype="0" fill="hold" grpId="0" nodeType="withEffect">
                                  <p:stCondLst>
                                    <p:cond delay="4500"/>
                                  </p:stCondLst>
                                  <p:childTnLst>
                                    <p:set>
                                      <p:cBhvr>
                                        <p:cTn id="120" dur="1" fill="hold">
                                          <p:stCondLst>
                                            <p:cond delay="0"/>
                                          </p:stCondLst>
                                        </p:cTn>
                                        <p:tgtEl>
                                          <p:spTgt spid="11">
                                            <p:graphicEl>
                                              <a:dgm id="{A4D9E059-1CF5-46B4-9BDC-6A89B9F2C818}"/>
                                            </p:graphicEl>
                                          </p:spTgt>
                                        </p:tgtEl>
                                        <p:attrNameLst>
                                          <p:attrName>style.visibility</p:attrName>
                                        </p:attrNameLst>
                                      </p:cBhvr>
                                      <p:to>
                                        <p:strVal val="visible"/>
                                      </p:to>
                                    </p:set>
                                    <p:anim calcmode="lin" valueType="num">
                                      <p:cBhvr>
                                        <p:cTn id="121" dur="1000" fill="hold"/>
                                        <p:tgtEl>
                                          <p:spTgt spid="11">
                                            <p:graphicEl>
                                              <a:dgm id="{A4D9E059-1CF5-46B4-9BDC-6A89B9F2C818}"/>
                                            </p:graphicEl>
                                          </p:spTgt>
                                        </p:tgtEl>
                                        <p:attrNameLst>
                                          <p:attrName>ppt_w</p:attrName>
                                        </p:attrNameLst>
                                      </p:cBhvr>
                                      <p:tavLst>
                                        <p:tav tm="0">
                                          <p:val>
                                            <p:strVal val="#ppt_w*0.70"/>
                                          </p:val>
                                        </p:tav>
                                        <p:tav tm="100000">
                                          <p:val>
                                            <p:strVal val="#ppt_w"/>
                                          </p:val>
                                        </p:tav>
                                      </p:tavLst>
                                    </p:anim>
                                    <p:anim calcmode="lin" valueType="num">
                                      <p:cBhvr>
                                        <p:cTn id="122" dur="1000" fill="hold"/>
                                        <p:tgtEl>
                                          <p:spTgt spid="11">
                                            <p:graphicEl>
                                              <a:dgm id="{A4D9E059-1CF5-46B4-9BDC-6A89B9F2C818}"/>
                                            </p:graphicEl>
                                          </p:spTgt>
                                        </p:tgtEl>
                                        <p:attrNameLst>
                                          <p:attrName>ppt_h</p:attrName>
                                        </p:attrNameLst>
                                      </p:cBhvr>
                                      <p:tavLst>
                                        <p:tav tm="0">
                                          <p:val>
                                            <p:strVal val="#ppt_h"/>
                                          </p:val>
                                        </p:tav>
                                        <p:tav tm="100000">
                                          <p:val>
                                            <p:strVal val="#ppt_h"/>
                                          </p:val>
                                        </p:tav>
                                      </p:tavLst>
                                    </p:anim>
                                    <p:animEffect transition="in" filter="fade">
                                      <p:cBhvr>
                                        <p:cTn id="123" dur="1000"/>
                                        <p:tgtEl>
                                          <p:spTgt spid="11">
                                            <p:graphicEl>
                                              <a:dgm id="{A4D9E059-1CF5-46B4-9BDC-6A89B9F2C818}"/>
                                            </p:graphicEl>
                                          </p:spTgt>
                                        </p:tgtEl>
                                      </p:cBhvr>
                                    </p:animEffect>
                                  </p:childTnLst>
                                </p:cTn>
                              </p:par>
                              <p:par>
                                <p:cTn id="124" presetID="12" presetClass="entr" presetSubtype="4" fill="hold" grpId="0" nodeType="withEffect">
                                  <p:stCondLst>
                                    <p:cond delay="4500"/>
                                  </p:stCondLst>
                                  <p:childTnLst>
                                    <p:set>
                                      <p:cBhvr>
                                        <p:cTn id="125" dur="1" fill="hold">
                                          <p:stCondLst>
                                            <p:cond delay="0"/>
                                          </p:stCondLst>
                                        </p:cTn>
                                        <p:tgtEl>
                                          <p:spTgt spid="11">
                                            <p:graphicEl>
                                              <a:dgm id="{35894D2A-7448-4EEF-BE7A-AFECDF46E879}"/>
                                            </p:graphicEl>
                                          </p:spTgt>
                                        </p:tgtEl>
                                        <p:attrNameLst>
                                          <p:attrName>style.visibility</p:attrName>
                                        </p:attrNameLst>
                                      </p:cBhvr>
                                      <p:to>
                                        <p:strVal val="visible"/>
                                      </p:to>
                                    </p:set>
                                    <p:animEffect transition="in" filter="slide(fromBottom)">
                                      <p:cBhvr>
                                        <p:cTn id="126" dur="1000"/>
                                        <p:tgtEl>
                                          <p:spTgt spid="11">
                                            <p:graphicEl>
                                              <a:dgm id="{35894D2A-7448-4EEF-BE7A-AFECDF46E879}"/>
                                            </p:graphicEl>
                                          </p:spTgt>
                                        </p:tgtEl>
                                      </p:cBhvr>
                                    </p:animEffect>
                                  </p:childTnLst>
                                </p:cTn>
                              </p:par>
                              <p:par>
                                <p:cTn id="127" presetID="12" presetClass="entr" presetSubtype="8" fill="hold" grpId="0" nodeType="withEffect">
                                  <p:stCondLst>
                                    <p:cond delay="4500"/>
                                  </p:stCondLst>
                                  <p:childTnLst>
                                    <p:set>
                                      <p:cBhvr>
                                        <p:cTn id="128" dur="1" fill="hold">
                                          <p:stCondLst>
                                            <p:cond delay="0"/>
                                          </p:stCondLst>
                                        </p:cTn>
                                        <p:tgtEl>
                                          <p:spTgt spid="11">
                                            <p:graphicEl>
                                              <a:dgm id="{261419D1-020B-4657-BF78-9F0E18F7ED53}"/>
                                            </p:graphicEl>
                                          </p:spTgt>
                                        </p:tgtEl>
                                        <p:attrNameLst>
                                          <p:attrName>style.visibility</p:attrName>
                                        </p:attrNameLst>
                                      </p:cBhvr>
                                      <p:to>
                                        <p:strVal val="visible"/>
                                      </p:to>
                                    </p:set>
                                    <p:animEffect transition="in" filter="slide(fromLeft)">
                                      <p:cBhvr>
                                        <p:cTn id="129" dur="1000"/>
                                        <p:tgtEl>
                                          <p:spTgt spid="11">
                                            <p:graphicEl>
                                              <a:dgm id="{261419D1-020B-4657-BF78-9F0E18F7ED53}"/>
                                            </p:graphicEl>
                                          </p:spTgt>
                                        </p:tgtEl>
                                      </p:cBhvr>
                                    </p:animEffect>
                                  </p:childTnLst>
                                </p:cTn>
                              </p:par>
                              <p:par>
                                <p:cTn id="130" presetID="12" presetClass="entr" presetSubtype="2" fill="hold" grpId="0" nodeType="withEffect">
                                  <p:stCondLst>
                                    <p:cond delay="4500"/>
                                  </p:stCondLst>
                                  <p:childTnLst>
                                    <p:set>
                                      <p:cBhvr>
                                        <p:cTn id="131" dur="1" fill="hold">
                                          <p:stCondLst>
                                            <p:cond delay="0"/>
                                          </p:stCondLst>
                                        </p:cTn>
                                        <p:tgtEl>
                                          <p:spTgt spid="11">
                                            <p:graphicEl>
                                              <a:dgm id="{94D001CF-E85D-43CF-A52B-834DD35C680F}"/>
                                            </p:graphicEl>
                                          </p:spTgt>
                                        </p:tgtEl>
                                        <p:attrNameLst>
                                          <p:attrName>style.visibility</p:attrName>
                                        </p:attrNameLst>
                                      </p:cBhvr>
                                      <p:to>
                                        <p:strVal val="visible"/>
                                      </p:to>
                                    </p:set>
                                    <p:animEffect transition="in" filter="slide(fromRight)">
                                      <p:cBhvr>
                                        <p:cTn id="132" dur="1000"/>
                                        <p:tgtEl>
                                          <p:spTgt spid="11">
                                            <p:graphicEl>
                                              <a:dgm id="{94D001CF-E85D-43CF-A52B-834DD35C680F}"/>
                                            </p:graphicEl>
                                          </p:spTgt>
                                        </p:tgtEl>
                                      </p:cBhvr>
                                    </p:animEffect>
                                  </p:childTnLst>
                                </p:cTn>
                              </p:par>
                              <p:par>
                                <p:cTn id="133" presetID="12" presetClass="entr" presetSubtype="1" fill="hold" grpId="0" nodeType="withEffect">
                                  <p:stCondLst>
                                    <p:cond delay="4500"/>
                                  </p:stCondLst>
                                  <p:childTnLst>
                                    <p:set>
                                      <p:cBhvr>
                                        <p:cTn id="134" dur="1" fill="hold">
                                          <p:stCondLst>
                                            <p:cond delay="0"/>
                                          </p:stCondLst>
                                        </p:cTn>
                                        <p:tgtEl>
                                          <p:spTgt spid="11">
                                            <p:graphicEl>
                                              <a:dgm id="{0CD42C0B-1FA3-425E-90C8-A1C3A2B21B06}"/>
                                            </p:graphicEl>
                                          </p:spTgt>
                                        </p:tgtEl>
                                        <p:attrNameLst>
                                          <p:attrName>style.visibility</p:attrName>
                                        </p:attrNameLst>
                                      </p:cBhvr>
                                      <p:to>
                                        <p:strVal val="visible"/>
                                      </p:to>
                                    </p:set>
                                    <p:animEffect transition="in" filter="slide(fromTop)">
                                      <p:cBhvr>
                                        <p:cTn id="135" dur="1000"/>
                                        <p:tgtEl>
                                          <p:spTgt spid="11">
                                            <p:graphicEl>
                                              <a:dgm id="{0CD42C0B-1FA3-425E-90C8-A1C3A2B21B06}"/>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4" grpId="2" animBg="1"/>
      <p:bldP spid="5" grpId="0" animBg="1"/>
      <p:bldP spid="5" grpId="1" animBg="1"/>
      <p:bldP spid="5" grpId="2" animBg="1"/>
      <p:bldP spid="9" grpId="0"/>
      <p:bldGraphic spid="12" grpId="0">
        <p:bldSub>
          <a:bldDgm bld="one"/>
        </p:bldSub>
      </p:bldGraphic>
      <p:bldGraphic spid="12" grpId="1" uiExpand="1">
        <p:bldSub>
          <a:bldDgm bld="one"/>
        </p:bldSub>
      </p:bldGraphic>
      <p:bldGraphic spid="8" grpId="0">
        <p:bldSub>
          <a:bldDgm bld="one"/>
        </p:bldSub>
      </p:bldGraphic>
      <p:bldGraphic spid="8" grpId="1">
        <p:bldSub>
          <a:bldDgm bld="one"/>
        </p:bldSub>
      </p:bldGraphic>
      <p:bldGraphic spid="10" grpId="0" uiExpand="1">
        <p:bldSub>
          <a:bldDgm bld="one"/>
        </p:bldSub>
      </p:bldGraphic>
      <p:bldGraphic spid="10" grpId="1" uiExpand="1">
        <p:bldSub>
          <a:bldDgm bld="one"/>
        </p:bldSub>
      </p:bldGraphic>
      <p:bldGraphic spid="11" grpId="0">
        <p:bldSub>
          <a:bldDgm bld="one"/>
        </p:bldSub>
      </p:bldGraphic>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p:cNvPicPr>
          <p:nvPr/>
        </p:nvPicPr>
        <p:blipFill>
          <a:blip r:embed="rId3">
            <a:duotone>
              <a:prstClr val="black"/>
              <a:srgbClr val="002060">
                <a:tint val="45000"/>
                <a:satMod val="400000"/>
              </a:srgbClr>
            </a:duotone>
            <a:extLst>
              <a:ext uri="{28A0092B-C50C-407E-A947-70E740481C1C}">
                <a14:useLocalDpi xmlns:a14="http://schemas.microsoft.com/office/drawing/2010/main" val="0"/>
              </a:ext>
            </a:extLst>
          </a:blip>
          <a:stretch>
            <a:fillRect/>
          </a:stretch>
        </p:blipFill>
        <p:spPr>
          <a:xfrm>
            <a:off x="146304" y="727049"/>
            <a:ext cx="8851392" cy="2953512"/>
          </a:xfrm>
          <a:prstGeom prst="rect">
            <a:avLst/>
          </a:prstGeom>
          <a:effectLst>
            <a:innerShdw blurRad="63500" dist="50800" dir="13500000">
              <a:prstClr val="black">
                <a:alpha val="50000"/>
              </a:prstClr>
            </a:innerShdw>
          </a:effectLst>
        </p:spPr>
      </p:pic>
      <p:sp>
        <p:nvSpPr>
          <p:cNvPr id="4" name="Rectangle 3"/>
          <p:cNvSpPr/>
          <p:nvPr/>
        </p:nvSpPr>
        <p:spPr>
          <a:xfrm>
            <a:off x="1465626" y="0"/>
            <a:ext cx="3400424" cy="6858000"/>
          </a:xfrm>
          <a:prstGeom prst="rect">
            <a:avLst/>
          </a:prstGeom>
          <a:gradFill flip="none" rotWithShape="1">
            <a:gsLst>
              <a:gs pos="0">
                <a:schemeClr val="bg1">
                  <a:alpha val="45000"/>
                </a:schemeClr>
              </a:gs>
              <a:gs pos="100000">
                <a:schemeClr val="bg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6" name="Picture 5"/>
          <p:cNvPicPr>
            <a:picLocks/>
          </p:cNvPicPr>
          <p:nvPr/>
        </p:nvPicPr>
        <p:blipFill rotWithShape="1">
          <a:blip r:embed="rId3">
            <a:extLst>
              <a:ext uri="{28A0092B-C50C-407E-A947-70E740481C1C}">
                <a14:useLocalDpi xmlns:a14="http://schemas.microsoft.com/office/drawing/2010/main" val="0"/>
              </a:ext>
            </a:extLst>
          </a:blip>
          <a:srcRect l="14905" r="46678"/>
          <a:stretch/>
        </p:blipFill>
        <p:spPr>
          <a:xfrm>
            <a:off x="1465626" y="724486"/>
            <a:ext cx="3400424" cy="2953512"/>
          </a:xfrm>
          <a:prstGeom prst="rect">
            <a:avLst/>
          </a:prstGeom>
          <a:effectLst>
            <a:innerShdw blurRad="63500" dist="50800" dir="16200000">
              <a:prstClr val="black">
                <a:alpha val="50000"/>
              </a:prstClr>
            </a:innerShdw>
          </a:effectLst>
        </p:spPr>
      </p:pic>
      <p:sp>
        <p:nvSpPr>
          <p:cNvPr id="5" name="Rectangle 4"/>
          <p:cNvSpPr/>
          <p:nvPr/>
        </p:nvSpPr>
        <p:spPr>
          <a:xfrm>
            <a:off x="1288401" y="548650"/>
            <a:ext cx="3744455" cy="3283599"/>
          </a:xfrm>
          <a:prstGeom prst="rect">
            <a:avLst/>
          </a:prstGeom>
          <a:noFill/>
          <a:ln w="9525">
            <a:solidFill>
              <a:schemeClr val="bg1">
                <a:alpha val="3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9" name="TextBox 8"/>
          <p:cNvSpPr txBox="1"/>
          <p:nvPr/>
        </p:nvSpPr>
        <p:spPr>
          <a:xfrm>
            <a:off x="1845565" y="3889856"/>
            <a:ext cx="2438400" cy="954107"/>
          </a:xfrm>
          <a:prstGeom prst="rect">
            <a:avLst/>
          </a:prstGeom>
          <a:noFill/>
        </p:spPr>
        <p:txBody>
          <a:bodyPr wrap="square" rtlCol="0">
            <a:spAutoFit/>
          </a:bodyPr>
          <a:lstStyle/>
          <a:p>
            <a:pPr algn="ctr"/>
            <a:r>
              <a:rPr lang="en-US" sz="2800" b="1" dirty="0" smtClean="0">
                <a:solidFill>
                  <a:prstClr val="white"/>
                </a:solidFill>
                <a:latin typeface="Century" panose="02040604050505020304" pitchFamily="18" charset="0"/>
              </a:rPr>
              <a:t>ICASC HISTORY</a:t>
            </a:r>
            <a:endParaRPr lang="en-US" sz="2800" b="1" dirty="0">
              <a:solidFill>
                <a:prstClr val="white"/>
              </a:solidFill>
              <a:latin typeface="Century" panose="02040604050505020304" pitchFamily="18" charset="0"/>
            </a:endParaRPr>
          </a:p>
        </p:txBody>
      </p:sp>
      <p:sp>
        <p:nvSpPr>
          <p:cNvPr id="7" name="Content Placeholder 2"/>
          <p:cNvSpPr txBox="1">
            <a:spLocks/>
          </p:cNvSpPr>
          <p:nvPr/>
        </p:nvSpPr>
        <p:spPr bwMode="auto">
          <a:xfrm>
            <a:off x="146304" y="727048"/>
            <a:ext cx="8851392" cy="29579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marL="0" indent="0" algn="ctr" rtl="0" eaLnBrk="0" fontAlgn="base" hangingPunct="0">
              <a:spcBef>
                <a:spcPct val="20000"/>
              </a:spcBef>
              <a:spcAft>
                <a:spcPct val="0"/>
              </a:spcAft>
              <a:buNone/>
              <a:defRPr sz="2800" b="1">
                <a:solidFill>
                  <a:schemeClr val="tx1">
                    <a:tint val="75000"/>
                  </a:schemeClr>
                </a:solidFill>
                <a:latin typeface="+mn-lt"/>
                <a:ea typeface="+mn-ea"/>
                <a:cs typeface="+mn-cs"/>
              </a:defRPr>
            </a:lvl1pPr>
            <a:lvl2pPr marL="457200" indent="0" algn="ctr" rtl="0" eaLnBrk="0" fontAlgn="base" hangingPunct="0">
              <a:spcBef>
                <a:spcPct val="20000"/>
              </a:spcBef>
              <a:spcAft>
                <a:spcPct val="0"/>
              </a:spcAft>
              <a:buNone/>
              <a:defRPr sz="2400">
                <a:solidFill>
                  <a:schemeClr val="tx1">
                    <a:tint val="75000"/>
                  </a:schemeClr>
                </a:solidFill>
                <a:latin typeface="+mn-lt"/>
              </a:defRPr>
            </a:lvl2pPr>
            <a:lvl3pPr marL="914400" indent="0" algn="ctr" rtl="0" eaLnBrk="0" fontAlgn="base" hangingPunct="0">
              <a:spcBef>
                <a:spcPct val="20000"/>
              </a:spcBef>
              <a:spcAft>
                <a:spcPct val="0"/>
              </a:spcAft>
              <a:buNone/>
              <a:defRPr sz="2000">
                <a:solidFill>
                  <a:schemeClr val="tx1">
                    <a:tint val="75000"/>
                  </a:schemeClr>
                </a:solidFill>
                <a:latin typeface="+mn-lt"/>
              </a:defRPr>
            </a:lvl3pPr>
            <a:lvl4pPr marL="1371600" indent="0" algn="ctr" rtl="0" eaLnBrk="0" fontAlgn="base" hangingPunct="0">
              <a:spcBef>
                <a:spcPct val="20000"/>
              </a:spcBef>
              <a:spcAft>
                <a:spcPct val="0"/>
              </a:spcAft>
              <a:buNone/>
              <a:defRPr>
                <a:solidFill>
                  <a:schemeClr val="tx1">
                    <a:tint val="75000"/>
                  </a:schemeClr>
                </a:solidFill>
                <a:latin typeface="+mn-lt"/>
              </a:defRPr>
            </a:lvl4pPr>
            <a:lvl5pPr marL="1828800" indent="0" algn="ctr" rtl="0" eaLnBrk="0" fontAlgn="base" hangingPunct="0">
              <a:spcBef>
                <a:spcPct val="20000"/>
              </a:spcBef>
              <a:spcAft>
                <a:spcPct val="0"/>
              </a:spcAft>
              <a:buNone/>
              <a:defRPr>
                <a:solidFill>
                  <a:schemeClr val="tx1">
                    <a:tint val="75000"/>
                  </a:schemeClr>
                </a:solidFill>
                <a:latin typeface="+mn-lt"/>
              </a:defRPr>
            </a:lvl5pPr>
            <a:lvl6pPr marL="2286000" indent="0" algn="ctr" rtl="0" fontAlgn="base">
              <a:spcBef>
                <a:spcPct val="20000"/>
              </a:spcBef>
              <a:spcAft>
                <a:spcPct val="0"/>
              </a:spcAft>
              <a:buNone/>
              <a:defRPr>
                <a:solidFill>
                  <a:schemeClr val="tx1">
                    <a:tint val="75000"/>
                  </a:schemeClr>
                </a:solidFill>
                <a:latin typeface="+mn-lt"/>
              </a:defRPr>
            </a:lvl6pPr>
            <a:lvl7pPr marL="2743200" indent="0" algn="ctr" rtl="0" fontAlgn="base">
              <a:spcBef>
                <a:spcPct val="20000"/>
              </a:spcBef>
              <a:spcAft>
                <a:spcPct val="0"/>
              </a:spcAft>
              <a:buNone/>
              <a:defRPr>
                <a:solidFill>
                  <a:schemeClr val="tx1">
                    <a:tint val="75000"/>
                  </a:schemeClr>
                </a:solidFill>
                <a:latin typeface="+mn-lt"/>
              </a:defRPr>
            </a:lvl7pPr>
            <a:lvl8pPr marL="3200400" indent="0" algn="ctr" rtl="0" fontAlgn="base">
              <a:spcBef>
                <a:spcPct val="20000"/>
              </a:spcBef>
              <a:spcAft>
                <a:spcPct val="0"/>
              </a:spcAft>
              <a:buNone/>
              <a:defRPr>
                <a:solidFill>
                  <a:schemeClr val="tx1">
                    <a:tint val="75000"/>
                  </a:schemeClr>
                </a:solidFill>
                <a:latin typeface="+mn-lt"/>
              </a:defRPr>
            </a:lvl8pPr>
            <a:lvl9pPr marL="3657600" indent="0" algn="ctr" rtl="0" fontAlgn="base">
              <a:spcBef>
                <a:spcPct val="20000"/>
              </a:spcBef>
              <a:spcAft>
                <a:spcPct val="0"/>
              </a:spcAft>
              <a:buNone/>
              <a:defRPr>
                <a:solidFill>
                  <a:schemeClr val="tx1">
                    <a:tint val="75000"/>
                  </a:schemeClr>
                </a:solidFill>
                <a:latin typeface="+mn-lt"/>
              </a:defRPr>
            </a:lvl9pPr>
          </a:lstStyle>
          <a:p>
            <a:pPr algn="l"/>
            <a:r>
              <a:rPr lang="en-US" dirty="0">
                <a:solidFill>
                  <a:schemeClr val="tx1"/>
                </a:solidFill>
                <a:latin typeface="Myriad Pro" pitchFamily="34" charset="0"/>
                <a:ea typeface="Adobe Kaiti Std R" pitchFamily="18" charset="-128"/>
              </a:rPr>
              <a:t>Conceived in </a:t>
            </a:r>
            <a:r>
              <a:rPr lang="en-US" dirty="0" smtClean="0">
                <a:solidFill>
                  <a:schemeClr val="tx1"/>
                </a:solidFill>
                <a:latin typeface="Myriad Pro" pitchFamily="34" charset="0"/>
                <a:ea typeface="Adobe Kaiti Std R" pitchFamily="18" charset="-128"/>
              </a:rPr>
              <a:t>1995 </a:t>
            </a:r>
            <a:r>
              <a:rPr lang="en-US" dirty="0">
                <a:solidFill>
                  <a:schemeClr val="tx1"/>
                </a:solidFill>
                <a:latin typeface="Myriad Pro" pitchFamily="34" charset="0"/>
                <a:ea typeface="Adobe Kaiti Std R" pitchFamily="18" charset="-128"/>
              </a:rPr>
              <a:t>and has been in existence since </a:t>
            </a:r>
            <a:r>
              <a:rPr lang="en-US" dirty="0" smtClean="0">
                <a:solidFill>
                  <a:schemeClr val="tx1"/>
                </a:solidFill>
                <a:latin typeface="Myriad Pro" pitchFamily="34" charset="0"/>
                <a:ea typeface="Adobe Kaiti Std R" pitchFamily="18" charset="-128"/>
              </a:rPr>
              <a:t>1996</a:t>
            </a:r>
            <a:endParaRPr lang="en-US" dirty="0">
              <a:solidFill>
                <a:schemeClr val="tx1"/>
              </a:solidFill>
              <a:latin typeface="Myriad Pro" pitchFamily="34" charset="0"/>
              <a:ea typeface="Adobe Kaiti Std R" pitchFamily="18" charset="-128"/>
            </a:endParaRPr>
          </a:p>
        </p:txBody>
      </p:sp>
      <p:sp>
        <p:nvSpPr>
          <p:cNvPr id="10" name="Content Placeholder 2"/>
          <p:cNvSpPr txBox="1">
            <a:spLocks/>
          </p:cNvSpPr>
          <p:nvPr/>
        </p:nvSpPr>
        <p:spPr bwMode="auto">
          <a:xfrm>
            <a:off x="146304" y="731520"/>
            <a:ext cx="8851392" cy="29579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marL="0" indent="0" algn="ctr" rtl="0" eaLnBrk="0" fontAlgn="base" hangingPunct="0">
              <a:spcBef>
                <a:spcPct val="20000"/>
              </a:spcBef>
              <a:spcAft>
                <a:spcPct val="0"/>
              </a:spcAft>
              <a:buNone/>
              <a:defRPr sz="2800" b="1">
                <a:solidFill>
                  <a:schemeClr val="tx1">
                    <a:tint val="75000"/>
                  </a:schemeClr>
                </a:solidFill>
                <a:latin typeface="+mn-lt"/>
                <a:ea typeface="+mn-ea"/>
                <a:cs typeface="+mn-cs"/>
              </a:defRPr>
            </a:lvl1pPr>
            <a:lvl2pPr marL="457200" indent="0" algn="ctr" rtl="0" eaLnBrk="0" fontAlgn="base" hangingPunct="0">
              <a:spcBef>
                <a:spcPct val="20000"/>
              </a:spcBef>
              <a:spcAft>
                <a:spcPct val="0"/>
              </a:spcAft>
              <a:buNone/>
              <a:defRPr sz="2400">
                <a:solidFill>
                  <a:schemeClr val="tx1">
                    <a:tint val="75000"/>
                  </a:schemeClr>
                </a:solidFill>
                <a:latin typeface="+mn-lt"/>
              </a:defRPr>
            </a:lvl2pPr>
            <a:lvl3pPr marL="914400" indent="0" algn="ctr" rtl="0" eaLnBrk="0" fontAlgn="base" hangingPunct="0">
              <a:spcBef>
                <a:spcPct val="20000"/>
              </a:spcBef>
              <a:spcAft>
                <a:spcPct val="0"/>
              </a:spcAft>
              <a:buNone/>
              <a:defRPr sz="2000">
                <a:solidFill>
                  <a:schemeClr val="tx1">
                    <a:tint val="75000"/>
                  </a:schemeClr>
                </a:solidFill>
                <a:latin typeface="+mn-lt"/>
              </a:defRPr>
            </a:lvl3pPr>
            <a:lvl4pPr marL="1371600" indent="0" algn="ctr" rtl="0" eaLnBrk="0" fontAlgn="base" hangingPunct="0">
              <a:spcBef>
                <a:spcPct val="20000"/>
              </a:spcBef>
              <a:spcAft>
                <a:spcPct val="0"/>
              </a:spcAft>
              <a:buNone/>
              <a:defRPr>
                <a:solidFill>
                  <a:schemeClr val="tx1">
                    <a:tint val="75000"/>
                  </a:schemeClr>
                </a:solidFill>
                <a:latin typeface="+mn-lt"/>
              </a:defRPr>
            </a:lvl4pPr>
            <a:lvl5pPr marL="1828800" indent="0" algn="ctr" rtl="0" eaLnBrk="0" fontAlgn="base" hangingPunct="0">
              <a:spcBef>
                <a:spcPct val="20000"/>
              </a:spcBef>
              <a:spcAft>
                <a:spcPct val="0"/>
              </a:spcAft>
              <a:buNone/>
              <a:defRPr>
                <a:solidFill>
                  <a:schemeClr val="tx1">
                    <a:tint val="75000"/>
                  </a:schemeClr>
                </a:solidFill>
                <a:latin typeface="+mn-lt"/>
              </a:defRPr>
            </a:lvl5pPr>
            <a:lvl6pPr marL="2286000" indent="0" algn="ctr" rtl="0" fontAlgn="base">
              <a:spcBef>
                <a:spcPct val="20000"/>
              </a:spcBef>
              <a:spcAft>
                <a:spcPct val="0"/>
              </a:spcAft>
              <a:buNone/>
              <a:defRPr>
                <a:solidFill>
                  <a:schemeClr val="tx1">
                    <a:tint val="75000"/>
                  </a:schemeClr>
                </a:solidFill>
                <a:latin typeface="+mn-lt"/>
              </a:defRPr>
            </a:lvl6pPr>
            <a:lvl7pPr marL="2743200" indent="0" algn="ctr" rtl="0" fontAlgn="base">
              <a:spcBef>
                <a:spcPct val="20000"/>
              </a:spcBef>
              <a:spcAft>
                <a:spcPct val="0"/>
              </a:spcAft>
              <a:buNone/>
              <a:defRPr>
                <a:solidFill>
                  <a:schemeClr val="tx1">
                    <a:tint val="75000"/>
                  </a:schemeClr>
                </a:solidFill>
                <a:latin typeface="+mn-lt"/>
              </a:defRPr>
            </a:lvl7pPr>
            <a:lvl8pPr marL="3200400" indent="0" algn="ctr" rtl="0" fontAlgn="base">
              <a:spcBef>
                <a:spcPct val="20000"/>
              </a:spcBef>
              <a:spcAft>
                <a:spcPct val="0"/>
              </a:spcAft>
              <a:buNone/>
              <a:defRPr>
                <a:solidFill>
                  <a:schemeClr val="tx1">
                    <a:tint val="75000"/>
                  </a:schemeClr>
                </a:solidFill>
                <a:latin typeface="+mn-lt"/>
              </a:defRPr>
            </a:lvl8pPr>
            <a:lvl9pPr marL="3657600" indent="0" algn="ctr" rtl="0" fontAlgn="base">
              <a:spcBef>
                <a:spcPct val="20000"/>
              </a:spcBef>
              <a:spcAft>
                <a:spcPct val="0"/>
              </a:spcAft>
              <a:buNone/>
              <a:defRPr>
                <a:solidFill>
                  <a:schemeClr val="tx1">
                    <a:tint val="75000"/>
                  </a:schemeClr>
                </a:solidFill>
                <a:latin typeface="+mn-lt"/>
              </a:defRPr>
            </a:lvl9pPr>
          </a:lstStyle>
          <a:p>
            <a:pPr algn="l"/>
            <a:r>
              <a:rPr lang="en-US" dirty="0">
                <a:solidFill>
                  <a:schemeClr val="tx1"/>
                </a:solidFill>
                <a:latin typeface="Myriad Pro" pitchFamily="34" charset="0"/>
                <a:ea typeface="Adobe Kaiti Std R" pitchFamily="18" charset="-128"/>
              </a:rPr>
              <a:t>Supported all International Flight Inspection Symposiums since 1996</a:t>
            </a:r>
          </a:p>
        </p:txBody>
      </p:sp>
      <p:sp>
        <p:nvSpPr>
          <p:cNvPr id="11" name="Content Placeholder 2"/>
          <p:cNvSpPr txBox="1">
            <a:spLocks/>
          </p:cNvSpPr>
          <p:nvPr/>
        </p:nvSpPr>
        <p:spPr bwMode="auto">
          <a:xfrm>
            <a:off x="146304" y="735992"/>
            <a:ext cx="8851392" cy="29579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marL="0" indent="0" algn="ctr" rtl="0" eaLnBrk="0" fontAlgn="base" hangingPunct="0">
              <a:spcBef>
                <a:spcPct val="20000"/>
              </a:spcBef>
              <a:spcAft>
                <a:spcPct val="0"/>
              </a:spcAft>
              <a:buNone/>
              <a:defRPr sz="2800" b="1">
                <a:solidFill>
                  <a:schemeClr val="tx1">
                    <a:tint val="75000"/>
                  </a:schemeClr>
                </a:solidFill>
                <a:latin typeface="+mn-lt"/>
                <a:ea typeface="+mn-ea"/>
                <a:cs typeface="+mn-cs"/>
              </a:defRPr>
            </a:lvl1pPr>
            <a:lvl2pPr marL="457200" indent="0" algn="ctr" rtl="0" eaLnBrk="0" fontAlgn="base" hangingPunct="0">
              <a:spcBef>
                <a:spcPct val="20000"/>
              </a:spcBef>
              <a:spcAft>
                <a:spcPct val="0"/>
              </a:spcAft>
              <a:buNone/>
              <a:defRPr sz="2400">
                <a:solidFill>
                  <a:schemeClr val="tx1">
                    <a:tint val="75000"/>
                  </a:schemeClr>
                </a:solidFill>
                <a:latin typeface="+mn-lt"/>
              </a:defRPr>
            </a:lvl2pPr>
            <a:lvl3pPr marL="914400" indent="0" algn="ctr" rtl="0" eaLnBrk="0" fontAlgn="base" hangingPunct="0">
              <a:spcBef>
                <a:spcPct val="20000"/>
              </a:spcBef>
              <a:spcAft>
                <a:spcPct val="0"/>
              </a:spcAft>
              <a:buNone/>
              <a:defRPr sz="2000">
                <a:solidFill>
                  <a:schemeClr val="tx1">
                    <a:tint val="75000"/>
                  </a:schemeClr>
                </a:solidFill>
                <a:latin typeface="+mn-lt"/>
              </a:defRPr>
            </a:lvl3pPr>
            <a:lvl4pPr marL="1371600" indent="0" algn="ctr" rtl="0" eaLnBrk="0" fontAlgn="base" hangingPunct="0">
              <a:spcBef>
                <a:spcPct val="20000"/>
              </a:spcBef>
              <a:spcAft>
                <a:spcPct val="0"/>
              </a:spcAft>
              <a:buNone/>
              <a:defRPr>
                <a:solidFill>
                  <a:schemeClr val="tx1">
                    <a:tint val="75000"/>
                  </a:schemeClr>
                </a:solidFill>
                <a:latin typeface="+mn-lt"/>
              </a:defRPr>
            </a:lvl4pPr>
            <a:lvl5pPr marL="1828800" indent="0" algn="ctr" rtl="0" eaLnBrk="0" fontAlgn="base" hangingPunct="0">
              <a:spcBef>
                <a:spcPct val="20000"/>
              </a:spcBef>
              <a:spcAft>
                <a:spcPct val="0"/>
              </a:spcAft>
              <a:buNone/>
              <a:defRPr>
                <a:solidFill>
                  <a:schemeClr val="tx1">
                    <a:tint val="75000"/>
                  </a:schemeClr>
                </a:solidFill>
                <a:latin typeface="+mn-lt"/>
              </a:defRPr>
            </a:lvl5pPr>
            <a:lvl6pPr marL="2286000" indent="0" algn="ctr" rtl="0" fontAlgn="base">
              <a:spcBef>
                <a:spcPct val="20000"/>
              </a:spcBef>
              <a:spcAft>
                <a:spcPct val="0"/>
              </a:spcAft>
              <a:buNone/>
              <a:defRPr>
                <a:solidFill>
                  <a:schemeClr val="tx1">
                    <a:tint val="75000"/>
                  </a:schemeClr>
                </a:solidFill>
                <a:latin typeface="+mn-lt"/>
              </a:defRPr>
            </a:lvl6pPr>
            <a:lvl7pPr marL="2743200" indent="0" algn="ctr" rtl="0" fontAlgn="base">
              <a:spcBef>
                <a:spcPct val="20000"/>
              </a:spcBef>
              <a:spcAft>
                <a:spcPct val="0"/>
              </a:spcAft>
              <a:buNone/>
              <a:defRPr>
                <a:solidFill>
                  <a:schemeClr val="tx1">
                    <a:tint val="75000"/>
                  </a:schemeClr>
                </a:solidFill>
                <a:latin typeface="+mn-lt"/>
              </a:defRPr>
            </a:lvl7pPr>
            <a:lvl8pPr marL="3200400" indent="0" algn="ctr" rtl="0" fontAlgn="base">
              <a:spcBef>
                <a:spcPct val="20000"/>
              </a:spcBef>
              <a:spcAft>
                <a:spcPct val="0"/>
              </a:spcAft>
              <a:buNone/>
              <a:defRPr>
                <a:solidFill>
                  <a:schemeClr val="tx1">
                    <a:tint val="75000"/>
                  </a:schemeClr>
                </a:solidFill>
                <a:latin typeface="+mn-lt"/>
              </a:defRPr>
            </a:lvl8pPr>
            <a:lvl9pPr marL="3657600" indent="0" algn="ctr" rtl="0" fontAlgn="base">
              <a:spcBef>
                <a:spcPct val="20000"/>
              </a:spcBef>
              <a:spcAft>
                <a:spcPct val="0"/>
              </a:spcAft>
              <a:buNone/>
              <a:defRPr>
                <a:solidFill>
                  <a:schemeClr val="tx1">
                    <a:tint val="75000"/>
                  </a:schemeClr>
                </a:solidFill>
                <a:latin typeface="+mn-lt"/>
              </a:defRPr>
            </a:lvl9pPr>
          </a:lstStyle>
          <a:p>
            <a:pPr algn="l"/>
            <a:r>
              <a:rPr lang="en-US" dirty="0">
                <a:solidFill>
                  <a:schemeClr val="tx1"/>
                </a:solidFill>
                <a:latin typeface="Myriad Pro" pitchFamily="34" charset="0"/>
                <a:ea typeface="Adobe Kaiti Std R" pitchFamily="18" charset="-128"/>
              </a:rPr>
              <a:t>Established vehicle for sharing flight inspection information</a:t>
            </a:r>
          </a:p>
        </p:txBody>
      </p:sp>
      <p:sp>
        <p:nvSpPr>
          <p:cNvPr id="13" name="Content Placeholder 2"/>
          <p:cNvSpPr txBox="1">
            <a:spLocks/>
          </p:cNvSpPr>
          <p:nvPr/>
        </p:nvSpPr>
        <p:spPr bwMode="auto">
          <a:xfrm>
            <a:off x="146304" y="731519"/>
            <a:ext cx="8851392" cy="29579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marL="0" indent="0" algn="ctr" rtl="0" eaLnBrk="0" fontAlgn="base" hangingPunct="0">
              <a:spcBef>
                <a:spcPct val="20000"/>
              </a:spcBef>
              <a:spcAft>
                <a:spcPct val="0"/>
              </a:spcAft>
              <a:buNone/>
              <a:defRPr sz="2800" b="1">
                <a:solidFill>
                  <a:schemeClr val="tx1">
                    <a:tint val="75000"/>
                  </a:schemeClr>
                </a:solidFill>
                <a:latin typeface="+mn-lt"/>
                <a:ea typeface="+mn-ea"/>
                <a:cs typeface="+mn-cs"/>
              </a:defRPr>
            </a:lvl1pPr>
            <a:lvl2pPr marL="457200" indent="0" algn="ctr" rtl="0" eaLnBrk="0" fontAlgn="base" hangingPunct="0">
              <a:spcBef>
                <a:spcPct val="20000"/>
              </a:spcBef>
              <a:spcAft>
                <a:spcPct val="0"/>
              </a:spcAft>
              <a:buNone/>
              <a:defRPr sz="2400">
                <a:solidFill>
                  <a:schemeClr val="tx1">
                    <a:tint val="75000"/>
                  </a:schemeClr>
                </a:solidFill>
                <a:latin typeface="+mn-lt"/>
              </a:defRPr>
            </a:lvl2pPr>
            <a:lvl3pPr marL="914400" indent="0" algn="ctr" rtl="0" eaLnBrk="0" fontAlgn="base" hangingPunct="0">
              <a:spcBef>
                <a:spcPct val="20000"/>
              </a:spcBef>
              <a:spcAft>
                <a:spcPct val="0"/>
              </a:spcAft>
              <a:buNone/>
              <a:defRPr sz="2000">
                <a:solidFill>
                  <a:schemeClr val="tx1">
                    <a:tint val="75000"/>
                  </a:schemeClr>
                </a:solidFill>
                <a:latin typeface="+mn-lt"/>
              </a:defRPr>
            </a:lvl3pPr>
            <a:lvl4pPr marL="1371600" indent="0" algn="ctr" rtl="0" eaLnBrk="0" fontAlgn="base" hangingPunct="0">
              <a:spcBef>
                <a:spcPct val="20000"/>
              </a:spcBef>
              <a:spcAft>
                <a:spcPct val="0"/>
              </a:spcAft>
              <a:buNone/>
              <a:defRPr>
                <a:solidFill>
                  <a:schemeClr val="tx1">
                    <a:tint val="75000"/>
                  </a:schemeClr>
                </a:solidFill>
                <a:latin typeface="+mn-lt"/>
              </a:defRPr>
            </a:lvl4pPr>
            <a:lvl5pPr marL="1828800" indent="0" algn="ctr" rtl="0" eaLnBrk="0" fontAlgn="base" hangingPunct="0">
              <a:spcBef>
                <a:spcPct val="20000"/>
              </a:spcBef>
              <a:spcAft>
                <a:spcPct val="0"/>
              </a:spcAft>
              <a:buNone/>
              <a:defRPr>
                <a:solidFill>
                  <a:schemeClr val="tx1">
                    <a:tint val="75000"/>
                  </a:schemeClr>
                </a:solidFill>
                <a:latin typeface="+mn-lt"/>
              </a:defRPr>
            </a:lvl5pPr>
            <a:lvl6pPr marL="2286000" indent="0" algn="ctr" rtl="0" fontAlgn="base">
              <a:spcBef>
                <a:spcPct val="20000"/>
              </a:spcBef>
              <a:spcAft>
                <a:spcPct val="0"/>
              </a:spcAft>
              <a:buNone/>
              <a:defRPr>
                <a:solidFill>
                  <a:schemeClr val="tx1">
                    <a:tint val="75000"/>
                  </a:schemeClr>
                </a:solidFill>
                <a:latin typeface="+mn-lt"/>
              </a:defRPr>
            </a:lvl6pPr>
            <a:lvl7pPr marL="2743200" indent="0" algn="ctr" rtl="0" fontAlgn="base">
              <a:spcBef>
                <a:spcPct val="20000"/>
              </a:spcBef>
              <a:spcAft>
                <a:spcPct val="0"/>
              </a:spcAft>
              <a:buNone/>
              <a:defRPr>
                <a:solidFill>
                  <a:schemeClr val="tx1">
                    <a:tint val="75000"/>
                  </a:schemeClr>
                </a:solidFill>
                <a:latin typeface="+mn-lt"/>
              </a:defRPr>
            </a:lvl7pPr>
            <a:lvl8pPr marL="3200400" indent="0" algn="ctr" rtl="0" fontAlgn="base">
              <a:spcBef>
                <a:spcPct val="20000"/>
              </a:spcBef>
              <a:spcAft>
                <a:spcPct val="0"/>
              </a:spcAft>
              <a:buNone/>
              <a:defRPr>
                <a:solidFill>
                  <a:schemeClr val="tx1">
                    <a:tint val="75000"/>
                  </a:schemeClr>
                </a:solidFill>
                <a:latin typeface="+mn-lt"/>
              </a:defRPr>
            </a:lvl8pPr>
            <a:lvl9pPr marL="3657600" indent="0" algn="ctr" rtl="0" fontAlgn="base">
              <a:spcBef>
                <a:spcPct val="20000"/>
              </a:spcBef>
              <a:spcAft>
                <a:spcPct val="0"/>
              </a:spcAft>
              <a:buNone/>
              <a:defRPr>
                <a:solidFill>
                  <a:schemeClr val="tx1">
                    <a:tint val="75000"/>
                  </a:schemeClr>
                </a:solidFill>
                <a:latin typeface="+mn-lt"/>
              </a:defRPr>
            </a:lvl9pPr>
          </a:lstStyle>
          <a:p>
            <a:pPr algn="l"/>
            <a:r>
              <a:rPr lang="en-US" dirty="0">
                <a:solidFill>
                  <a:schemeClr val="tx1"/>
                </a:solidFill>
                <a:latin typeface="Myriad Pro" pitchFamily="34" charset="0"/>
                <a:ea typeface="Adobe Kaiti Std R" pitchFamily="18" charset="-128"/>
              </a:rPr>
              <a:t>Working relation with ICAO</a:t>
            </a:r>
          </a:p>
        </p:txBody>
      </p:sp>
    </p:spTree>
    <p:extLst>
      <p:ext uri="{BB962C8B-B14F-4D97-AF65-F5344CB8AC3E}">
        <p14:creationId xmlns:p14="http://schemas.microsoft.com/office/powerpoint/2010/main" val="4057169214"/>
      </p:ext>
    </p:extLst>
  </p:cSld>
  <p:clrMapOvr>
    <a:masterClrMapping/>
  </p:clrMapOvr>
  <p:transition spd="med" advTm="30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1"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0" presetClass="path" presetSubtype="0" accel="50000" decel="50000" fill="hold" grpId="0" nodeType="withEffect">
                                  <p:stCondLst>
                                    <p:cond delay="0"/>
                                  </p:stCondLst>
                                  <p:childTnLst>
                                    <p:animMotion origin="layout" path="M -0.90261 -4.07956E-6 L 0.19479 -4.07956E-6 L 1.38889E-6 -4.07956E-6 " pathEditMode="relative" ptsTypes="AAA">
                                      <p:cBhvr>
                                        <p:cTn id="8" dur="2000" fill="hold"/>
                                        <p:tgtEl>
                                          <p:spTgt spid="5"/>
                                        </p:tgtEl>
                                        <p:attrNameLst>
                                          <p:attrName>ppt_x</p:attrName>
                                          <p:attrName>ppt_y</p:attrName>
                                        </p:attrNameLst>
                                      </p:cBhvr>
                                    </p:animMotion>
                                  </p:childTnLst>
                                </p:cTn>
                              </p:par>
                              <p:par>
                                <p:cTn id="9" presetID="10" presetClass="entr" presetSubtype="0" fill="hold" grpId="1" nodeType="with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par>
                                <p:cTn id="12" presetID="42" presetClass="path" presetSubtype="0" accel="50000" decel="50000" fill="hold" grpId="0" nodeType="withEffect">
                                  <p:stCondLst>
                                    <p:cond delay="0"/>
                                  </p:stCondLst>
                                  <p:childTnLst>
                                    <p:animMotion origin="layout" path="M 0 0  L 0 0.33302  E" pathEditMode="relative" ptsTypes="">
                                      <p:cBhvr>
                                        <p:cTn id="13" dur="2000" spd="-100000" fill="hold"/>
                                        <p:tgtEl>
                                          <p:spTgt spid="4"/>
                                        </p:tgtEl>
                                        <p:attrNameLst>
                                          <p:attrName>ppt_x</p:attrName>
                                          <p:attrName>ppt_y</p:attrName>
                                        </p:attrNameLst>
                                      </p:cBhvr>
                                    </p:animMotion>
                                  </p:childTnLst>
                                </p:cTn>
                              </p:par>
                              <p:par>
                                <p:cTn id="14" presetID="10" presetClass="entr" presetSubtype="0" fill="hold" nodeType="withEffect">
                                  <p:stCondLst>
                                    <p:cond delay="150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par>
                                <p:cTn id="17" presetID="47" presetClass="entr" presetSubtype="0" fill="hold" grpId="0" nodeType="withEffect">
                                  <p:stCondLst>
                                    <p:cond delay="150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childTnLst>
                          </p:cTn>
                        </p:par>
                        <p:par>
                          <p:cTn id="22" fill="hold">
                            <p:stCondLst>
                              <p:cond delay="2500"/>
                            </p:stCondLst>
                            <p:childTnLst>
                              <p:par>
                                <p:cTn id="23" presetID="10" presetClass="exit" presetSubtype="0" fill="hold" nodeType="afterEffect">
                                  <p:stCondLst>
                                    <p:cond delay="3000"/>
                                  </p:stCondLst>
                                  <p:childTnLst>
                                    <p:animEffect transition="out" filter="fade">
                                      <p:cBhvr>
                                        <p:cTn id="24" dur="500"/>
                                        <p:tgtEl>
                                          <p:spTgt spid="6"/>
                                        </p:tgtEl>
                                      </p:cBhvr>
                                    </p:animEffect>
                                    <p:set>
                                      <p:cBhvr>
                                        <p:cTn id="25" dur="1" fill="hold">
                                          <p:stCondLst>
                                            <p:cond delay="499"/>
                                          </p:stCondLst>
                                        </p:cTn>
                                        <p:tgtEl>
                                          <p:spTgt spid="6"/>
                                        </p:tgtEl>
                                        <p:attrNameLst>
                                          <p:attrName>style.visibility</p:attrName>
                                        </p:attrNameLst>
                                      </p:cBhvr>
                                      <p:to>
                                        <p:strVal val="hidden"/>
                                      </p:to>
                                    </p:set>
                                  </p:childTnLst>
                                </p:cTn>
                              </p:par>
                              <p:par>
                                <p:cTn id="26" presetID="9" presetClass="emph" presetSubtype="0" grpId="2" nodeType="withEffect">
                                  <p:stCondLst>
                                    <p:cond delay="3000"/>
                                  </p:stCondLst>
                                  <p:childTnLst>
                                    <p:set>
                                      <p:cBhvr rctx="PPT">
                                        <p:cTn id="27" dur="indefinite"/>
                                        <p:tgtEl>
                                          <p:spTgt spid="5"/>
                                        </p:tgtEl>
                                        <p:attrNameLst>
                                          <p:attrName>style.opacity</p:attrName>
                                        </p:attrNameLst>
                                      </p:cBhvr>
                                      <p:to>
                                        <p:strVal val="0.25"/>
                                      </p:to>
                                    </p:set>
                                    <p:animEffect filter="image" prLst="opacity: 0.25">
                                      <p:cBhvr rctx="IE">
                                        <p:cTn id="28" dur="indefinite"/>
                                        <p:tgtEl>
                                          <p:spTgt spid="5"/>
                                        </p:tgtEl>
                                      </p:cBhvr>
                                    </p:animEffect>
                                  </p:childTnLst>
                                </p:cTn>
                              </p:par>
                              <p:par>
                                <p:cTn id="29" presetID="9" presetClass="emph" presetSubtype="0" grpId="2" nodeType="withEffect">
                                  <p:stCondLst>
                                    <p:cond delay="3000"/>
                                  </p:stCondLst>
                                  <p:childTnLst>
                                    <p:set>
                                      <p:cBhvr rctx="PPT">
                                        <p:cTn id="30" dur="indefinite"/>
                                        <p:tgtEl>
                                          <p:spTgt spid="4"/>
                                        </p:tgtEl>
                                        <p:attrNameLst>
                                          <p:attrName>style.opacity</p:attrName>
                                        </p:attrNameLst>
                                      </p:cBhvr>
                                      <p:to>
                                        <p:strVal val="0.25"/>
                                      </p:to>
                                    </p:set>
                                    <p:animEffect filter="image" prLst="opacity: 0.25">
                                      <p:cBhvr rctx="IE">
                                        <p:cTn id="31" dur="indefinite"/>
                                        <p:tgtEl>
                                          <p:spTgt spid="4"/>
                                        </p:tgtEl>
                                      </p:cBhvr>
                                    </p:animEffect>
                                  </p:childTnLst>
                                </p:cTn>
                              </p:par>
                              <p:par>
                                <p:cTn id="32" presetID="9" presetClass="emph" presetSubtype="0" nodeType="withEffect">
                                  <p:stCondLst>
                                    <p:cond delay="3000"/>
                                  </p:stCondLst>
                                  <p:childTnLst>
                                    <p:set>
                                      <p:cBhvr rctx="PPT">
                                        <p:cTn id="33" dur="indefinite"/>
                                        <p:tgtEl>
                                          <p:spTgt spid="3"/>
                                        </p:tgtEl>
                                        <p:attrNameLst>
                                          <p:attrName>style.opacity</p:attrName>
                                        </p:attrNameLst>
                                      </p:cBhvr>
                                      <p:to>
                                        <p:strVal val="0.25"/>
                                      </p:to>
                                    </p:set>
                                    <p:animEffect filter="image" prLst="opacity: 0.25">
                                      <p:cBhvr rctx="IE">
                                        <p:cTn id="34" dur="indefinite"/>
                                        <p:tgtEl>
                                          <p:spTgt spid="3"/>
                                        </p:tgtEl>
                                      </p:cBhvr>
                                    </p:animEffect>
                                  </p:childTnLst>
                                </p:cTn>
                              </p:par>
                              <p:par>
                                <p:cTn id="35" presetID="55" presetClass="entr" presetSubtype="0" fill="hold" grpId="0" nodeType="withEffect">
                                  <p:stCondLst>
                                    <p:cond delay="3000"/>
                                  </p:stCondLst>
                                  <p:childTnLst>
                                    <p:set>
                                      <p:cBhvr>
                                        <p:cTn id="36" dur="1" fill="hold">
                                          <p:stCondLst>
                                            <p:cond delay="0"/>
                                          </p:stCondLst>
                                        </p:cTn>
                                        <p:tgtEl>
                                          <p:spTgt spid="7"/>
                                        </p:tgtEl>
                                        <p:attrNameLst>
                                          <p:attrName>style.visibility</p:attrName>
                                        </p:attrNameLst>
                                      </p:cBhvr>
                                      <p:to>
                                        <p:strVal val="visible"/>
                                      </p:to>
                                    </p:set>
                                    <p:anim calcmode="lin" valueType="num">
                                      <p:cBhvr>
                                        <p:cTn id="37" dur="1000" fill="hold"/>
                                        <p:tgtEl>
                                          <p:spTgt spid="7"/>
                                        </p:tgtEl>
                                        <p:attrNameLst>
                                          <p:attrName>ppt_w</p:attrName>
                                        </p:attrNameLst>
                                      </p:cBhvr>
                                      <p:tavLst>
                                        <p:tav tm="0">
                                          <p:val>
                                            <p:strVal val="#ppt_w*0.70"/>
                                          </p:val>
                                        </p:tav>
                                        <p:tav tm="100000">
                                          <p:val>
                                            <p:strVal val="#ppt_w"/>
                                          </p:val>
                                        </p:tav>
                                      </p:tavLst>
                                    </p:anim>
                                    <p:anim calcmode="lin" valueType="num">
                                      <p:cBhvr>
                                        <p:cTn id="38" dur="1000" fill="hold"/>
                                        <p:tgtEl>
                                          <p:spTgt spid="7"/>
                                        </p:tgtEl>
                                        <p:attrNameLst>
                                          <p:attrName>ppt_h</p:attrName>
                                        </p:attrNameLst>
                                      </p:cBhvr>
                                      <p:tavLst>
                                        <p:tav tm="0">
                                          <p:val>
                                            <p:strVal val="#ppt_h"/>
                                          </p:val>
                                        </p:tav>
                                        <p:tav tm="100000">
                                          <p:val>
                                            <p:strVal val="#ppt_h"/>
                                          </p:val>
                                        </p:tav>
                                      </p:tavLst>
                                    </p:anim>
                                    <p:animEffect transition="in" filter="fade">
                                      <p:cBhvr>
                                        <p:cTn id="39" dur="1000"/>
                                        <p:tgtEl>
                                          <p:spTgt spid="7"/>
                                        </p:tgtEl>
                                      </p:cBhvr>
                                    </p:animEffect>
                                  </p:childTnLst>
                                </p:cTn>
                              </p:par>
                            </p:childTnLst>
                          </p:cTn>
                        </p:par>
                        <p:par>
                          <p:cTn id="40" fill="hold">
                            <p:stCondLst>
                              <p:cond delay="6500"/>
                            </p:stCondLst>
                            <p:childTnLst>
                              <p:par>
                                <p:cTn id="41" presetID="10" presetClass="exit" presetSubtype="0" fill="hold" grpId="1" nodeType="afterEffect">
                                  <p:stCondLst>
                                    <p:cond delay="4500"/>
                                  </p:stCondLst>
                                  <p:childTnLst>
                                    <p:animEffect transition="out" filter="fade">
                                      <p:cBhvr>
                                        <p:cTn id="42" dur="500"/>
                                        <p:tgtEl>
                                          <p:spTgt spid="7"/>
                                        </p:tgtEl>
                                      </p:cBhvr>
                                    </p:animEffect>
                                    <p:set>
                                      <p:cBhvr>
                                        <p:cTn id="43" dur="1" fill="hold">
                                          <p:stCondLst>
                                            <p:cond delay="499"/>
                                          </p:stCondLst>
                                        </p:cTn>
                                        <p:tgtEl>
                                          <p:spTgt spid="7"/>
                                        </p:tgtEl>
                                        <p:attrNameLst>
                                          <p:attrName>style.visibility</p:attrName>
                                        </p:attrNameLst>
                                      </p:cBhvr>
                                      <p:to>
                                        <p:strVal val="hidden"/>
                                      </p:to>
                                    </p:set>
                                  </p:childTnLst>
                                </p:cTn>
                              </p:par>
                              <p:par>
                                <p:cTn id="44" presetID="55" presetClass="entr" presetSubtype="0" fill="hold" grpId="0" nodeType="withEffect">
                                  <p:stCondLst>
                                    <p:cond delay="4500"/>
                                  </p:stCondLst>
                                  <p:childTnLst>
                                    <p:set>
                                      <p:cBhvr>
                                        <p:cTn id="45" dur="1" fill="hold">
                                          <p:stCondLst>
                                            <p:cond delay="0"/>
                                          </p:stCondLst>
                                        </p:cTn>
                                        <p:tgtEl>
                                          <p:spTgt spid="10"/>
                                        </p:tgtEl>
                                        <p:attrNameLst>
                                          <p:attrName>style.visibility</p:attrName>
                                        </p:attrNameLst>
                                      </p:cBhvr>
                                      <p:to>
                                        <p:strVal val="visible"/>
                                      </p:to>
                                    </p:set>
                                    <p:anim calcmode="lin" valueType="num">
                                      <p:cBhvr>
                                        <p:cTn id="46" dur="1000" fill="hold"/>
                                        <p:tgtEl>
                                          <p:spTgt spid="10"/>
                                        </p:tgtEl>
                                        <p:attrNameLst>
                                          <p:attrName>ppt_w</p:attrName>
                                        </p:attrNameLst>
                                      </p:cBhvr>
                                      <p:tavLst>
                                        <p:tav tm="0">
                                          <p:val>
                                            <p:strVal val="#ppt_w*0.70"/>
                                          </p:val>
                                        </p:tav>
                                        <p:tav tm="100000">
                                          <p:val>
                                            <p:strVal val="#ppt_w"/>
                                          </p:val>
                                        </p:tav>
                                      </p:tavLst>
                                    </p:anim>
                                    <p:anim calcmode="lin" valueType="num">
                                      <p:cBhvr>
                                        <p:cTn id="47" dur="1000" fill="hold"/>
                                        <p:tgtEl>
                                          <p:spTgt spid="10"/>
                                        </p:tgtEl>
                                        <p:attrNameLst>
                                          <p:attrName>ppt_h</p:attrName>
                                        </p:attrNameLst>
                                      </p:cBhvr>
                                      <p:tavLst>
                                        <p:tav tm="0">
                                          <p:val>
                                            <p:strVal val="#ppt_h"/>
                                          </p:val>
                                        </p:tav>
                                        <p:tav tm="100000">
                                          <p:val>
                                            <p:strVal val="#ppt_h"/>
                                          </p:val>
                                        </p:tav>
                                      </p:tavLst>
                                    </p:anim>
                                    <p:animEffect transition="in" filter="fade">
                                      <p:cBhvr>
                                        <p:cTn id="48" dur="1000"/>
                                        <p:tgtEl>
                                          <p:spTgt spid="10"/>
                                        </p:tgtEl>
                                      </p:cBhvr>
                                    </p:animEffect>
                                  </p:childTnLst>
                                </p:cTn>
                              </p:par>
                            </p:childTnLst>
                          </p:cTn>
                        </p:par>
                        <p:par>
                          <p:cTn id="49" fill="hold">
                            <p:stCondLst>
                              <p:cond delay="12000"/>
                            </p:stCondLst>
                            <p:childTnLst>
                              <p:par>
                                <p:cTn id="50" presetID="10" presetClass="exit" presetSubtype="0" fill="hold" grpId="1" nodeType="afterEffect">
                                  <p:stCondLst>
                                    <p:cond delay="4500"/>
                                  </p:stCondLst>
                                  <p:childTnLst>
                                    <p:animEffect transition="out" filter="fade">
                                      <p:cBhvr>
                                        <p:cTn id="51" dur="500"/>
                                        <p:tgtEl>
                                          <p:spTgt spid="10"/>
                                        </p:tgtEl>
                                      </p:cBhvr>
                                    </p:animEffect>
                                    <p:set>
                                      <p:cBhvr>
                                        <p:cTn id="52" dur="1" fill="hold">
                                          <p:stCondLst>
                                            <p:cond delay="499"/>
                                          </p:stCondLst>
                                        </p:cTn>
                                        <p:tgtEl>
                                          <p:spTgt spid="10"/>
                                        </p:tgtEl>
                                        <p:attrNameLst>
                                          <p:attrName>style.visibility</p:attrName>
                                        </p:attrNameLst>
                                      </p:cBhvr>
                                      <p:to>
                                        <p:strVal val="hidden"/>
                                      </p:to>
                                    </p:set>
                                  </p:childTnLst>
                                </p:cTn>
                              </p:par>
                              <p:par>
                                <p:cTn id="53" presetID="55" presetClass="entr" presetSubtype="0" fill="hold" grpId="0" nodeType="withEffect">
                                  <p:stCondLst>
                                    <p:cond delay="4500"/>
                                  </p:stCondLst>
                                  <p:childTnLst>
                                    <p:set>
                                      <p:cBhvr>
                                        <p:cTn id="54" dur="1" fill="hold">
                                          <p:stCondLst>
                                            <p:cond delay="0"/>
                                          </p:stCondLst>
                                        </p:cTn>
                                        <p:tgtEl>
                                          <p:spTgt spid="11"/>
                                        </p:tgtEl>
                                        <p:attrNameLst>
                                          <p:attrName>style.visibility</p:attrName>
                                        </p:attrNameLst>
                                      </p:cBhvr>
                                      <p:to>
                                        <p:strVal val="visible"/>
                                      </p:to>
                                    </p:set>
                                    <p:anim calcmode="lin" valueType="num">
                                      <p:cBhvr>
                                        <p:cTn id="55" dur="1000" fill="hold"/>
                                        <p:tgtEl>
                                          <p:spTgt spid="11"/>
                                        </p:tgtEl>
                                        <p:attrNameLst>
                                          <p:attrName>ppt_w</p:attrName>
                                        </p:attrNameLst>
                                      </p:cBhvr>
                                      <p:tavLst>
                                        <p:tav tm="0">
                                          <p:val>
                                            <p:strVal val="#ppt_w*0.70"/>
                                          </p:val>
                                        </p:tav>
                                        <p:tav tm="100000">
                                          <p:val>
                                            <p:strVal val="#ppt_w"/>
                                          </p:val>
                                        </p:tav>
                                      </p:tavLst>
                                    </p:anim>
                                    <p:anim calcmode="lin" valueType="num">
                                      <p:cBhvr>
                                        <p:cTn id="56" dur="1000" fill="hold"/>
                                        <p:tgtEl>
                                          <p:spTgt spid="11"/>
                                        </p:tgtEl>
                                        <p:attrNameLst>
                                          <p:attrName>ppt_h</p:attrName>
                                        </p:attrNameLst>
                                      </p:cBhvr>
                                      <p:tavLst>
                                        <p:tav tm="0">
                                          <p:val>
                                            <p:strVal val="#ppt_h"/>
                                          </p:val>
                                        </p:tav>
                                        <p:tav tm="100000">
                                          <p:val>
                                            <p:strVal val="#ppt_h"/>
                                          </p:val>
                                        </p:tav>
                                      </p:tavLst>
                                    </p:anim>
                                    <p:animEffect transition="in" filter="fade">
                                      <p:cBhvr>
                                        <p:cTn id="57" dur="1000"/>
                                        <p:tgtEl>
                                          <p:spTgt spid="11"/>
                                        </p:tgtEl>
                                      </p:cBhvr>
                                    </p:animEffect>
                                  </p:childTnLst>
                                </p:cTn>
                              </p:par>
                            </p:childTnLst>
                          </p:cTn>
                        </p:par>
                        <p:par>
                          <p:cTn id="58" fill="hold">
                            <p:stCondLst>
                              <p:cond delay="17500"/>
                            </p:stCondLst>
                            <p:childTnLst>
                              <p:par>
                                <p:cTn id="59" presetID="10" presetClass="exit" presetSubtype="0" fill="hold" grpId="1" nodeType="afterEffect">
                                  <p:stCondLst>
                                    <p:cond delay="4500"/>
                                  </p:stCondLst>
                                  <p:childTnLst>
                                    <p:animEffect transition="out" filter="fade">
                                      <p:cBhvr>
                                        <p:cTn id="60" dur="500"/>
                                        <p:tgtEl>
                                          <p:spTgt spid="11"/>
                                        </p:tgtEl>
                                      </p:cBhvr>
                                    </p:animEffect>
                                    <p:set>
                                      <p:cBhvr>
                                        <p:cTn id="61" dur="1" fill="hold">
                                          <p:stCondLst>
                                            <p:cond delay="499"/>
                                          </p:stCondLst>
                                        </p:cTn>
                                        <p:tgtEl>
                                          <p:spTgt spid="11"/>
                                        </p:tgtEl>
                                        <p:attrNameLst>
                                          <p:attrName>style.visibility</p:attrName>
                                        </p:attrNameLst>
                                      </p:cBhvr>
                                      <p:to>
                                        <p:strVal val="hidden"/>
                                      </p:to>
                                    </p:set>
                                  </p:childTnLst>
                                </p:cTn>
                              </p:par>
                              <p:par>
                                <p:cTn id="62" presetID="55" presetClass="entr" presetSubtype="0" fill="hold" grpId="0" nodeType="withEffect">
                                  <p:stCondLst>
                                    <p:cond delay="4500"/>
                                  </p:stCondLst>
                                  <p:childTnLst>
                                    <p:set>
                                      <p:cBhvr>
                                        <p:cTn id="63" dur="1" fill="hold">
                                          <p:stCondLst>
                                            <p:cond delay="0"/>
                                          </p:stCondLst>
                                        </p:cTn>
                                        <p:tgtEl>
                                          <p:spTgt spid="13"/>
                                        </p:tgtEl>
                                        <p:attrNameLst>
                                          <p:attrName>style.visibility</p:attrName>
                                        </p:attrNameLst>
                                      </p:cBhvr>
                                      <p:to>
                                        <p:strVal val="visible"/>
                                      </p:to>
                                    </p:set>
                                    <p:anim calcmode="lin" valueType="num">
                                      <p:cBhvr>
                                        <p:cTn id="64" dur="1000" fill="hold"/>
                                        <p:tgtEl>
                                          <p:spTgt spid="13"/>
                                        </p:tgtEl>
                                        <p:attrNameLst>
                                          <p:attrName>ppt_w</p:attrName>
                                        </p:attrNameLst>
                                      </p:cBhvr>
                                      <p:tavLst>
                                        <p:tav tm="0">
                                          <p:val>
                                            <p:strVal val="#ppt_w*0.70"/>
                                          </p:val>
                                        </p:tav>
                                        <p:tav tm="100000">
                                          <p:val>
                                            <p:strVal val="#ppt_w"/>
                                          </p:val>
                                        </p:tav>
                                      </p:tavLst>
                                    </p:anim>
                                    <p:anim calcmode="lin" valueType="num">
                                      <p:cBhvr>
                                        <p:cTn id="65" dur="1000" fill="hold"/>
                                        <p:tgtEl>
                                          <p:spTgt spid="13"/>
                                        </p:tgtEl>
                                        <p:attrNameLst>
                                          <p:attrName>ppt_h</p:attrName>
                                        </p:attrNameLst>
                                      </p:cBhvr>
                                      <p:tavLst>
                                        <p:tav tm="0">
                                          <p:val>
                                            <p:strVal val="#ppt_h"/>
                                          </p:val>
                                        </p:tav>
                                        <p:tav tm="100000">
                                          <p:val>
                                            <p:strVal val="#ppt_h"/>
                                          </p:val>
                                        </p:tav>
                                      </p:tavLst>
                                    </p:anim>
                                    <p:animEffect transition="in" filter="fade">
                                      <p:cBhvr>
                                        <p:cTn id="66"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4" grpId="2" animBg="1"/>
      <p:bldP spid="5" grpId="0" animBg="1"/>
      <p:bldP spid="5" grpId="1" animBg="1"/>
      <p:bldP spid="5" grpId="2" animBg="1"/>
      <p:bldP spid="9" grpId="0"/>
      <p:bldP spid="7" grpId="0"/>
      <p:bldP spid="7" grpId="1"/>
      <p:bldP spid="10" grpId="0"/>
      <p:bldP spid="10" grpId="1"/>
      <p:bldP spid="11" grpId="0"/>
      <p:bldP spid="11" grpId="1"/>
      <p:bldP spid="1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1057974" y="5382881"/>
            <a:ext cx="2131458" cy="523220"/>
          </a:xfrm>
          <a:prstGeom prst="rect">
            <a:avLst/>
          </a:prstGeom>
          <a:noFill/>
        </p:spPr>
        <p:txBody>
          <a:bodyPr wrap="square" rtlCol="0">
            <a:spAutoFit/>
          </a:bodyPr>
          <a:lstStyle/>
          <a:p>
            <a:r>
              <a:rPr lang="en-US" sz="2800" b="1" dirty="0" smtClean="0">
                <a:solidFill>
                  <a:prstClr val="white"/>
                </a:solidFill>
                <a:latin typeface="Century" panose="02040604050505020304" pitchFamily="18" charset="0"/>
              </a:rPr>
              <a:t>MEMBERS</a:t>
            </a:r>
            <a:endParaRPr lang="en-US" sz="2800" b="1" dirty="0">
              <a:solidFill>
                <a:prstClr val="white"/>
              </a:solidFill>
              <a:latin typeface="Century" panose="02040604050505020304" pitchFamily="18" charset="0"/>
            </a:endParaRPr>
          </a:p>
        </p:txBody>
      </p:sp>
      <p:grpSp>
        <p:nvGrpSpPr>
          <p:cNvPr id="3" name="Group 1"/>
          <p:cNvGrpSpPr/>
          <p:nvPr/>
        </p:nvGrpSpPr>
        <p:grpSpPr>
          <a:xfrm>
            <a:off x="893521" y="83462"/>
            <a:ext cx="1600200" cy="2266996"/>
            <a:chOff x="893521" y="83462"/>
            <a:chExt cx="1600200" cy="2266996"/>
          </a:xfrm>
        </p:grpSpPr>
        <p:sp>
          <p:nvSpPr>
            <p:cNvPr id="35" name="Text Box 23"/>
            <p:cNvSpPr txBox="1">
              <a:spLocks noChangeArrowheads="1"/>
            </p:cNvSpPr>
            <p:nvPr/>
          </p:nvSpPr>
          <p:spPr bwMode="auto">
            <a:xfrm>
              <a:off x="893521" y="1611794"/>
              <a:ext cx="160020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1200" dirty="0">
                  <a:latin typeface="Times New Roman" charset="0"/>
                </a:rPr>
                <a:t>Joseph F. </a:t>
              </a:r>
              <a:r>
                <a:rPr lang="en-US" sz="1200" dirty="0" smtClean="0">
                  <a:latin typeface="Times New Roman" charset="0"/>
                </a:rPr>
                <a:t>Doubleday</a:t>
              </a:r>
              <a:br>
                <a:rPr lang="en-US" sz="1200" dirty="0" smtClean="0">
                  <a:latin typeface="Times New Roman" charset="0"/>
                </a:rPr>
              </a:br>
              <a:r>
                <a:rPr lang="en-US" sz="1200" dirty="0" smtClean="0">
                  <a:latin typeface="Times New Roman" charset="0"/>
                </a:rPr>
                <a:t>Chairman</a:t>
              </a:r>
              <a:endParaRPr lang="en-US" sz="1200" dirty="0">
                <a:latin typeface="Times New Roman" charset="0"/>
              </a:endParaRPr>
            </a:p>
            <a:p>
              <a:pPr algn="ctr"/>
              <a:r>
                <a:rPr lang="en-US" sz="1200" dirty="0">
                  <a:latin typeface="Times New Roman" charset="0"/>
                </a:rPr>
                <a:t>USA</a:t>
              </a:r>
            </a:p>
          </p:txBody>
        </p:sp>
        <p:pic>
          <p:nvPicPr>
            <p:cNvPr id="43" name="Picture 19"/>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7273" r="19066"/>
            <a:stretch/>
          </p:blipFill>
          <p:spPr bwMode="auto">
            <a:xfrm>
              <a:off x="1162942" y="83462"/>
              <a:ext cx="1066251" cy="1490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 name="Group 2"/>
          <p:cNvGrpSpPr/>
          <p:nvPr/>
        </p:nvGrpSpPr>
        <p:grpSpPr>
          <a:xfrm>
            <a:off x="2874721" y="87794"/>
            <a:ext cx="1600200" cy="2262664"/>
            <a:chOff x="2874721" y="87794"/>
            <a:chExt cx="1600200" cy="2262664"/>
          </a:xfrm>
        </p:grpSpPr>
        <p:sp>
          <p:nvSpPr>
            <p:cNvPr id="36" name="Text Box 24"/>
            <p:cNvSpPr txBox="1">
              <a:spLocks noChangeArrowheads="1"/>
            </p:cNvSpPr>
            <p:nvPr/>
          </p:nvSpPr>
          <p:spPr bwMode="auto">
            <a:xfrm>
              <a:off x="2874721" y="1611794"/>
              <a:ext cx="160020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1200" dirty="0" err="1">
                  <a:latin typeface="Times New Roman" charset="0"/>
                </a:rPr>
                <a:t>Onorio</a:t>
              </a:r>
              <a:r>
                <a:rPr lang="en-US" sz="1200" dirty="0">
                  <a:latin typeface="Times New Roman" charset="0"/>
                </a:rPr>
                <a:t> </a:t>
              </a:r>
              <a:r>
                <a:rPr lang="en-US" sz="1200" dirty="0" smtClean="0">
                  <a:latin typeface="Times New Roman" charset="0"/>
                </a:rPr>
                <a:t>Rocca</a:t>
              </a:r>
              <a:br>
                <a:rPr lang="en-US" sz="1200" dirty="0" smtClean="0">
                  <a:latin typeface="Times New Roman" charset="0"/>
                </a:rPr>
              </a:br>
              <a:r>
                <a:rPr lang="en-US" sz="1200" dirty="0" smtClean="0">
                  <a:latin typeface="Times New Roman" charset="0"/>
                </a:rPr>
                <a:t>Vice </a:t>
              </a:r>
              <a:r>
                <a:rPr lang="en-US" sz="1200" dirty="0">
                  <a:latin typeface="Times New Roman" charset="0"/>
                </a:rPr>
                <a:t>Chairman</a:t>
              </a:r>
            </a:p>
            <a:p>
              <a:pPr algn="ctr"/>
              <a:r>
                <a:rPr lang="en-US" sz="1200" dirty="0">
                  <a:latin typeface="Times New Roman" charset="0"/>
                </a:rPr>
                <a:t>Canada</a:t>
              </a:r>
            </a:p>
          </p:txBody>
        </p:sp>
        <p:pic>
          <p:nvPicPr>
            <p:cNvPr id="44" name="Picture 20"/>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3027121" y="87794"/>
              <a:ext cx="1143000" cy="148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5" name="Group 3"/>
          <p:cNvGrpSpPr/>
          <p:nvPr/>
        </p:nvGrpSpPr>
        <p:grpSpPr>
          <a:xfrm>
            <a:off x="4855921" y="83462"/>
            <a:ext cx="1524000" cy="2266996"/>
            <a:chOff x="4855921" y="83462"/>
            <a:chExt cx="1524000" cy="2266996"/>
          </a:xfrm>
        </p:grpSpPr>
        <p:sp>
          <p:nvSpPr>
            <p:cNvPr id="40" name="Text Box 44"/>
            <p:cNvSpPr txBox="1">
              <a:spLocks noChangeArrowheads="1"/>
            </p:cNvSpPr>
            <p:nvPr/>
          </p:nvSpPr>
          <p:spPr bwMode="auto">
            <a:xfrm>
              <a:off x="4855921" y="1611794"/>
              <a:ext cx="152400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dirty="0" smtClean="0">
                  <a:latin typeface="Times New Roman" charset="0"/>
                </a:rPr>
                <a:t>Doug Vaz</a:t>
              </a:r>
              <a:br>
                <a:rPr lang="en-US" dirty="0" smtClean="0">
                  <a:latin typeface="Times New Roman" charset="0"/>
                </a:rPr>
              </a:br>
              <a:r>
                <a:rPr lang="en-US" dirty="0" smtClean="0">
                  <a:latin typeface="Times New Roman" charset="0"/>
                </a:rPr>
                <a:t>Executive </a:t>
              </a:r>
              <a:r>
                <a:rPr lang="en-US" dirty="0">
                  <a:latin typeface="Times New Roman" charset="0"/>
                </a:rPr>
                <a:t>Secretary</a:t>
              </a:r>
            </a:p>
            <a:p>
              <a:pPr algn="ctr" eaLnBrk="1" hangingPunct="1"/>
              <a:r>
                <a:rPr lang="en-US" dirty="0" smtClean="0">
                  <a:latin typeface="Times New Roman" charset="0"/>
                  <a:cs typeface="Times New Roman" charset="0"/>
                </a:rPr>
                <a:t>USA</a:t>
              </a:r>
              <a:endParaRPr lang="en-US" dirty="0">
                <a:latin typeface="Times New Roman" charset="0"/>
                <a:cs typeface="Times New Roman" charset="0"/>
              </a:endParaRPr>
            </a:p>
          </p:txBody>
        </p:sp>
        <p:pic>
          <p:nvPicPr>
            <p:cNvPr id="49" name="Picture 19"/>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9327" r="8044"/>
            <a:stretch/>
          </p:blipFill>
          <p:spPr bwMode="auto">
            <a:xfrm>
              <a:off x="5008321" y="83462"/>
              <a:ext cx="1143001" cy="1486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6" name="Group 4"/>
          <p:cNvGrpSpPr/>
          <p:nvPr/>
        </p:nvGrpSpPr>
        <p:grpSpPr>
          <a:xfrm>
            <a:off x="6532321" y="87795"/>
            <a:ext cx="1600200" cy="2262663"/>
            <a:chOff x="6532321" y="87795"/>
            <a:chExt cx="1600200" cy="2262663"/>
          </a:xfrm>
        </p:grpSpPr>
        <p:pic>
          <p:nvPicPr>
            <p:cNvPr id="46" name="Picture 22"/>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6772980" y="87795"/>
              <a:ext cx="1140226" cy="14822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 name="Rectangle 24"/>
            <p:cNvSpPr>
              <a:spLocks noChangeArrowheads="1"/>
            </p:cNvSpPr>
            <p:nvPr/>
          </p:nvSpPr>
          <p:spPr bwMode="auto">
            <a:xfrm>
              <a:off x="6532321" y="1611794"/>
              <a:ext cx="160020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r>
                <a:rPr lang="en-US" dirty="0" err="1">
                  <a:latin typeface="Times New Roman" charset="0"/>
                  <a:cs typeface="Times New Roman" charset="0"/>
                </a:rPr>
                <a:t>Darko</a:t>
              </a:r>
              <a:r>
                <a:rPr lang="en-US" dirty="0">
                  <a:latin typeface="Times New Roman" charset="0"/>
                  <a:cs typeface="Times New Roman" charset="0"/>
                </a:rPr>
                <a:t> </a:t>
              </a:r>
              <a:r>
                <a:rPr lang="en-US" dirty="0" err="1" smtClean="0">
                  <a:latin typeface="Times New Roman" charset="0"/>
                  <a:cs typeface="Times New Roman" charset="0"/>
                </a:rPr>
                <a:t>Rascanin</a:t>
              </a:r>
              <a:r>
                <a:rPr lang="en-US" dirty="0" smtClean="0">
                  <a:latin typeface="Times New Roman" charset="0"/>
                  <a:cs typeface="Times New Roman" charset="0"/>
                </a:rPr>
                <a:t/>
              </a:r>
              <a:br>
                <a:rPr lang="en-US" dirty="0" smtClean="0">
                  <a:latin typeface="Times New Roman" charset="0"/>
                  <a:cs typeface="Times New Roman" charset="0"/>
                </a:rPr>
              </a:br>
              <a:r>
                <a:rPr lang="en-US" dirty="0" smtClean="0">
                  <a:latin typeface="Times New Roman" charset="0"/>
                </a:rPr>
                <a:t>19th </a:t>
              </a:r>
              <a:r>
                <a:rPr lang="en-US" dirty="0">
                  <a:latin typeface="Times New Roman" charset="0"/>
                </a:rPr>
                <a:t>IFIS Chairman</a:t>
              </a:r>
            </a:p>
            <a:p>
              <a:pPr algn="ctr" eaLnBrk="1" hangingPunct="1"/>
              <a:r>
                <a:rPr lang="en-US" dirty="0">
                  <a:latin typeface="Times New Roman" charset="0"/>
                  <a:cs typeface="Times New Roman" charset="0"/>
                </a:rPr>
                <a:t>Serbia</a:t>
              </a:r>
            </a:p>
          </p:txBody>
        </p:sp>
      </p:grpSp>
      <p:grpSp>
        <p:nvGrpSpPr>
          <p:cNvPr id="7" name="Group 5"/>
          <p:cNvGrpSpPr/>
          <p:nvPr/>
        </p:nvGrpSpPr>
        <p:grpSpPr>
          <a:xfrm>
            <a:off x="741121" y="2743533"/>
            <a:ext cx="1905000" cy="2338864"/>
            <a:chOff x="741121" y="2830994"/>
            <a:chExt cx="1905000" cy="2338864"/>
          </a:xfrm>
        </p:grpSpPr>
        <p:sp>
          <p:nvSpPr>
            <p:cNvPr id="38" name="Text Box 30"/>
            <p:cNvSpPr txBox="1">
              <a:spLocks noChangeArrowheads="1"/>
            </p:cNvSpPr>
            <p:nvPr/>
          </p:nvSpPr>
          <p:spPr bwMode="auto">
            <a:xfrm>
              <a:off x="741121" y="4431194"/>
              <a:ext cx="190500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dirty="0">
                  <a:latin typeface="Times New Roman" charset="0"/>
                </a:rPr>
                <a:t>Glenn </a:t>
              </a:r>
              <a:r>
                <a:rPr lang="en-US" dirty="0" err="1" smtClean="0">
                  <a:latin typeface="Times New Roman" charset="0"/>
                </a:rPr>
                <a:t>Bissonette</a:t>
              </a:r>
              <a:r>
                <a:rPr lang="en-US" dirty="0" smtClean="0">
                  <a:latin typeface="Times New Roman" charset="0"/>
                </a:rPr>
                <a:t/>
              </a:r>
              <a:br>
                <a:rPr lang="en-US" dirty="0" smtClean="0">
                  <a:latin typeface="Times New Roman" charset="0"/>
                </a:rPr>
              </a:br>
              <a:r>
                <a:rPr lang="en-US" dirty="0" smtClean="0">
                  <a:latin typeface="Times New Roman" charset="0"/>
                </a:rPr>
                <a:t>18th </a:t>
              </a:r>
              <a:r>
                <a:rPr lang="en-US" dirty="0">
                  <a:latin typeface="Times New Roman" charset="0"/>
                </a:rPr>
                <a:t>IFIS Chairman</a:t>
              </a:r>
            </a:p>
            <a:p>
              <a:pPr algn="ctr"/>
              <a:r>
                <a:rPr lang="en-US" dirty="0">
                  <a:latin typeface="Times New Roman" charset="0"/>
                </a:rPr>
                <a:t>USA</a:t>
              </a:r>
            </a:p>
          </p:txBody>
        </p:sp>
        <p:pic>
          <p:nvPicPr>
            <p:cNvPr id="41" name="Picture 16"/>
            <p:cNvPicPr>
              <a:picLocks noChangeAspect="1" noChangeArrowheads="1"/>
            </p:cNvPicPr>
            <p:nvPr/>
          </p:nvPicPr>
          <p:blipFill>
            <a:blip r:embed="rId7" cstate="print">
              <a:extLst>
                <a:ext uri="{28A0092B-C50C-407E-A947-70E740481C1C}">
                  <a14:useLocalDpi xmlns:a14="http://schemas.microsoft.com/office/drawing/2010/main" val="0"/>
                </a:ext>
              </a:extLst>
            </a:blip>
            <a:stretch>
              <a:fillRect/>
            </a:stretch>
          </p:blipFill>
          <p:spPr bwMode="auto">
            <a:xfrm>
              <a:off x="1162942" y="2830994"/>
              <a:ext cx="1061357" cy="148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8" name="Group 6"/>
          <p:cNvGrpSpPr/>
          <p:nvPr/>
        </p:nvGrpSpPr>
        <p:grpSpPr>
          <a:xfrm>
            <a:off x="2569921" y="2743533"/>
            <a:ext cx="2436813" cy="2262664"/>
            <a:chOff x="2569921" y="2830994"/>
            <a:chExt cx="2436813" cy="2262664"/>
          </a:xfrm>
        </p:grpSpPr>
        <p:sp>
          <p:nvSpPr>
            <p:cNvPr id="39" name="Text Box 38"/>
            <p:cNvSpPr txBox="1">
              <a:spLocks noChangeArrowheads="1"/>
            </p:cNvSpPr>
            <p:nvPr/>
          </p:nvSpPr>
          <p:spPr bwMode="auto">
            <a:xfrm>
              <a:off x="2569921" y="4354994"/>
              <a:ext cx="2436813"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dirty="0" err="1">
                  <a:latin typeface="Times New Roman" charset="0"/>
                </a:rPr>
                <a:t>Sileno</a:t>
              </a:r>
              <a:r>
                <a:rPr lang="en-US" dirty="0">
                  <a:latin typeface="Times New Roman" charset="0"/>
                </a:rPr>
                <a:t> </a:t>
              </a:r>
              <a:r>
                <a:rPr lang="en-US" dirty="0" err="1" smtClean="0">
                  <a:latin typeface="Times New Roman" charset="0"/>
                </a:rPr>
                <a:t>Goedicke</a:t>
              </a:r>
              <a:r>
                <a:rPr lang="en-US" dirty="0" smtClean="0">
                  <a:latin typeface="Times New Roman" charset="0"/>
                </a:rPr>
                <a:t/>
              </a:r>
              <a:br>
                <a:rPr lang="en-US" dirty="0" smtClean="0">
                  <a:latin typeface="Times New Roman" charset="0"/>
                </a:rPr>
              </a:br>
              <a:r>
                <a:rPr lang="en-US" dirty="0" smtClean="0">
                  <a:latin typeface="Times New Roman" charset="0"/>
                </a:rPr>
                <a:t>IFIS </a:t>
              </a:r>
              <a:r>
                <a:rPr lang="en-US" dirty="0">
                  <a:latin typeface="Times New Roman" charset="0"/>
                </a:rPr>
                <a:t>Workgroup Chairman </a:t>
              </a:r>
            </a:p>
            <a:p>
              <a:pPr algn="ctr"/>
              <a:r>
                <a:rPr lang="en-US" dirty="0">
                  <a:latin typeface="Times New Roman" charset="0"/>
                </a:rPr>
                <a:t>Italy</a:t>
              </a:r>
            </a:p>
          </p:txBody>
        </p:sp>
        <p:pic>
          <p:nvPicPr>
            <p:cNvPr id="42" name="Picture 18"/>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3103321" y="2830994"/>
              <a:ext cx="1143000" cy="148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0" name="Group 7"/>
          <p:cNvGrpSpPr/>
          <p:nvPr/>
        </p:nvGrpSpPr>
        <p:grpSpPr>
          <a:xfrm>
            <a:off x="4932121" y="2743533"/>
            <a:ext cx="1676400" cy="2447330"/>
            <a:chOff x="4932121" y="2830994"/>
            <a:chExt cx="1676400" cy="2447330"/>
          </a:xfrm>
        </p:grpSpPr>
        <p:sp>
          <p:nvSpPr>
            <p:cNvPr id="37" name="Text Box 28"/>
            <p:cNvSpPr txBox="1">
              <a:spLocks noChangeArrowheads="1"/>
            </p:cNvSpPr>
            <p:nvPr/>
          </p:nvSpPr>
          <p:spPr bwMode="auto">
            <a:xfrm>
              <a:off x="4932121" y="4354994"/>
              <a:ext cx="167640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dirty="0" err="1">
                  <a:latin typeface="Times New Roman" charset="0"/>
                </a:rPr>
                <a:t>Hervé</a:t>
              </a:r>
              <a:r>
                <a:rPr lang="en-US" dirty="0">
                  <a:latin typeface="Times New Roman" charset="0"/>
                </a:rPr>
                <a:t> </a:t>
              </a:r>
              <a:r>
                <a:rPr lang="en-US" dirty="0" err="1">
                  <a:latin typeface="Times New Roman" charset="0"/>
                </a:rPr>
                <a:t>Renouf</a:t>
              </a:r>
              <a:r>
                <a:rPr lang="en-US" dirty="0">
                  <a:latin typeface="Times New Roman" charset="0"/>
                </a:rPr>
                <a:t/>
              </a:r>
              <a:br>
                <a:rPr lang="en-US" dirty="0">
                  <a:latin typeface="Times New Roman" charset="0"/>
                </a:rPr>
              </a:br>
              <a:r>
                <a:rPr lang="en-US" dirty="0">
                  <a:latin typeface="Times New Roman" charset="0"/>
                </a:rPr>
                <a:t>Technical Workgroup Chairman </a:t>
              </a:r>
            </a:p>
            <a:p>
              <a:pPr algn="ctr"/>
              <a:r>
                <a:rPr lang="en-US" dirty="0">
                  <a:latin typeface="Times New Roman" charset="0"/>
                </a:rPr>
                <a:t>France</a:t>
              </a:r>
              <a:r>
                <a:rPr lang="en-US" dirty="0">
                  <a:latin typeface="Tahoma" pitchFamily="34" charset="0"/>
                </a:rPr>
                <a:t> </a:t>
              </a:r>
            </a:p>
          </p:txBody>
        </p:sp>
        <p:pic>
          <p:nvPicPr>
            <p:cNvPr id="45" name="Picture 21"/>
            <p:cNvPicPr>
              <a:picLocks noChangeAspect="1" noChangeArrowheads="1"/>
            </p:cNvPicPr>
            <p:nvPr/>
          </p:nvPicPr>
          <p:blipFill>
            <a:blip r:embed="rId9">
              <a:extLst>
                <a:ext uri="{28A0092B-C50C-407E-A947-70E740481C1C}">
                  <a14:useLocalDpi xmlns:a14="http://schemas.microsoft.com/office/drawing/2010/main" val="0"/>
                </a:ext>
              </a:extLst>
            </a:blip>
            <a:stretch>
              <a:fillRect/>
            </a:stretch>
          </p:blipFill>
          <p:spPr bwMode="auto">
            <a:xfrm>
              <a:off x="5008321" y="2830994"/>
              <a:ext cx="1143000" cy="148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1" name="Group 8"/>
          <p:cNvGrpSpPr/>
          <p:nvPr/>
        </p:nvGrpSpPr>
        <p:grpSpPr>
          <a:xfrm>
            <a:off x="6592586" y="2767346"/>
            <a:ext cx="1568571" cy="2385481"/>
            <a:chOff x="6592586" y="2854807"/>
            <a:chExt cx="1568571" cy="2385481"/>
          </a:xfrm>
        </p:grpSpPr>
        <p:sp>
          <p:nvSpPr>
            <p:cNvPr id="48" name="TextBox 26"/>
            <p:cNvSpPr txBox="1">
              <a:spLocks noChangeArrowheads="1"/>
            </p:cNvSpPr>
            <p:nvPr/>
          </p:nvSpPr>
          <p:spPr bwMode="auto">
            <a:xfrm>
              <a:off x="6592586" y="4316958"/>
              <a:ext cx="1568571"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dirty="0" err="1">
                  <a:latin typeface="Times New Roman" charset="0"/>
                </a:rPr>
                <a:t>Fabrizio</a:t>
              </a:r>
              <a:r>
                <a:rPr lang="en-US" dirty="0">
                  <a:latin typeface="Times New Roman" charset="0"/>
                </a:rPr>
                <a:t> </a:t>
              </a:r>
              <a:r>
                <a:rPr lang="en-US" dirty="0" err="1" smtClean="0">
                  <a:latin typeface="Times New Roman" charset="0"/>
                </a:rPr>
                <a:t>Maracich</a:t>
              </a:r>
              <a:r>
                <a:rPr lang="en-US" dirty="0" smtClean="0">
                  <a:latin typeface="Times New Roman" charset="0"/>
                </a:rPr>
                <a:t/>
              </a:r>
              <a:br>
                <a:rPr lang="en-US" dirty="0" smtClean="0">
                  <a:latin typeface="Times New Roman" charset="0"/>
                </a:rPr>
              </a:br>
              <a:r>
                <a:rPr lang="en-US" dirty="0" smtClean="0">
                  <a:latin typeface="Times New Roman" charset="0"/>
                </a:rPr>
                <a:t>Operations </a:t>
              </a:r>
              <a:r>
                <a:rPr lang="en-US" dirty="0">
                  <a:latin typeface="Times New Roman" charset="0"/>
                </a:rPr>
                <a:t>&amp; Safety</a:t>
              </a:r>
              <a:br>
                <a:rPr lang="en-US" dirty="0">
                  <a:latin typeface="Times New Roman" charset="0"/>
                </a:rPr>
              </a:br>
              <a:r>
                <a:rPr lang="en-US" dirty="0">
                  <a:latin typeface="Times New Roman" charset="0"/>
                </a:rPr>
                <a:t>Workgroup Chairman </a:t>
              </a:r>
            </a:p>
            <a:p>
              <a:pPr algn="ctr"/>
              <a:r>
                <a:rPr lang="en-US" dirty="0">
                  <a:latin typeface="Times New Roman" charset="0"/>
                </a:rPr>
                <a:t>Italy</a:t>
              </a:r>
            </a:p>
          </p:txBody>
        </p:sp>
        <p:pic>
          <p:nvPicPr>
            <p:cNvPr id="50" name="Picture 21"/>
            <p:cNvPicPr>
              <a:picLocks noChangeAspect="1" noChangeArrowheads="1"/>
            </p:cNvPicPr>
            <p:nvPr/>
          </p:nvPicPr>
          <p:blipFill>
            <a:blip r:embed="rId10">
              <a:extLst>
                <a:ext uri="{28A0092B-C50C-407E-A947-70E740481C1C}">
                  <a14:useLocalDpi xmlns:a14="http://schemas.microsoft.com/office/drawing/2010/main" val="0"/>
                </a:ext>
              </a:extLst>
            </a:blip>
            <a:stretch>
              <a:fillRect/>
            </a:stretch>
          </p:blipFill>
          <p:spPr bwMode="auto">
            <a:xfrm>
              <a:off x="6780215" y="2854807"/>
              <a:ext cx="1123461" cy="146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3" name="Group 9"/>
          <p:cNvGrpSpPr/>
          <p:nvPr/>
        </p:nvGrpSpPr>
        <p:grpSpPr>
          <a:xfrm>
            <a:off x="893521" y="87794"/>
            <a:ext cx="1600200" cy="2051780"/>
            <a:chOff x="893521" y="87794"/>
            <a:chExt cx="1600200" cy="2051780"/>
          </a:xfrm>
        </p:grpSpPr>
        <p:sp>
          <p:nvSpPr>
            <p:cNvPr id="52" name="Text Box 52"/>
            <p:cNvSpPr txBox="1">
              <a:spLocks noChangeArrowheads="1"/>
            </p:cNvSpPr>
            <p:nvPr/>
          </p:nvSpPr>
          <p:spPr bwMode="auto">
            <a:xfrm>
              <a:off x="893521" y="1585576"/>
              <a:ext cx="160020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dirty="0">
                  <a:latin typeface="Times New Roman" charset="0"/>
                  <a:cs typeface="Times New Roman" charset="0"/>
                </a:rPr>
                <a:t>Konstantin </a:t>
              </a:r>
              <a:r>
                <a:rPr lang="en-US" dirty="0" err="1">
                  <a:latin typeface="Times New Roman" charset="0"/>
                  <a:cs typeface="Times New Roman" charset="0"/>
                </a:rPr>
                <a:t>Bashkirov</a:t>
              </a:r>
              <a:endParaRPr lang="en-US" dirty="0">
                <a:latin typeface="Times New Roman" charset="0"/>
                <a:cs typeface="Times New Roman" charset="0"/>
              </a:endParaRPr>
            </a:p>
            <a:p>
              <a:pPr algn="ctr" eaLnBrk="1" hangingPunct="1"/>
              <a:r>
                <a:rPr lang="en-US" dirty="0">
                  <a:latin typeface="Times New Roman" charset="0"/>
                </a:rPr>
                <a:t>Russia</a:t>
              </a:r>
              <a:endParaRPr lang="en-US" dirty="0">
                <a:latin typeface="Times New Roman" charset="0"/>
                <a:cs typeface="Times New Roman" charset="0"/>
              </a:endParaRPr>
            </a:p>
          </p:txBody>
        </p:sp>
        <p:pic>
          <p:nvPicPr>
            <p:cNvPr id="64" name="Picture 20"/>
            <p:cNvPicPr>
              <a:picLocks noChangeAspect="1" noChangeArrowheads="1"/>
            </p:cNvPicPr>
            <p:nvPr/>
          </p:nvPicPr>
          <p:blipFill>
            <a:blip r:embed="rId11">
              <a:extLst>
                <a:ext uri="{28A0092B-C50C-407E-A947-70E740481C1C}">
                  <a14:useLocalDpi xmlns:a14="http://schemas.microsoft.com/office/drawing/2010/main" val="0"/>
                </a:ext>
              </a:extLst>
            </a:blip>
            <a:stretch>
              <a:fillRect/>
            </a:stretch>
          </p:blipFill>
          <p:spPr bwMode="auto">
            <a:xfrm>
              <a:off x="1046287" y="87794"/>
              <a:ext cx="1113692"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5" name="Group 10"/>
          <p:cNvGrpSpPr/>
          <p:nvPr/>
        </p:nvGrpSpPr>
        <p:grpSpPr>
          <a:xfrm>
            <a:off x="2950921" y="87794"/>
            <a:ext cx="1447800" cy="2055436"/>
            <a:chOff x="2950921" y="87794"/>
            <a:chExt cx="1447800" cy="2055436"/>
          </a:xfrm>
        </p:grpSpPr>
        <p:sp>
          <p:nvSpPr>
            <p:cNvPr id="51" name="Text Box 50"/>
            <p:cNvSpPr txBox="1">
              <a:spLocks noChangeArrowheads="1"/>
            </p:cNvSpPr>
            <p:nvPr/>
          </p:nvSpPr>
          <p:spPr bwMode="auto">
            <a:xfrm>
              <a:off x="2950921" y="1589232"/>
              <a:ext cx="144780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dirty="0" err="1">
                  <a:latin typeface="Times New Roman" charset="0"/>
                </a:rPr>
                <a:t>Sigurd</a:t>
              </a:r>
              <a:r>
                <a:rPr lang="en-US" dirty="0">
                  <a:latin typeface="Times New Roman" charset="0"/>
                </a:rPr>
                <a:t> </a:t>
              </a:r>
              <a:r>
                <a:rPr lang="en-US" dirty="0" err="1">
                  <a:latin typeface="Times New Roman" charset="0"/>
                </a:rPr>
                <a:t>Bjelkaroey</a:t>
              </a:r>
              <a:endParaRPr lang="en-US" dirty="0">
                <a:latin typeface="Times New Roman" charset="0"/>
              </a:endParaRPr>
            </a:p>
            <a:p>
              <a:pPr algn="ctr"/>
              <a:r>
                <a:rPr lang="en-US" dirty="0">
                  <a:latin typeface="Times New Roman" charset="0"/>
                </a:rPr>
                <a:t>Norway</a:t>
              </a:r>
            </a:p>
          </p:txBody>
        </p:sp>
        <p:pic>
          <p:nvPicPr>
            <p:cNvPr id="58" name="Picture 17"/>
            <p:cNvPicPr>
              <a:picLocks noChangeAspect="1" noChangeArrowheads="1"/>
            </p:cNvPicPr>
            <p:nvPr/>
          </p:nvPicPr>
          <p:blipFill>
            <a:blip r:embed="rId12">
              <a:extLst>
                <a:ext uri="{28A0092B-C50C-407E-A947-70E740481C1C}">
                  <a14:useLocalDpi xmlns:a14="http://schemas.microsoft.com/office/drawing/2010/main" val="0"/>
                </a:ext>
              </a:extLst>
            </a:blip>
            <a:stretch>
              <a:fillRect/>
            </a:stretch>
          </p:blipFill>
          <p:spPr bwMode="auto">
            <a:xfrm>
              <a:off x="3117975" y="87794"/>
              <a:ext cx="1113692"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6" name="Group 11"/>
          <p:cNvGrpSpPr/>
          <p:nvPr/>
        </p:nvGrpSpPr>
        <p:grpSpPr>
          <a:xfrm>
            <a:off x="4803533" y="87794"/>
            <a:ext cx="1371600" cy="2077998"/>
            <a:chOff x="4932121" y="87794"/>
            <a:chExt cx="1371600" cy="2077998"/>
          </a:xfrm>
        </p:grpSpPr>
        <p:sp>
          <p:nvSpPr>
            <p:cNvPr id="53" name="Text Box 54"/>
            <p:cNvSpPr txBox="1">
              <a:spLocks noChangeArrowheads="1"/>
            </p:cNvSpPr>
            <p:nvPr/>
          </p:nvSpPr>
          <p:spPr bwMode="auto">
            <a:xfrm>
              <a:off x="4932121" y="1611794"/>
              <a:ext cx="137160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dirty="0">
                  <a:latin typeface="Times New Roman" charset="0"/>
                </a:rPr>
                <a:t>Larry Brady</a:t>
              </a:r>
            </a:p>
            <a:p>
              <a:pPr algn="ctr"/>
              <a:r>
                <a:rPr lang="en-US" dirty="0">
                  <a:latin typeface="Times New Roman" charset="0"/>
                </a:rPr>
                <a:t>USA</a:t>
              </a:r>
            </a:p>
          </p:txBody>
        </p:sp>
        <p:pic>
          <p:nvPicPr>
            <p:cNvPr id="57" name="Picture 18"/>
            <p:cNvPicPr>
              <a:picLocks noChangeAspect="1" noChangeArrowheads="1"/>
            </p:cNvPicPr>
            <p:nvPr/>
          </p:nvPicPr>
          <p:blipFill>
            <a:blip r:embed="rId13">
              <a:extLst>
                <a:ext uri="{28A0092B-C50C-407E-A947-70E740481C1C}">
                  <a14:useLocalDpi xmlns:a14="http://schemas.microsoft.com/office/drawing/2010/main" val="0"/>
                </a:ext>
              </a:extLst>
            </a:blip>
            <a:stretch>
              <a:fillRect/>
            </a:stretch>
          </p:blipFill>
          <p:spPr bwMode="auto">
            <a:xfrm>
              <a:off x="5062773" y="87794"/>
              <a:ext cx="1113692"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67" name="Group 12"/>
          <p:cNvGrpSpPr/>
          <p:nvPr/>
        </p:nvGrpSpPr>
        <p:grpSpPr>
          <a:xfrm>
            <a:off x="6749740" y="87953"/>
            <a:ext cx="1176406" cy="2073693"/>
            <a:chOff x="6749740" y="87953"/>
            <a:chExt cx="1176406" cy="2073693"/>
          </a:xfrm>
        </p:grpSpPr>
        <p:sp>
          <p:nvSpPr>
            <p:cNvPr id="54" name="Rectangle 57"/>
            <p:cNvSpPr>
              <a:spLocks noChangeArrowheads="1"/>
            </p:cNvSpPr>
            <p:nvPr/>
          </p:nvSpPr>
          <p:spPr bwMode="auto">
            <a:xfrm>
              <a:off x="6749740" y="1607648"/>
              <a:ext cx="1084399"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algn="ctr"/>
              <a:r>
                <a:rPr lang="en-US" dirty="0">
                  <a:latin typeface="Times New Roman" charset="0"/>
                </a:rPr>
                <a:t>Franck Buffon</a:t>
              </a:r>
            </a:p>
            <a:p>
              <a:pPr algn="ctr"/>
              <a:r>
                <a:rPr lang="en-US" dirty="0">
                  <a:latin typeface="Times New Roman" charset="0"/>
                </a:rPr>
                <a:t>France</a:t>
              </a:r>
            </a:p>
          </p:txBody>
        </p:sp>
        <p:pic>
          <p:nvPicPr>
            <p:cNvPr id="66" name="Picture 24"/>
            <p:cNvPicPr>
              <a:picLocks noChangeAspect="1" noChangeArrowheads="1"/>
            </p:cNvPicPr>
            <p:nvPr/>
          </p:nvPicPr>
          <p:blipFill>
            <a:blip r:embed="rId14">
              <a:extLst>
                <a:ext uri="{28A0092B-C50C-407E-A947-70E740481C1C}">
                  <a14:useLocalDpi xmlns:a14="http://schemas.microsoft.com/office/drawing/2010/main" val="0"/>
                </a:ext>
              </a:extLst>
            </a:blip>
            <a:stretch>
              <a:fillRect/>
            </a:stretch>
          </p:blipFill>
          <p:spPr bwMode="auto">
            <a:xfrm>
              <a:off x="6821246" y="87953"/>
              <a:ext cx="1104900" cy="14363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68" name="Group 13"/>
          <p:cNvGrpSpPr/>
          <p:nvPr/>
        </p:nvGrpSpPr>
        <p:grpSpPr>
          <a:xfrm>
            <a:off x="931621" y="2792894"/>
            <a:ext cx="1371600" cy="2054209"/>
            <a:chOff x="1045921" y="2792894"/>
            <a:chExt cx="1371600" cy="2054209"/>
          </a:xfrm>
        </p:grpSpPr>
        <p:sp>
          <p:nvSpPr>
            <p:cNvPr id="55" name="Text Box 59"/>
            <p:cNvSpPr txBox="1">
              <a:spLocks noChangeArrowheads="1"/>
            </p:cNvSpPr>
            <p:nvPr/>
          </p:nvSpPr>
          <p:spPr bwMode="auto">
            <a:xfrm>
              <a:off x="1045921" y="4293105"/>
              <a:ext cx="137160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dirty="0">
                  <a:latin typeface="Times New Roman" charset="0"/>
                </a:rPr>
                <a:t>Mike </a:t>
              </a:r>
              <a:r>
                <a:rPr lang="en-US" dirty="0" err="1">
                  <a:latin typeface="Times New Roman" charset="0"/>
                </a:rPr>
                <a:t>Dibenedetto</a:t>
              </a:r>
              <a:endParaRPr lang="en-US" dirty="0">
                <a:latin typeface="Times New Roman" charset="0"/>
              </a:endParaRPr>
            </a:p>
            <a:p>
              <a:pPr algn="ctr"/>
              <a:r>
                <a:rPr lang="en-US" dirty="0">
                  <a:latin typeface="Times New Roman" charset="0"/>
                </a:rPr>
                <a:t>USA </a:t>
              </a:r>
            </a:p>
          </p:txBody>
        </p:sp>
        <p:pic>
          <p:nvPicPr>
            <p:cNvPr id="65" name="Picture 22"/>
            <p:cNvPicPr>
              <a:picLocks noChangeAspect="1" noChangeArrowheads="1"/>
            </p:cNvPicPr>
            <p:nvPr/>
          </p:nvPicPr>
          <p:blipFill>
            <a:blip r:embed="rId15">
              <a:extLst>
                <a:ext uri="{28A0092B-C50C-407E-A947-70E740481C1C}">
                  <a14:useLocalDpi xmlns:a14="http://schemas.microsoft.com/office/drawing/2010/main" val="0"/>
                </a:ext>
              </a:extLst>
            </a:blip>
            <a:stretch>
              <a:fillRect/>
            </a:stretch>
          </p:blipFill>
          <p:spPr bwMode="auto">
            <a:xfrm>
              <a:off x="1161825" y="2792894"/>
              <a:ext cx="1113692"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69" name="Group 14"/>
          <p:cNvGrpSpPr/>
          <p:nvPr/>
        </p:nvGrpSpPr>
        <p:grpSpPr>
          <a:xfrm>
            <a:off x="2737674" y="2792894"/>
            <a:ext cx="1676400" cy="2076281"/>
            <a:chOff x="2798521" y="2933468"/>
            <a:chExt cx="1676400" cy="2076281"/>
          </a:xfrm>
        </p:grpSpPr>
        <p:sp>
          <p:nvSpPr>
            <p:cNvPr id="56" name="Text Box 63"/>
            <p:cNvSpPr txBox="1">
              <a:spLocks noChangeArrowheads="1"/>
            </p:cNvSpPr>
            <p:nvPr/>
          </p:nvSpPr>
          <p:spPr bwMode="auto">
            <a:xfrm>
              <a:off x="2798521" y="4455751"/>
              <a:ext cx="167640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dirty="0">
                  <a:latin typeface="Times New Roman" charset="0"/>
                </a:rPr>
                <a:t>Danny Hamilton</a:t>
              </a:r>
            </a:p>
            <a:p>
              <a:pPr algn="ctr"/>
              <a:r>
                <a:rPr lang="en-US" dirty="0">
                  <a:latin typeface="Times New Roman" charset="0"/>
                </a:rPr>
                <a:t>USA</a:t>
              </a:r>
            </a:p>
          </p:txBody>
        </p:sp>
        <p:pic>
          <p:nvPicPr>
            <p:cNvPr id="59" name="Picture 19"/>
            <p:cNvPicPr>
              <a:picLocks noChangeAspect="1" noChangeArrowheads="1"/>
            </p:cNvPicPr>
            <p:nvPr/>
          </p:nvPicPr>
          <p:blipFill>
            <a:blip r:embed="rId16">
              <a:extLst>
                <a:ext uri="{28A0092B-C50C-407E-A947-70E740481C1C}">
                  <a14:useLocalDpi xmlns:a14="http://schemas.microsoft.com/office/drawing/2010/main" val="0"/>
                </a:ext>
              </a:extLst>
            </a:blip>
            <a:stretch>
              <a:fillRect/>
            </a:stretch>
          </p:blipFill>
          <p:spPr bwMode="auto">
            <a:xfrm>
              <a:off x="3083522" y="2933468"/>
              <a:ext cx="1113692"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70" name="Group 15"/>
          <p:cNvGrpSpPr/>
          <p:nvPr/>
        </p:nvGrpSpPr>
        <p:grpSpPr>
          <a:xfrm>
            <a:off x="4536833" y="2792894"/>
            <a:ext cx="1905000" cy="2076281"/>
            <a:chOff x="4627321" y="2873145"/>
            <a:chExt cx="1905000" cy="2076281"/>
          </a:xfrm>
        </p:grpSpPr>
        <p:pic>
          <p:nvPicPr>
            <p:cNvPr id="60" name="Picture 20"/>
            <p:cNvPicPr>
              <a:picLocks noChangeAspect="1" noChangeArrowheads="1"/>
            </p:cNvPicPr>
            <p:nvPr/>
          </p:nvPicPr>
          <p:blipFill>
            <a:blip r:embed="rId17">
              <a:extLst>
                <a:ext uri="{28A0092B-C50C-407E-A947-70E740481C1C}">
                  <a14:useLocalDpi xmlns:a14="http://schemas.microsoft.com/office/drawing/2010/main" val="0"/>
                </a:ext>
              </a:extLst>
            </a:blip>
            <a:stretch>
              <a:fillRect/>
            </a:stretch>
          </p:blipFill>
          <p:spPr bwMode="auto">
            <a:xfrm>
              <a:off x="5097222" y="2873145"/>
              <a:ext cx="1144588" cy="1446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 name="Rectangle 21"/>
            <p:cNvSpPr>
              <a:spLocks noChangeArrowheads="1"/>
            </p:cNvSpPr>
            <p:nvPr/>
          </p:nvSpPr>
          <p:spPr bwMode="auto">
            <a:xfrm>
              <a:off x="4627321" y="4395428"/>
              <a:ext cx="190500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dirty="0">
                  <a:latin typeface="Times New Roman" charset="0"/>
                </a:rPr>
                <a:t>Kim Ki-</a:t>
              </a:r>
              <a:r>
                <a:rPr lang="en-US" dirty="0" err="1">
                  <a:latin typeface="Times New Roman" charset="0"/>
                </a:rPr>
                <a:t>Hyoun</a:t>
              </a:r>
              <a:endParaRPr lang="en-US" dirty="0">
                <a:latin typeface="Times New Roman" charset="0"/>
              </a:endParaRPr>
            </a:p>
            <a:p>
              <a:pPr algn="ctr"/>
              <a:r>
                <a:rPr lang="en-US" dirty="0">
                  <a:latin typeface="Times New Roman" charset="0"/>
                </a:rPr>
                <a:t>Republic of Korea</a:t>
              </a:r>
            </a:p>
          </p:txBody>
        </p:sp>
      </p:grpSp>
      <p:grpSp>
        <p:nvGrpSpPr>
          <p:cNvPr id="71" name="Group 16"/>
          <p:cNvGrpSpPr/>
          <p:nvPr/>
        </p:nvGrpSpPr>
        <p:grpSpPr>
          <a:xfrm>
            <a:off x="6767082" y="2815483"/>
            <a:ext cx="1111347" cy="2053692"/>
            <a:chOff x="6684965" y="2777383"/>
            <a:chExt cx="1111347" cy="2053692"/>
          </a:xfrm>
        </p:grpSpPr>
        <p:pic>
          <p:nvPicPr>
            <p:cNvPr id="62" name="Picture 21"/>
            <p:cNvPicPr>
              <a:picLocks noChangeAspect="1" noChangeArrowheads="1"/>
            </p:cNvPicPr>
            <p:nvPr/>
          </p:nvPicPr>
          <p:blipFill>
            <a:blip r:embed="rId18">
              <a:extLst>
                <a:ext uri="{28A0092B-C50C-407E-A947-70E740481C1C}">
                  <a14:useLocalDpi xmlns:a14="http://schemas.microsoft.com/office/drawing/2010/main" val="0"/>
                </a:ext>
              </a:extLst>
            </a:blip>
            <a:stretch>
              <a:fillRect/>
            </a:stretch>
          </p:blipFill>
          <p:spPr bwMode="auto">
            <a:xfrm>
              <a:off x="6684965" y="2777383"/>
              <a:ext cx="1111347" cy="13995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 name="TextBox 23"/>
            <p:cNvSpPr txBox="1">
              <a:spLocks noChangeArrowheads="1"/>
            </p:cNvSpPr>
            <p:nvPr/>
          </p:nvSpPr>
          <p:spPr bwMode="auto">
            <a:xfrm>
              <a:off x="6768786" y="4277077"/>
              <a:ext cx="1011815"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dirty="0">
                  <a:latin typeface="Times New Roman" charset="0"/>
                </a:rPr>
                <a:t>Mel King</a:t>
              </a:r>
            </a:p>
            <a:p>
              <a:pPr algn="ctr"/>
              <a:r>
                <a:rPr lang="en-US" dirty="0">
                  <a:latin typeface="Times New Roman" charset="0"/>
                </a:rPr>
                <a:t>New Zealand</a:t>
              </a:r>
            </a:p>
          </p:txBody>
        </p:sp>
      </p:grpSp>
      <p:grpSp>
        <p:nvGrpSpPr>
          <p:cNvPr id="88" name="Group 17"/>
          <p:cNvGrpSpPr/>
          <p:nvPr/>
        </p:nvGrpSpPr>
        <p:grpSpPr>
          <a:xfrm>
            <a:off x="893521" y="97725"/>
            <a:ext cx="1524000" cy="2041849"/>
            <a:chOff x="893521" y="97725"/>
            <a:chExt cx="1524000" cy="2041849"/>
          </a:xfrm>
        </p:grpSpPr>
        <p:pic>
          <p:nvPicPr>
            <p:cNvPr id="74" name="Picture 17"/>
            <p:cNvPicPr>
              <a:picLocks noChangeAspect="1" noChangeArrowheads="1"/>
            </p:cNvPicPr>
            <p:nvPr/>
          </p:nvPicPr>
          <p:blipFill>
            <a:blip r:embed="rId19">
              <a:extLst>
                <a:ext uri="{28A0092B-C50C-407E-A947-70E740481C1C}">
                  <a14:useLocalDpi xmlns:a14="http://schemas.microsoft.com/office/drawing/2010/main" val="0"/>
                </a:ext>
              </a:extLst>
            </a:blip>
            <a:stretch>
              <a:fillRect/>
            </a:stretch>
          </p:blipFill>
          <p:spPr bwMode="auto">
            <a:xfrm>
              <a:off x="1045921" y="97725"/>
              <a:ext cx="1111346" cy="1444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 name="Rectangle 17"/>
            <p:cNvSpPr>
              <a:spLocks noChangeArrowheads="1"/>
            </p:cNvSpPr>
            <p:nvPr/>
          </p:nvSpPr>
          <p:spPr bwMode="auto">
            <a:xfrm>
              <a:off x="893521" y="1585576"/>
              <a:ext cx="152400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r>
                <a:rPr lang="en-US" dirty="0" err="1">
                  <a:latin typeface="Times New Roman" charset="0"/>
                  <a:cs typeface="Times New Roman" charset="0"/>
                </a:rPr>
                <a:t>Egon</a:t>
              </a:r>
              <a:r>
                <a:rPr lang="en-US" dirty="0">
                  <a:latin typeface="Times New Roman" charset="0"/>
                  <a:cs typeface="Times New Roman" charset="0"/>
                </a:rPr>
                <a:t> </a:t>
              </a:r>
              <a:r>
                <a:rPr lang="en-US" dirty="0" err="1">
                  <a:latin typeface="Times New Roman" charset="0"/>
                  <a:cs typeface="Times New Roman" charset="0"/>
                </a:rPr>
                <a:t>Koopmann</a:t>
              </a:r>
              <a:endParaRPr lang="en-US" dirty="0">
                <a:latin typeface="Times New Roman" charset="0"/>
                <a:cs typeface="Times New Roman" charset="0"/>
              </a:endParaRPr>
            </a:p>
            <a:p>
              <a:pPr algn="ctr" eaLnBrk="1" hangingPunct="1"/>
              <a:r>
                <a:rPr lang="en-US" dirty="0">
                  <a:latin typeface="Times New Roman" charset="0"/>
                  <a:cs typeface="Times New Roman" charset="0"/>
                </a:rPr>
                <a:t>Germany</a:t>
              </a:r>
            </a:p>
          </p:txBody>
        </p:sp>
      </p:grpSp>
      <p:grpSp>
        <p:nvGrpSpPr>
          <p:cNvPr id="89" name="Group 18"/>
          <p:cNvGrpSpPr/>
          <p:nvPr/>
        </p:nvGrpSpPr>
        <p:grpSpPr>
          <a:xfrm>
            <a:off x="2722321" y="97725"/>
            <a:ext cx="1524000" cy="2041849"/>
            <a:chOff x="2722321" y="97725"/>
            <a:chExt cx="1524000" cy="2041849"/>
          </a:xfrm>
        </p:grpSpPr>
        <p:sp>
          <p:nvSpPr>
            <p:cNvPr id="72" name="Text Box 21"/>
            <p:cNvSpPr txBox="1">
              <a:spLocks noChangeArrowheads="1"/>
            </p:cNvSpPr>
            <p:nvPr/>
          </p:nvSpPr>
          <p:spPr bwMode="auto">
            <a:xfrm>
              <a:off x="2722321" y="1585576"/>
              <a:ext cx="152400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dirty="0" err="1">
                  <a:latin typeface="Times New Roman" charset="0"/>
                </a:rPr>
                <a:t>Asbjorn</a:t>
              </a:r>
              <a:r>
                <a:rPr lang="en-US" dirty="0">
                  <a:latin typeface="Times New Roman" charset="0"/>
                </a:rPr>
                <a:t> Madsen</a:t>
              </a:r>
            </a:p>
            <a:p>
              <a:pPr algn="ctr"/>
              <a:r>
                <a:rPr lang="en-US" dirty="0">
                  <a:latin typeface="Times New Roman" charset="0"/>
                </a:rPr>
                <a:t>Norway</a:t>
              </a:r>
            </a:p>
          </p:txBody>
        </p:sp>
        <p:pic>
          <p:nvPicPr>
            <p:cNvPr id="76" name="Picture 17"/>
            <p:cNvPicPr>
              <a:picLocks noChangeAspect="1" noChangeArrowheads="1"/>
            </p:cNvPicPr>
            <p:nvPr/>
          </p:nvPicPr>
          <p:blipFill>
            <a:blip r:embed="rId20">
              <a:extLst>
                <a:ext uri="{28A0092B-C50C-407E-A947-70E740481C1C}">
                  <a14:useLocalDpi xmlns:a14="http://schemas.microsoft.com/office/drawing/2010/main" val="0"/>
                </a:ext>
              </a:extLst>
            </a:blip>
            <a:stretch>
              <a:fillRect/>
            </a:stretch>
          </p:blipFill>
          <p:spPr bwMode="auto">
            <a:xfrm>
              <a:off x="2926429" y="97725"/>
              <a:ext cx="1111346" cy="1444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90" name="Group 19"/>
          <p:cNvGrpSpPr/>
          <p:nvPr/>
        </p:nvGrpSpPr>
        <p:grpSpPr>
          <a:xfrm>
            <a:off x="4551121" y="63607"/>
            <a:ext cx="1676400" cy="2075967"/>
            <a:chOff x="4551121" y="63607"/>
            <a:chExt cx="1676400" cy="2075967"/>
          </a:xfrm>
        </p:grpSpPr>
        <p:sp>
          <p:nvSpPr>
            <p:cNvPr id="82" name="TextBox 20"/>
            <p:cNvSpPr txBox="1">
              <a:spLocks noChangeArrowheads="1"/>
            </p:cNvSpPr>
            <p:nvPr/>
          </p:nvSpPr>
          <p:spPr bwMode="auto">
            <a:xfrm>
              <a:off x="4551121" y="1585576"/>
              <a:ext cx="167640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dirty="0">
                  <a:latin typeface="Times New Roman" charset="0"/>
                </a:rPr>
                <a:t>Didier </a:t>
              </a:r>
              <a:r>
                <a:rPr lang="en-US" dirty="0" err="1">
                  <a:latin typeface="Times New Roman" charset="0"/>
                </a:rPr>
                <a:t>Malescot</a:t>
              </a:r>
              <a:r>
                <a:rPr lang="en-US" dirty="0">
                  <a:latin typeface="Times New Roman" charset="0"/>
                </a:rPr>
                <a:t> </a:t>
              </a:r>
            </a:p>
            <a:p>
              <a:pPr algn="ctr"/>
              <a:r>
                <a:rPr lang="en-US" dirty="0">
                  <a:latin typeface="Times New Roman" charset="0"/>
                </a:rPr>
                <a:t>France</a:t>
              </a:r>
            </a:p>
          </p:txBody>
        </p:sp>
        <p:pic>
          <p:nvPicPr>
            <p:cNvPr id="85" name="Picture 20"/>
            <p:cNvPicPr>
              <a:picLocks noChangeAspect="1" noChangeArrowheads="1"/>
            </p:cNvPicPr>
            <p:nvPr/>
          </p:nvPicPr>
          <p:blipFill>
            <a:blip r:embed="rId21">
              <a:extLst>
                <a:ext uri="{28A0092B-C50C-407E-A947-70E740481C1C}">
                  <a14:useLocalDpi xmlns:a14="http://schemas.microsoft.com/office/drawing/2010/main" val="0"/>
                </a:ext>
              </a:extLst>
            </a:blip>
            <a:stretch>
              <a:fillRect/>
            </a:stretch>
          </p:blipFill>
          <p:spPr bwMode="auto">
            <a:xfrm>
              <a:off x="4857213" y="63607"/>
              <a:ext cx="1108763" cy="14413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91" name="Group 20"/>
          <p:cNvGrpSpPr/>
          <p:nvPr/>
        </p:nvGrpSpPr>
        <p:grpSpPr>
          <a:xfrm>
            <a:off x="6684721" y="103282"/>
            <a:ext cx="1447800" cy="2036292"/>
            <a:chOff x="6684721" y="103282"/>
            <a:chExt cx="1447800" cy="2036292"/>
          </a:xfrm>
        </p:grpSpPr>
        <p:sp>
          <p:nvSpPr>
            <p:cNvPr id="73" name="Text Box 28"/>
            <p:cNvSpPr txBox="1">
              <a:spLocks noChangeArrowheads="1"/>
            </p:cNvSpPr>
            <p:nvPr/>
          </p:nvSpPr>
          <p:spPr bwMode="auto">
            <a:xfrm>
              <a:off x="6684721" y="1585576"/>
              <a:ext cx="144780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dirty="0">
                  <a:latin typeface="Times New Roman" charset="0"/>
                </a:rPr>
                <a:t>Frank </a:t>
              </a:r>
              <a:r>
                <a:rPr lang="en-US" dirty="0" err="1">
                  <a:latin typeface="Times New Roman" charset="0"/>
                </a:rPr>
                <a:t>Musmann</a:t>
              </a:r>
              <a:endParaRPr lang="en-US" dirty="0">
                <a:latin typeface="Times New Roman" charset="0"/>
              </a:endParaRPr>
            </a:p>
            <a:p>
              <a:pPr algn="ctr"/>
              <a:r>
                <a:rPr lang="en-US" dirty="0">
                  <a:latin typeface="Times New Roman" charset="0"/>
                </a:rPr>
                <a:t>Germany</a:t>
              </a:r>
            </a:p>
          </p:txBody>
        </p:sp>
        <p:pic>
          <p:nvPicPr>
            <p:cNvPr id="77" name="Picture 19"/>
            <p:cNvPicPr>
              <a:picLocks noChangeAspect="1" noChangeArrowheads="1"/>
            </p:cNvPicPr>
            <p:nvPr/>
          </p:nvPicPr>
          <p:blipFill>
            <a:blip r:embed="rId22">
              <a:extLst>
                <a:ext uri="{28A0092B-C50C-407E-A947-70E740481C1C}">
                  <a14:useLocalDpi xmlns:a14="http://schemas.microsoft.com/office/drawing/2010/main" val="0"/>
                </a:ext>
              </a:extLst>
            </a:blip>
            <a:stretch>
              <a:fillRect/>
            </a:stretch>
          </p:blipFill>
          <p:spPr bwMode="auto">
            <a:xfrm>
              <a:off x="6863740" y="103282"/>
              <a:ext cx="1102797" cy="1433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92" name="Group 21"/>
          <p:cNvGrpSpPr/>
          <p:nvPr/>
        </p:nvGrpSpPr>
        <p:grpSpPr>
          <a:xfrm>
            <a:off x="817321" y="2770282"/>
            <a:ext cx="1752600" cy="2019214"/>
            <a:chOff x="817321" y="2770282"/>
            <a:chExt cx="1752600" cy="2019214"/>
          </a:xfrm>
        </p:grpSpPr>
        <p:pic>
          <p:nvPicPr>
            <p:cNvPr id="78" name="Picture 20"/>
            <p:cNvPicPr>
              <a:picLocks noChangeAspect="1" noChangeArrowheads="1"/>
            </p:cNvPicPr>
            <p:nvPr/>
          </p:nvPicPr>
          <p:blipFill>
            <a:blip r:embed="rId23">
              <a:extLst>
                <a:ext uri="{28A0092B-C50C-407E-A947-70E740481C1C}">
                  <a14:useLocalDpi xmlns:a14="http://schemas.microsoft.com/office/drawing/2010/main" val="0"/>
                </a:ext>
              </a:extLst>
            </a:blip>
            <a:stretch>
              <a:fillRect/>
            </a:stretch>
          </p:blipFill>
          <p:spPr bwMode="auto">
            <a:xfrm>
              <a:off x="1126396" y="2770282"/>
              <a:ext cx="1102797" cy="1433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 name="Rectangle 22"/>
            <p:cNvSpPr>
              <a:spLocks noChangeArrowheads="1"/>
            </p:cNvSpPr>
            <p:nvPr/>
          </p:nvSpPr>
          <p:spPr bwMode="auto">
            <a:xfrm>
              <a:off x="817321" y="4235498"/>
              <a:ext cx="175260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dirty="0">
                  <a:latin typeface="Times New Roman" charset="0"/>
                </a:rPr>
                <a:t>Ting Ouyang</a:t>
              </a:r>
            </a:p>
            <a:p>
              <a:pPr algn="ctr"/>
              <a:r>
                <a:rPr lang="en-US" dirty="0">
                  <a:latin typeface="Times New Roman" charset="0"/>
                </a:rPr>
                <a:t>China</a:t>
              </a:r>
            </a:p>
          </p:txBody>
        </p:sp>
      </p:grpSp>
      <p:grpSp>
        <p:nvGrpSpPr>
          <p:cNvPr id="93" name="Group 22"/>
          <p:cNvGrpSpPr/>
          <p:nvPr/>
        </p:nvGrpSpPr>
        <p:grpSpPr>
          <a:xfrm>
            <a:off x="2738566" y="2750887"/>
            <a:ext cx="1524000" cy="2042981"/>
            <a:chOff x="2874721" y="2768587"/>
            <a:chExt cx="1524000" cy="2042981"/>
          </a:xfrm>
        </p:grpSpPr>
        <p:pic>
          <p:nvPicPr>
            <p:cNvPr id="79" name="Picture 21"/>
            <p:cNvPicPr>
              <a:picLocks noChangeAspect="1" noChangeArrowheads="1"/>
            </p:cNvPicPr>
            <p:nvPr/>
          </p:nvPicPr>
          <p:blipFill>
            <a:blip r:embed="rId24">
              <a:extLst>
                <a:ext uri="{28A0092B-C50C-407E-A947-70E740481C1C}">
                  <a14:useLocalDpi xmlns:a14="http://schemas.microsoft.com/office/drawing/2010/main" val="0"/>
                </a:ext>
              </a:extLst>
            </a:blip>
            <a:stretch>
              <a:fillRect/>
            </a:stretch>
          </p:blipFill>
          <p:spPr bwMode="auto">
            <a:xfrm>
              <a:off x="3084958" y="2768587"/>
              <a:ext cx="1106138" cy="1437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 name="Rectangle 23"/>
            <p:cNvSpPr>
              <a:spLocks noChangeArrowheads="1"/>
            </p:cNvSpPr>
            <p:nvPr/>
          </p:nvSpPr>
          <p:spPr bwMode="auto">
            <a:xfrm>
              <a:off x="2874721" y="4257570"/>
              <a:ext cx="152400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dirty="0">
                  <a:latin typeface="Times New Roman" charset="0"/>
                </a:rPr>
                <a:t>David Powell</a:t>
              </a:r>
            </a:p>
            <a:p>
              <a:pPr algn="ctr"/>
              <a:r>
                <a:rPr lang="en-US" dirty="0">
                  <a:latin typeface="Times New Roman" charset="0"/>
                </a:rPr>
                <a:t>USA</a:t>
              </a:r>
            </a:p>
          </p:txBody>
        </p:sp>
      </p:grpSp>
      <p:grpSp>
        <p:nvGrpSpPr>
          <p:cNvPr id="94" name="Group 23"/>
          <p:cNvGrpSpPr/>
          <p:nvPr/>
        </p:nvGrpSpPr>
        <p:grpSpPr>
          <a:xfrm>
            <a:off x="4614731" y="2740192"/>
            <a:ext cx="1752600" cy="2025964"/>
            <a:chOff x="4627321" y="2763532"/>
            <a:chExt cx="1752600" cy="2025964"/>
          </a:xfrm>
        </p:grpSpPr>
        <p:pic>
          <p:nvPicPr>
            <p:cNvPr id="80" name="Picture 22"/>
            <p:cNvPicPr>
              <a:picLocks noChangeAspect="1" noChangeArrowheads="1"/>
            </p:cNvPicPr>
            <p:nvPr/>
          </p:nvPicPr>
          <p:blipFill>
            <a:blip r:embed="rId25">
              <a:extLst>
                <a:ext uri="{28A0092B-C50C-407E-A947-70E740481C1C}">
                  <a14:useLocalDpi xmlns:a14="http://schemas.microsoft.com/office/drawing/2010/main" val="0"/>
                </a:ext>
              </a:extLst>
            </a:blip>
            <a:stretch>
              <a:fillRect/>
            </a:stretch>
          </p:blipFill>
          <p:spPr bwMode="auto">
            <a:xfrm>
              <a:off x="4949004" y="2763532"/>
              <a:ext cx="1107536" cy="14397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 name="TextBox 26"/>
            <p:cNvSpPr txBox="1">
              <a:spLocks noChangeArrowheads="1"/>
            </p:cNvSpPr>
            <p:nvPr/>
          </p:nvSpPr>
          <p:spPr bwMode="auto">
            <a:xfrm>
              <a:off x="4627321" y="4235498"/>
              <a:ext cx="175260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dirty="0">
                  <a:latin typeface="Times New Roman" charset="0"/>
                  <a:cs typeface="Times New Roman" charset="0"/>
                </a:rPr>
                <a:t>Michael Spanner</a:t>
              </a:r>
            </a:p>
            <a:p>
              <a:pPr algn="ctr" eaLnBrk="1" hangingPunct="1"/>
              <a:r>
                <a:rPr lang="en-US" dirty="0">
                  <a:latin typeface="Times New Roman" charset="0"/>
                  <a:cs typeface="Times New Roman" charset="0"/>
                </a:rPr>
                <a:t>Australia</a:t>
              </a:r>
            </a:p>
          </p:txBody>
        </p:sp>
      </p:grpSp>
      <p:grpSp>
        <p:nvGrpSpPr>
          <p:cNvPr id="95" name="Group 24"/>
          <p:cNvGrpSpPr/>
          <p:nvPr/>
        </p:nvGrpSpPr>
        <p:grpSpPr>
          <a:xfrm>
            <a:off x="6538839" y="2762417"/>
            <a:ext cx="1752600" cy="2067994"/>
            <a:chOff x="6765684" y="2779109"/>
            <a:chExt cx="1752600" cy="2067994"/>
          </a:xfrm>
        </p:grpSpPr>
        <p:pic>
          <p:nvPicPr>
            <p:cNvPr id="86" name="Picture 24"/>
            <p:cNvPicPr>
              <a:picLocks noChangeAspect="1" noChangeArrowheads="1"/>
            </p:cNvPicPr>
            <p:nvPr/>
          </p:nvPicPr>
          <p:blipFill>
            <a:blip r:embed="rId26">
              <a:extLst>
                <a:ext uri="{28A0092B-C50C-407E-A947-70E740481C1C}">
                  <a14:useLocalDpi xmlns:a14="http://schemas.microsoft.com/office/drawing/2010/main" val="0"/>
                </a:ext>
              </a:extLst>
            </a:blip>
            <a:stretch>
              <a:fillRect/>
            </a:stretch>
          </p:blipFill>
          <p:spPr bwMode="auto">
            <a:xfrm>
              <a:off x="7091675" y="2779109"/>
              <a:ext cx="1111101" cy="14444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 name="TextBox 26"/>
            <p:cNvSpPr txBox="1">
              <a:spLocks noChangeArrowheads="1"/>
            </p:cNvSpPr>
            <p:nvPr/>
          </p:nvSpPr>
          <p:spPr bwMode="auto">
            <a:xfrm>
              <a:off x="6765684" y="4293105"/>
              <a:ext cx="175260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dirty="0">
                  <a:latin typeface="Times New Roman" charset="0"/>
                </a:rPr>
                <a:t>Christo van </a:t>
              </a:r>
              <a:r>
                <a:rPr lang="en-US" dirty="0" err="1">
                  <a:latin typeface="Times New Roman" charset="0"/>
                </a:rPr>
                <a:t>Straaten</a:t>
              </a:r>
              <a:endParaRPr lang="en-US" dirty="0">
                <a:latin typeface="Times New Roman" charset="0"/>
              </a:endParaRPr>
            </a:p>
            <a:p>
              <a:pPr algn="ctr"/>
              <a:r>
                <a:rPr lang="en-US" dirty="0">
                  <a:latin typeface="Times New Roman" charset="0"/>
                </a:rPr>
                <a:t>South Africa</a:t>
              </a:r>
            </a:p>
          </p:txBody>
        </p:sp>
      </p:grpSp>
      <p:grpSp>
        <p:nvGrpSpPr>
          <p:cNvPr id="144" name="Group 25"/>
          <p:cNvGrpSpPr/>
          <p:nvPr/>
        </p:nvGrpSpPr>
        <p:grpSpPr>
          <a:xfrm>
            <a:off x="895122" y="101226"/>
            <a:ext cx="1524000" cy="2036292"/>
            <a:chOff x="893521" y="103282"/>
            <a:chExt cx="1524000" cy="2036292"/>
          </a:xfrm>
        </p:grpSpPr>
        <p:pic>
          <p:nvPicPr>
            <p:cNvPr id="145" name="Picture 17"/>
            <p:cNvPicPr>
              <a:picLocks noChangeAspect="1" noChangeArrowheads="1"/>
            </p:cNvPicPr>
            <p:nvPr/>
          </p:nvPicPr>
          <p:blipFill>
            <a:blip r:embed="rId27">
              <a:extLst>
                <a:ext uri="{28A0092B-C50C-407E-A947-70E740481C1C}">
                  <a14:useLocalDpi xmlns:a14="http://schemas.microsoft.com/office/drawing/2010/main" val="0"/>
                </a:ext>
              </a:extLst>
            </a:blip>
            <a:stretch>
              <a:fillRect/>
            </a:stretch>
          </p:blipFill>
          <p:spPr bwMode="auto">
            <a:xfrm>
              <a:off x="1050195" y="103282"/>
              <a:ext cx="1102797" cy="1433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6" name="Rectangle 17"/>
            <p:cNvSpPr>
              <a:spLocks noChangeArrowheads="1"/>
            </p:cNvSpPr>
            <p:nvPr/>
          </p:nvSpPr>
          <p:spPr bwMode="auto">
            <a:xfrm>
              <a:off x="893521" y="1585576"/>
              <a:ext cx="152400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dirty="0">
                  <a:latin typeface="Times New Roman" charset="0"/>
                </a:rPr>
                <a:t>Peter </a:t>
              </a:r>
              <a:r>
                <a:rPr lang="en-US" dirty="0" err="1">
                  <a:latin typeface="Times New Roman" charset="0"/>
                </a:rPr>
                <a:t>Thirkettle</a:t>
              </a:r>
              <a:endParaRPr lang="en-US" dirty="0">
                <a:latin typeface="Times New Roman" charset="0"/>
              </a:endParaRPr>
            </a:p>
            <a:p>
              <a:pPr algn="ctr"/>
              <a:r>
                <a:rPr lang="en-US" dirty="0">
                  <a:latin typeface="Times New Roman" charset="0"/>
                </a:rPr>
                <a:t>UK</a:t>
              </a:r>
            </a:p>
          </p:txBody>
        </p:sp>
      </p:grpSp>
      <p:grpSp>
        <p:nvGrpSpPr>
          <p:cNvPr id="96" name="Group 25"/>
          <p:cNvGrpSpPr/>
          <p:nvPr/>
        </p:nvGrpSpPr>
        <p:grpSpPr>
          <a:xfrm>
            <a:off x="2786183" y="87794"/>
            <a:ext cx="1524000" cy="2036292"/>
            <a:chOff x="893521" y="103282"/>
            <a:chExt cx="1524000" cy="2036292"/>
          </a:xfrm>
        </p:grpSpPr>
        <p:pic>
          <p:nvPicPr>
            <p:cNvPr id="97" name="Picture 17"/>
            <p:cNvPicPr>
              <a:picLocks noChangeAspect="1" noChangeArrowheads="1"/>
            </p:cNvPicPr>
            <p:nvPr/>
          </p:nvPicPr>
          <p:blipFill>
            <a:blip r:embed="rId28" cstate="print">
              <a:extLst>
                <a:ext uri="{28A0092B-C50C-407E-A947-70E740481C1C}">
                  <a14:useLocalDpi xmlns:a14="http://schemas.microsoft.com/office/drawing/2010/main" val="0"/>
                </a:ext>
              </a:extLst>
            </a:blip>
            <a:stretch>
              <a:fillRect/>
            </a:stretch>
          </p:blipFill>
          <p:spPr bwMode="auto">
            <a:xfrm>
              <a:off x="1099821" y="103282"/>
              <a:ext cx="1003545" cy="1433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8" name="Rectangle 17"/>
            <p:cNvSpPr>
              <a:spLocks noChangeArrowheads="1"/>
            </p:cNvSpPr>
            <p:nvPr/>
          </p:nvSpPr>
          <p:spPr bwMode="auto">
            <a:xfrm>
              <a:off x="893521" y="1585576"/>
              <a:ext cx="152400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dirty="0">
                  <a:latin typeface="Times New Roman" charset="0"/>
                </a:rPr>
                <a:t>Thomas </a:t>
              </a:r>
              <a:r>
                <a:rPr lang="en-US" dirty="0" err="1">
                  <a:latin typeface="Times New Roman" charset="0"/>
                </a:rPr>
                <a:t>Wede</a:t>
              </a:r>
              <a:endParaRPr lang="en-US" dirty="0">
                <a:latin typeface="Times New Roman" charset="0"/>
              </a:endParaRPr>
            </a:p>
            <a:p>
              <a:pPr algn="ctr"/>
              <a:r>
                <a:rPr lang="en-US" dirty="0">
                  <a:latin typeface="Times New Roman" charset="0"/>
                </a:rPr>
                <a:t>Germany</a:t>
              </a:r>
            </a:p>
          </p:txBody>
        </p:sp>
      </p:grpSp>
    </p:spTree>
    <p:extLst>
      <p:ext uri="{BB962C8B-B14F-4D97-AF65-F5344CB8AC3E}">
        <p14:creationId xmlns:p14="http://schemas.microsoft.com/office/powerpoint/2010/main" val="907210639"/>
      </p:ext>
    </p:extLst>
  </p:cSld>
  <p:clrMapOvr>
    <a:masterClrMapping/>
  </p:clrMapOvr>
  <p:transition spd="med" advTm="46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nodeType="after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1000"/>
                                        <p:tgtEl>
                                          <p:spTgt spid="6"/>
                                        </p:tgtEl>
                                      </p:cBhvr>
                                    </p:animEffect>
                                    <p:anim calcmode="lin" valueType="num">
                                      <p:cBhvr>
                                        <p:cTn id="26" dur="1000" fill="hold"/>
                                        <p:tgtEl>
                                          <p:spTgt spid="6"/>
                                        </p:tgtEl>
                                        <p:attrNameLst>
                                          <p:attrName>ppt_x</p:attrName>
                                        </p:attrNameLst>
                                      </p:cBhvr>
                                      <p:tavLst>
                                        <p:tav tm="0">
                                          <p:val>
                                            <p:strVal val="#ppt_x"/>
                                          </p:val>
                                        </p:tav>
                                        <p:tav tm="100000">
                                          <p:val>
                                            <p:strVal val="#ppt_x"/>
                                          </p:val>
                                        </p:tav>
                                      </p:tavLst>
                                    </p:anim>
                                    <p:anim calcmode="lin" valueType="num">
                                      <p:cBhvr>
                                        <p:cTn id="27" dur="1000" fill="hold"/>
                                        <p:tgtEl>
                                          <p:spTgt spid="6"/>
                                        </p:tgtEl>
                                        <p:attrNameLst>
                                          <p:attrName>ppt_y</p:attrName>
                                        </p:attrNameLst>
                                      </p:cBhvr>
                                      <p:tavLst>
                                        <p:tav tm="0">
                                          <p:val>
                                            <p:strVal val="#ppt_y+.1"/>
                                          </p:val>
                                        </p:tav>
                                        <p:tav tm="100000">
                                          <p:val>
                                            <p:strVal val="#ppt_y"/>
                                          </p:val>
                                        </p:tav>
                                      </p:tavLst>
                                    </p:anim>
                                  </p:childTnLst>
                                </p:cTn>
                              </p:par>
                            </p:childTnLst>
                          </p:cTn>
                        </p:par>
                        <p:par>
                          <p:cTn id="28" fill="hold">
                            <p:stCondLst>
                              <p:cond delay="4000"/>
                            </p:stCondLst>
                            <p:childTnLst>
                              <p:par>
                                <p:cTn id="29" presetID="42" presetClass="entr" presetSubtype="0" fill="hold" nodeType="after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1000"/>
                                        <p:tgtEl>
                                          <p:spTgt spid="7"/>
                                        </p:tgtEl>
                                      </p:cBhvr>
                                    </p:animEffect>
                                    <p:anim calcmode="lin" valueType="num">
                                      <p:cBhvr>
                                        <p:cTn id="32" dur="1000" fill="hold"/>
                                        <p:tgtEl>
                                          <p:spTgt spid="7"/>
                                        </p:tgtEl>
                                        <p:attrNameLst>
                                          <p:attrName>ppt_x</p:attrName>
                                        </p:attrNameLst>
                                      </p:cBhvr>
                                      <p:tavLst>
                                        <p:tav tm="0">
                                          <p:val>
                                            <p:strVal val="#ppt_x"/>
                                          </p:val>
                                        </p:tav>
                                        <p:tav tm="100000">
                                          <p:val>
                                            <p:strVal val="#ppt_x"/>
                                          </p:val>
                                        </p:tav>
                                      </p:tavLst>
                                    </p:anim>
                                    <p:anim calcmode="lin" valueType="num">
                                      <p:cBhvr>
                                        <p:cTn id="33" dur="1000" fill="hold"/>
                                        <p:tgtEl>
                                          <p:spTgt spid="7"/>
                                        </p:tgtEl>
                                        <p:attrNameLst>
                                          <p:attrName>ppt_y</p:attrName>
                                        </p:attrNameLst>
                                      </p:cBhvr>
                                      <p:tavLst>
                                        <p:tav tm="0">
                                          <p:val>
                                            <p:strVal val="#ppt_y+.1"/>
                                          </p:val>
                                        </p:tav>
                                        <p:tav tm="100000">
                                          <p:val>
                                            <p:strVal val="#ppt_y"/>
                                          </p:val>
                                        </p:tav>
                                      </p:tavLst>
                                    </p:anim>
                                  </p:childTnLst>
                                </p:cTn>
                              </p:par>
                            </p:childTnLst>
                          </p:cTn>
                        </p:par>
                        <p:par>
                          <p:cTn id="34" fill="hold">
                            <p:stCondLst>
                              <p:cond delay="5000"/>
                            </p:stCondLst>
                            <p:childTnLst>
                              <p:par>
                                <p:cTn id="35" presetID="42" presetClass="entr" presetSubtype="0" fill="hold" nodeType="after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fade">
                                      <p:cBhvr>
                                        <p:cTn id="37" dur="1000"/>
                                        <p:tgtEl>
                                          <p:spTgt spid="8"/>
                                        </p:tgtEl>
                                      </p:cBhvr>
                                    </p:animEffect>
                                    <p:anim calcmode="lin" valueType="num">
                                      <p:cBhvr>
                                        <p:cTn id="38" dur="1000" fill="hold"/>
                                        <p:tgtEl>
                                          <p:spTgt spid="8"/>
                                        </p:tgtEl>
                                        <p:attrNameLst>
                                          <p:attrName>ppt_x</p:attrName>
                                        </p:attrNameLst>
                                      </p:cBhvr>
                                      <p:tavLst>
                                        <p:tav tm="0">
                                          <p:val>
                                            <p:strVal val="#ppt_x"/>
                                          </p:val>
                                        </p:tav>
                                        <p:tav tm="100000">
                                          <p:val>
                                            <p:strVal val="#ppt_x"/>
                                          </p:val>
                                        </p:tav>
                                      </p:tavLst>
                                    </p:anim>
                                    <p:anim calcmode="lin" valueType="num">
                                      <p:cBhvr>
                                        <p:cTn id="39" dur="1000" fill="hold"/>
                                        <p:tgtEl>
                                          <p:spTgt spid="8"/>
                                        </p:tgtEl>
                                        <p:attrNameLst>
                                          <p:attrName>ppt_y</p:attrName>
                                        </p:attrNameLst>
                                      </p:cBhvr>
                                      <p:tavLst>
                                        <p:tav tm="0">
                                          <p:val>
                                            <p:strVal val="#ppt_y+.1"/>
                                          </p:val>
                                        </p:tav>
                                        <p:tav tm="100000">
                                          <p:val>
                                            <p:strVal val="#ppt_y"/>
                                          </p:val>
                                        </p:tav>
                                      </p:tavLst>
                                    </p:anim>
                                  </p:childTnLst>
                                </p:cTn>
                              </p:par>
                            </p:childTnLst>
                          </p:cTn>
                        </p:par>
                        <p:par>
                          <p:cTn id="40" fill="hold">
                            <p:stCondLst>
                              <p:cond delay="6000"/>
                            </p:stCondLst>
                            <p:childTnLst>
                              <p:par>
                                <p:cTn id="41" presetID="42" presetClass="entr" presetSubtype="0" fill="hold" nodeType="after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fade">
                                      <p:cBhvr>
                                        <p:cTn id="43" dur="1000"/>
                                        <p:tgtEl>
                                          <p:spTgt spid="10"/>
                                        </p:tgtEl>
                                      </p:cBhvr>
                                    </p:animEffect>
                                    <p:anim calcmode="lin" valueType="num">
                                      <p:cBhvr>
                                        <p:cTn id="44" dur="1000" fill="hold"/>
                                        <p:tgtEl>
                                          <p:spTgt spid="10"/>
                                        </p:tgtEl>
                                        <p:attrNameLst>
                                          <p:attrName>ppt_x</p:attrName>
                                        </p:attrNameLst>
                                      </p:cBhvr>
                                      <p:tavLst>
                                        <p:tav tm="0">
                                          <p:val>
                                            <p:strVal val="#ppt_x"/>
                                          </p:val>
                                        </p:tav>
                                        <p:tav tm="100000">
                                          <p:val>
                                            <p:strVal val="#ppt_x"/>
                                          </p:val>
                                        </p:tav>
                                      </p:tavLst>
                                    </p:anim>
                                    <p:anim calcmode="lin" valueType="num">
                                      <p:cBhvr>
                                        <p:cTn id="45" dur="1000" fill="hold"/>
                                        <p:tgtEl>
                                          <p:spTgt spid="10"/>
                                        </p:tgtEl>
                                        <p:attrNameLst>
                                          <p:attrName>ppt_y</p:attrName>
                                        </p:attrNameLst>
                                      </p:cBhvr>
                                      <p:tavLst>
                                        <p:tav tm="0">
                                          <p:val>
                                            <p:strVal val="#ppt_y+.1"/>
                                          </p:val>
                                        </p:tav>
                                        <p:tav tm="100000">
                                          <p:val>
                                            <p:strVal val="#ppt_y"/>
                                          </p:val>
                                        </p:tav>
                                      </p:tavLst>
                                    </p:anim>
                                  </p:childTnLst>
                                </p:cTn>
                              </p:par>
                            </p:childTnLst>
                          </p:cTn>
                        </p:par>
                        <p:par>
                          <p:cTn id="46" fill="hold">
                            <p:stCondLst>
                              <p:cond delay="7000"/>
                            </p:stCondLst>
                            <p:childTnLst>
                              <p:par>
                                <p:cTn id="47" presetID="42" presetClass="entr" presetSubtype="0" fill="hold" nodeType="afterEffect">
                                  <p:stCondLst>
                                    <p:cond delay="0"/>
                                  </p:stCondLst>
                                  <p:childTnLst>
                                    <p:set>
                                      <p:cBhvr>
                                        <p:cTn id="48" dur="1" fill="hold">
                                          <p:stCondLst>
                                            <p:cond delay="0"/>
                                          </p:stCondLst>
                                        </p:cTn>
                                        <p:tgtEl>
                                          <p:spTgt spid="11"/>
                                        </p:tgtEl>
                                        <p:attrNameLst>
                                          <p:attrName>style.visibility</p:attrName>
                                        </p:attrNameLst>
                                      </p:cBhvr>
                                      <p:to>
                                        <p:strVal val="visible"/>
                                      </p:to>
                                    </p:set>
                                    <p:animEffect transition="in" filter="fade">
                                      <p:cBhvr>
                                        <p:cTn id="49" dur="1000"/>
                                        <p:tgtEl>
                                          <p:spTgt spid="11"/>
                                        </p:tgtEl>
                                      </p:cBhvr>
                                    </p:animEffect>
                                    <p:anim calcmode="lin" valueType="num">
                                      <p:cBhvr>
                                        <p:cTn id="50" dur="1000" fill="hold"/>
                                        <p:tgtEl>
                                          <p:spTgt spid="11"/>
                                        </p:tgtEl>
                                        <p:attrNameLst>
                                          <p:attrName>ppt_x</p:attrName>
                                        </p:attrNameLst>
                                      </p:cBhvr>
                                      <p:tavLst>
                                        <p:tav tm="0">
                                          <p:val>
                                            <p:strVal val="#ppt_x"/>
                                          </p:val>
                                        </p:tav>
                                        <p:tav tm="100000">
                                          <p:val>
                                            <p:strVal val="#ppt_x"/>
                                          </p:val>
                                        </p:tav>
                                      </p:tavLst>
                                    </p:anim>
                                    <p:anim calcmode="lin" valueType="num">
                                      <p:cBhvr>
                                        <p:cTn id="51" dur="1000" fill="hold"/>
                                        <p:tgtEl>
                                          <p:spTgt spid="11"/>
                                        </p:tgtEl>
                                        <p:attrNameLst>
                                          <p:attrName>ppt_y</p:attrName>
                                        </p:attrNameLst>
                                      </p:cBhvr>
                                      <p:tavLst>
                                        <p:tav tm="0">
                                          <p:val>
                                            <p:strVal val="#ppt_y+.1"/>
                                          </p:val>
                                        </p:tav>
                                        <p:tav tm="100000">
                                          <p:val>
                                            <p:strVal val="#ppt_y"/>
                                          </p:val>
                                        </p:tav>
                                      </p:tavLst>
                                    </p:anim>
                                  </p:childTnLst>
                                </p:cTn>
                              </p:par>
                            </p:childTnLst>
                          </p:cTn>
                        </p:par>
                        <p:par>
                          <p:cTn id="52" fill="hold">
                            <p:stCondLst>
                              <p:cond delay="8000"/>
                            </p:stCondLst>
                            <p:childTnLst>
                              <p:par>
                                <p:cTn id="53" presetID="0" presetClass="path" presetSubtype="0" accel="50000" decel="50000" fill="hold" nodeType="afterEffect">
                                  <p:stCondLst>
                                    <p:cond delay="3500"/>
                                  </p:stCondLst>
                                  <p:childTnLst>
                                    <p:animMotion origin="layout" path="M 0 0 L 1.10087 0.00023 " pathEditMode="relative" ptsTypes="AA">
                                      <p:cBhvr>
                                        <p:cTn id="54" dur="2000" fill="hold"/>
                                        <p:tgtEl>
                                          <p:spTgt spid="3"/>
                                        </p:tgtEl>
                                        <p:attrNameLst>
                                          <p:attrName>ppt_x</p:attrName>
                                          <p:attrName>ppt_y</p:attrName>
                                        </p:attrNameLst>
                                      </p:cBhvr>
                                    </p:animMotion>
                                  </p:childTnLst>
                                </p:cTn>
                              </p:par>
                              <p:par>
                                <p:cTn id="55" presetID="0" presetClass="path" presetSubtype="0" accel="50000" decel="50000" fill="hold" nodeType="withEffect">
                                  <p:stCondLst>
                                    <p:cond delay="3500"/>
                                  </p:stCondLst>
                                  <p:childTnLst>
                                    <p:animMotion origin="layout" path="M 0 0 L 1.10087 0.00023 " pathEditMode="relative" ptsTypes="AA">
                                      <p:cBhvr>
                                        <p:cTn id="56" dur="2000" fill="hold"/>
                                        <p:tgtEl>
                                          <p:spTgt spid="4"/>
                                        </p:tgtEl>
                                        <p:attrNameLst>
                                          <p:attrName>ppt_x</p:attrName>
                                          <p:attrName>ppt_y</p:attrName>
                                        </p:attrNameLst>
                                      </p:cBhvr>
                                    </p:animMotion>
                                  </p:childTnLst>
                                </p:cTn>
                              </p:par>
                              <p:par>
                                <p:cTn id="57" presetID="0" presetClass="path" presetSubtype="0" accel="50000" decel="50000" fill="hold" nodeType="withEffect">
                                  <p:stCondLst>
                                    <p:cond delay="3500"/>
                                  </p:stCondLst>
                                  <p:childTnLst>
                                    <p:animMotion origin="layout" path="M 0 0 L 1.10087 0.00023 " pathEditMode="relative" ptsTypes="AA">
                                      <p:cBhvr>
                                        <p:cTn id="58" dur="2000" fill="hold"/>
                                        <p:tgtEl>
                                          <p:spTgt spid="5"/>
                                        </p:tgtEl>
                                        <p:attrNameLst>
                                          <p:attrName>ppt_x</p:attrName>
                                          <p:attrName>ppt_y</p:attrName>
                                        </p:attrNameLst>
                                      </p:cBhvr>
                                    </p:animMotion>
                                  </p:childTnLst>
                                </p:cTn>
                              </p:par>
                              <p:par>
                                <p:cTn id="59" presetID="0" presetClass="path" presetSubtype="0" accel="50000" decel="50000" fill="hold" nodeType="withEffect">
                                  <p:stCondLst>
                                    <p:cond delay="3500"/>
                                  </p:stCondLst>
                                  <p:childTnLst>
                                    <p:animMotion origin="layout" path="M 0 0 L 1.10087 0.00023 " pathEditMode="relative" ptsTypes="AA">
                                      <p:cBhvr>
                                        <p:cTn id="60" dur="2000" fill="hold"/>
                                        <p:tgtEl>
                                          <p:spTgt spid="6"/>
                                        </p:tgtEl>
                                        <p:attrNameLst>
                                          <p:attrName>ppt_x</p:attrName>
                                          <p:attrName>ppt_y</p:attrName>
                                        </p:attrNameLst>
                                      </p:cBhvr>
                                    </p:animMotion>
                                  </p:childTnLst>
                                </p:cTn>
                              </p:par>
                              <p:par>
                                <p:cTn id="61" presetID="0" presetClass="path" presetSubtype="0" accel="50000" decel="50000" fill="hold" nodeType="withEffect">
                                  <p:stCondLst>
                                    <p:cond delay="3500"/>
                                  </p:stCondLst>
                                  <p:childTnLst>
                                    <p:animMotion origin="layout" path="M 0 0 L 1.10087 0.00023 " pathEditMode="relative" ptsTypes="AA">
                                      <p:cBhvr>
                                        <p:cTn id="62" dur="2000" fill="hold"/>
                                        <p:tgtEl>
                                          <p:spTgt spid="7"/>
                                        </p:tgtEl>
                                        <p:attrNameLst>
                                          <p:attrName>ppt_x</p:attrName>
                                          <p:attrName>ppt_y</p:attrName>
                                        </p:attrNameLst>
                                      </p:cBhvr>
                                    </p:animMotion>
                                  </p:childTnLst>
                                </p:cTn>
                              </p:par>
                              <p:par>
                                <p:cTn id="63" presetID="0" presetClass="path" presetSubtype="0" accel="50000" decel="50000" fill="hold" nodeType="withEffect">
                                  <p:stCondLst>
                                    <p:cond delay="3500"/>
                                  </p:stCondLst>
                                  <p:childTnLst>
                                    <p:animMotion origin="layout" path="M 0 0 L 1.10087 0.00023 " pathEditMode="relative" ptsTypes="AA">
                                      <p:cBhvr>
                                        <p:cTn id="64" dur="2000" fill="hold"/>
                                        <p:tgtEl>
                                          <p:spTgt spid="8"/>
                                        </p:tgtEl>
                                        <p:attrNameLst>
                                          <p:attrName>ppt_x</p:attrName>
                                          <p:attrName>ppt_y</p:attrName>
                                        </p:attrNameLst>
                                      </p:cBhvr>
                                    </p:animMotion>
                                  </p:childTnLst>
                                </p:cTn>
                              </p:par>
                              <p:par>
                                <p:cTn id="65" presetID="0" presetClass="path" presetSubtype="0" accel="50000" decel="50000" fill="hold" nodeType="withEffect">
                                  <p:stCondLst>
                                    <p:cond delay="3500"/>
                                  </p:stCondLst>
                                  <p:childTnLst>
                                    <p:animMotion origin="layout" path="M 0 0 L 1.10087 0.00023 " pathEditMode="relative" ptsTypes="AA">
                                      <p:cBhvr>
                                        <p:cTn id="66" dur="2000" fill="hold"/>
                                        <p:tgtEl>
                                          <p:spTgt spid="10"/>
                                        </p:tgtEl>
                                        <p:attrNameLst>
                                          <p:attrName>ppt_x</p:attrName>
                                          <p:attrName>ppt_y</p:attrName>
                                        </p:attrNameLst>
                                      </p:cBhvr>
                                    </p:animMotion>
                                  </p:childTnLst>
                                </p:cTn>
                              </p:par>
                              <p:par>
                                <p:cTn id="67" presetID="0" presetClass="path" presetSubtype="0" accel="50000" decel="50000" fill="hold" nodeType="withEffect">
                                  <p:stCondLst>
                                    <p:cond delay="3500"/>
                                  </p:stCondLst>
                                  <p:childTnLst>
                                    <p:animMotion origin="layout" path="M 0 0 L 1.10087 0.00023 " pathEditMode="relative" ptsTypes="AA">
                                      <p:cBhvr>
                                        <p:cTn id="68" dur="2000" fill="hold"/>
                                        <p:tgtEl>
                                          <p:spTgt spid="11"/>
                                        </p:tgtEl>
                                        <p:attrNameLst>
                                          <p:attrName>ppt_x</p:attrName>
                                          <p:attrName>ppt_y</p:attrName>
                                        </p:attrNameLst>
                                      </p:cBhvr>
                                    </p:animMotion>
                                  </p:childTnLst>
                                </p:cTn>
                              </p:par>
                            </p:childTnLst>
                          </p:cTn>
                        </p:par>
                        <p:par>
                          <p:cTn id="69" fill="hold">
                            <p:stCondLst>
                              <p:cond delay="13500"/>
                            </p:stCondLst>
                            <p:childTnLst>
                              <p:par>
                                <p:cTn id="70" presetID="42" presetClass="entr" presetSubtype="0" fill="hold" nodeType="afterEffect">
                                  <p:stCondLst>
                                    <p:cond delay="0"/>
                                  </p:stCondLst>
                                  <p:childTnLst>
                                    <p:set>
                                      <p:cBhvr>
                                        <p:cTn id="71" dur="1" fill="hold">
                                          <p:stCondLst>
                                            <p:cond delay="0"/>
                                          </p:stCondLst>
                                        </p:cTn>
                                        <p:tgtEl>
                                          <p:spTgt spid="13"/>
                                        </p:tgtEl>
                                        <p:attrNameLst>
                                          <p:attrName>style.visibility</p:attrName>
                                        </p:attrNameLst>
                                      </p:cBhvr>
                                      <p:to>
                                        <p:strVal val="visible"/>
                                      </p:to>
                                    </p:set>
                                    <p:animEffect transition="in" filter="fade">
                                      <p:cBhvr>
                                        <p:cTn id="72" dur="1000"/>
                                        <p:tgtEl>
                                          <p:spTgt spid="13"/>
                                        </p:tgtEl>
                                      </p:cBhvr>
                                    </p:animEffect>
                                    <p:anim calcmode="lin" valueType="num">
                                      <p:cBhvr>
                                        <p:cTn id="73" dur="1000" fill="hold"/>
                                        <p:tgtEl>
                                          <p:spTgt spid="13"/>
                                        </p:tgtEl>
                                        <p:attrNameLst>
                                          <p:attrName>ppt_x</p:attrName>
                                        </p:attrNameLst>
                                      </p:cBhvr>
                                      <p:tavLst>
                                        <p:tav tm="0">
                                          <p:val>
                                            <p:strVal val="#ppt_x"/>
                                          </p:val>
                                        </p:tav>
                                        <p:tav tm="100000">
                                          <p:val>
                                            <p:strVal val="#ppt_x"/>
                                          </p:val>
                                        </p:tav>
                                      </p:tavLst>
                                    </p:anim>
                                    <p:anim calcmode="lin" valueType="num">
                                      <p:cBhvr>
                                        <p:cTn id="74" dur="1000" fill="hold"/>
                                        <p:tgtEl>
                                          <p:spTgt spid="13"/>
                                        </p:tgtEl>
                                        <p:attrNameLst>
                                          <p:attrName>ppt_y</p:attrName>
                                        </p:attrNameLst>
                                      </p:cBhvr>
                                      <p:tavLst>
                                        <p:tav tm="0">
                                          <p:val>
                                            <p:strVal val="#ppt_y+.1"/>
                                          </p:val>
                                        </p:tav>
                                        <p:tav tm="100000">
                                          <p:val>
                                            <p:strVal val="#ppt_y"/>
                                          </p:val>
                                        </p:tav>
                                      </p:tavLst>
                                    </p:anim>
                                  </p:childTnLst>
                                </p:cTn>
                              </p:par>
                            </p:childTnLst>
                          </p:cTn>
                        </p:par>
                        <p:par>
                          <p:cTn id="75" fill="hold">
                            <p:stCondLst>
                              <p:cond delay="14500"/>
                            </p:stCondLst>
                            <p:childTnLst>
                              <p:par>
                                <p:cTn id="76" presetID="42" presetClass="entr" presetSubtype="0" fill="hold" nodeType="afterEffect">
                                  <p:stCondLst>
                                    <p:cond delay="0"/>
                                  </p:stCondLst>
                                  <p:childTnLst>
                                    <p:set>
                                      <p:cBhvr>
                                        <p:cTn id="77" dur="1" fill="hold">
                                          <p:stCondLst>
                                            <p:cond delay="0"/>
                                          </p:stCondLst>
                                        </p:cTn>
                                        <p:tgtEl>
                                          <p:spTgt spid="15"/>
                                        </p:tgtEl>
                                        <p:attrNameLst>
                                          <p:attrName>style.visibility</p:attrName>
                                        </p:attrNameLst>
                                      </p:cBhvr>
                                      <p:to>
                                        <p:strVal val="visible"/>
                                      </p:to>
                                    </p:set>
                                    <p:animEffect transition="in" filter="fade">
                                      <p:cBhvr>
                                        <p:cTn id="78" dur="1000"/>
                                        <p:tgtEl>
                                          <p:spTgt spid="15"/>
                                        </p:tgtEl>
                                      </p:cBhvr>
                                    </p:animEffect>
                                    <p:anim calcmode="lin" valueType="num">
                                      <p:cBhvr>
                                        <p:cTn id="79" dur="1000" fill="hold"/>
                                        <p:tgtEl>
                                          <p:spTgt spid="15"/>
                                        </p:tgtEl>
                                        <p:attrNameLst>
                                          <p:attrName>ppt_x</p:attrName>
                                        </p:attrNameLst>
                                      </p:cBhvr>
                                      <p:tavLst>
                                        <p:tav tm="0">
                                          <p:val>
                                            <p:strVal val="#ppt_x"/>
                                          </p:val>
                                        </p:tav>
                                        <p:tav tm="100000">
                                          <p:val>
                                            <p:strVal val="#ppt_x"/>
                                          </p:val>
                                        </p:tav>
                                      </p:tavLst>
                                    </p:anim>
                                    <p:anim calcmode="lin" valueType="num">
                                      <p:cBhvr>
                                        <p:cTn id="80" dur="1000" fill="hold"/>
                                        <p:tgtEl>
                                          <p:spTgt spid="15"/>
                                        </p:tgtEl>
                                        <p:attrNameLst>
                                          <p:attrName>ppt_y</p:attrName>
                                        </p:attrNameLst>
                                      </p:cBhvr>
                                      <p:tavLst>
                                        <p:tav tm="0">
                                          <p:val>
                                            <p:strVal val="#ppt_y+.1"/>
                                          </p:val>
                                        </p:tav>
                                        <p:tav tm="100000">
                                          <p:val>
                                            <p:strVal val="#ppt_y"/>
                                          </p:val>
                                        </p:tav>
                                      </p:tavLst>
                                    </p:anim>
                                  </p:childTnLst>
                                </p:cTn>
                              </p:par>
                            </p:childTnLst>
                          </p:cTn>
                        </p:par>
                        <p:par>
                          <p:cTn id="81" fill="hold">
                            <p:stCondLst>
                              <p:cond delay="15500"/>
                            </p:stCondLst>
                            <p:childTnLst>
                              <p:par>
                                <p:cTn id="82" presetID="42" presetClass="entr" presetSubtype="0" fill="hold" nodeType="afterEffect">
                                  <p:stCondLst>
                                    <p:cond delay="0"/>
                                  </p:stCondLst>
                                  <p:childTnLst>
                                    <p:set>
                                      <p:cBhvr>
                                        <p:cTn id="83" dur="1" fill="hold">
                                          <p:stCondLst>
                                            <p:cond delay="0"/>
                                          </p:stCondLst>
                                        </p:cTn>
                                        <p:tgtEl>
                                          <p:spTgt spid="16"/>
                                        </p:tgtEl>
                                        <p:attrNameLst>
                                          <p:attrName>style.visibility</p:attrName>
                                        </p:attrNameLst>
                                      </p:cBhvr>
                                      <p:to>
                                        <p:strVal val="visible"/>
                                      </p:to>
                                    </p:set>
                                    <p:animEffect transition="in" filter="fade">
                                      <p:cBhvr>
                                        <p:cTn id="84" dur="1000"/>
                                        <p:tgtEl>
                                          <p:spTgt spid="16"/>
                                        </p:tgtEl>
                                      </p:cBhvr>
                                    </p:animEffect>
                                    <p:anim calcmode="lin" valueType="num">
                                      <p:cBhvr>
                                        <p:cTn id="85" dur="1000" fill="hold"/>
                                        <p:tgtEl>
                                          <p:spTgt spid="16"/>
                                        </p:tgtEl>
                                        <p:attrNameLst>
                                          <p:attrName>ppt_x</p:attrName>
                                        </p:attrNameLst>
                                      </p:cBhvr>
                                      <p:tavLst>
                                        <p:tav tm="0">
                                          <p:val>
                                            <p:strVal val="#ppt_x"/>
                                          </p:val>
                                        </p:tav>
                                        <p:tav tm="100000">
                                          <p:val>
                                            <p:strVal val="#ppt_x"/>
                                          </p:val>
                                        </p:tav>
                                      </p:tavLst>
                                    </p:anim>
                                    <p:anim calcmode="lin" valueType="num">
                                      <p:cBhvr>
                                        <p:cTn id="86" dur="1000" fill="hold"/>
                                        <p:tgtEl>
                                          <p:spTgt spid="16"/>
                                        </p:tgtEl>
                                        <p:attrNameLst>
                                          <p:attrName>ppt_y</p:attrName>
                                        </p:attrNameLst>
                                      </p:cBhvr>
                                      <p:tavLst>
                                        <p:tav tm="0">
                                          <p:val>
                                            <p:strVal val="#ppt_y+.1"/>
                                          </p:val>
                                        </p:tav>
                                        <p:tav tm="100000">
                                          <p:val>
                                            <p:strVal val="#ppt_y"/>
                                          </p:val>
                                        </p:tav>
                                      </p:tavLst>
                                    </p:anim>
                                  </p:childTnLst>
                                </p:cTn>
                              </p:par>
                            </p:childTnLst>
                          </p:cTn>
                        </p:par>
                        <p:par>
                          <p:cTn id="87" fill="hold">
                            <p:stCondLst>
                              <p:cond delay="16500"/>
                            </p:stCondLst>
                            <p:childTnLst>
                              <p:par>
                                <p:cTn id="88" presetID="42" presetClass="entr" presetSubtype="0" fill="hold" nodeType="afterEffect">
                                  <p:stCondLst>
                                    <p:cond delay="0"/>
                                  </p:stCondLst>
                                  <p:childTnLst>
                                    <p:set>
                                      <p:cBhvr>
                                        <p:cTn id="89" dur="1" fill="hold">
                                          <p:stCondLst>
                                            <p:cond delay="0"/>
                                          </p:stCondLst>
                                        </p:cTn>
                                        <p:tgtEl>
                                          <p:spTgt spid="67"/>
                                        </p:tgtEl>
                                        <p:attrNameLst>
                                          <p:attrName>style.visibility</p:attrName>
                                        </p:attrNameLst>
                                      </p:cBhvr>
                                      <p:to>
                                        <p:strVal val="visible"/>
                                      </p:to>
                                    </p:set>
                                    <p:animEffect transition="in" filter="fade">
                                      <p:cBhvr>
                                        <p:cTn id="90" dur="1000"/>
                                        <p:tgtEl>
                                          <p:spTgt spid="67"/>
                                        </p:tgtEl>
                                      </p:cBhvr>
                                    </p:animEffect>
                                    <p:anim calcmode="lin" valueType="num">
                                      <p:cBhvr>
                                        <p:cTn id="91" dur="1000" fill="hold"/>
                                        <p:tgtEl>
                                          <p:spTgt spid="67"/>
                                        </p:tgtEl>
                                        <p:attrNameLst>
                                          <p:attrName>ppt_x</p:attrName>
                                        </p:attrNameLst>
                                      </p:cBhvr>
                                      <p:tavLst>
                                        <p:tav tm="0">
                                          <p:val>
                                            <p:strVal val="#ppt_x"/>
                                          </p:val>
                                        </p:tav>
                                        <p:tav tm="100000">
                                          <p:val>
                                            <p:strVal val="#ppt_x"/>
                                          </p:val>
                                        </p:tav>
                                      </p:tavLst>
                                    </p:anim>
                                    <p:anim calcmode="lin" valueType="num">
                                      <p:cBhvr>
                                        <p:cTn id="92" dur="1000" fill="hold"/>
                                        <p:tgtEl>
                                          <p:spTgt spid="67"/>
                                        </p:tgtEl>
                                        <p:attrNameLst>
                                          <p:attrName>ppt_y</p:attrName>
                                        </p:attrNameLst>
                                      </p:cBhvr>
                                      <p:tavLst>
                                        <p:tav tm="0">
                                          <p:val>
                                            <p:strVal val="#ppt_y+.1"/>
                                          </p:val>
                                        </p:tav>
                                        <p:tav tm="100000">
                                          <p:val>
                                            <p:strVal val="#ppt_y"/>
                                          </p:val>
                                        </p:tav>
                                      </p:tavLst>
                                    </p:anim>
                                  </p:childTnLst>
                                </p:cTn>
                              </p:par>
                            </p:childTnLst>
                          </p:cTn>
                        </p:par>
                        <p:par>
                          <p:cTn id="93" fill="hold">
                            <p:stCondLst>
                              <p:cond delay="17500"/>
                            </p:stCondLst>
                            <p:childTnLst>
                              <p:par>
                                <p:cTn id="94" presetID="42" presetClass="entr" presetSubtype="0" fill="hold" nodeType="afterEffect">
                                  <p:stCondLst>
                                    <p:cond delay="0"/>
                                  </p:stCondLst>
                                  <p:childTnLst>
                                    <p:set>
                                      <p:cBhvr>
                                        <p:cTn id="95" dur="1" fill="hold">
                                          <p:stCondLst>
                                            <p:cond delay="0"/>
                                          </p:stCondLst>
                                        </p:cTn>
                                        <p:tgtEl>
                                          <p:spTgt spid="68"/>
                                        </p:tgtEl>
                                        <p:attrNameLst>
                                          <p:attrName>style.visibility</p:attrName>
                                        </p:attrNameLst>
                                      </p:cBhvr>
                                      <p:to>
                                        <p:strVal val="visible"/>
                                      </p:to>
                                    </p:set>
                                    <p:animEffect transition="in" filter="fade">
                                      <p:cBhvr>
                                        <p:cTn id="96" dur="1000"/>
                                        <p:tgtEl>
                                          <p:spTgt spid="68"/>
                                        </p:tgtEl>
                                      </p:cBhvr>
                                    </p:animEffect>
                                    <p:anim calcmode="lin" valueType="num">
                                      <p:cBhvr>
                                        <p:cTn id="97" dur="1000" fill="hold"/>
                                        <p:tgtEl>
                                          <p:spTgt spid="68"/>
                                        </p:tgtEl>
                                        <p:attrNameLst>
                                          <p:attrName>ppt_x</p:attrName>
                                        </p:attrNameLst>
                                      </p:cBhvr>
                                      <p:tavLst>
                                        <p:tav tm="0">
                                          <p:val>
                                            <p:strVal val="#ppt_x"/>
                                          </p:val>
                                        </p:tav>
                                        <p:tav tm="100000">
                                          <p:val>
                                            <p:strVal val="#ppt_x"/>
                                          </p:val>
                                        </p:tav>
                                      </p:tavLst>
                                    </p:anim>
                                    <p:anim calcmode="lin" valueType="num">
                                      <p:cBhvr>
                                        <p:cTn id="98" dur="1000" fill="hold"/>
                                        <p:tgtEl>
                                          <p:spTgt spid="68"/>
                                        </p:tgtEl>
                                        <p:attrNameLst>
                                          <p:attrName>ppt_y</p:attrName>
                                        </p:attrNameLst>
                                      </p:cBhvr>
                                      <p:tavLst>
                                        <p:tav tm="0">
                                          <p:val>
                                            <p:strVal val="#ppt_y+.1"/>
                                          </p:val>
                                        </p:tav>
                                        <p:tav tm="100000">
                                          <p:val>
                                            <p:strVal val="#ppt_y"/>
                                          </p:val>
                                        </p:tav>
                                      </p:tavLst>
                                    </p:anim>
                                  </p:childTnLst>
                                </p:cTn>
                              </p:par>
                            </p:childTnLst>
                          </p:cTn>
                        </p:par>
                        <p:par>
                          <p:cTn id="99" fill="hold">
                            <p:stCondLst>
                              <p:cond delay="18500"/>
                            </p:stCondLst>
                            <p:childTnLst>
                              <p:par>
                                <p:cTn id="100" presetID="42" presetClass="entr" presetSubtype="0" fill="hold" nodeType="afterEffect">
                                  <p:stCondLst>
                                    <p:cond delay="0"/>
                                  </p:stCondLst>
                                  <p:childTnLst>
                                    <p:set>
                                      <p:cBhvr>
                                        <p:cTn id="101" dur="1" fill="hold">
                                          <p:stCondLst>
                                            <p:cond delay="0"/>
                                          </p:stCondLst>
                                        </p:cTn>
                                        <p:tgtEl>
                                          <p:spTgt spid="69"/>
                                        </p:tgtEl>
                                        <p:attrNameLst>
                                          <p:attrName>style.visibility</p:attrName>
                                        </p:attrNameLst>
                                      </p:cBhvr>
                                      <p:to>
                                        <p:strVal val="visible"/>
                                      </p:to>
                                    </p:set>
                                    <p:animEffect transition="in" filter="fade">
                                      <p:cBhvr>
                                        <p:cTn id="102" dur="1000"/>
                                        <p:tgtEl>
                                          <p:spTgt spid="69"/>
                                        </p:tgtEl>
                                      </p:cBhvr>
                                    </p:animEffect>
                                    <p:anim calcmode="lin" valueType="num">
                                      <p:cBhvr>
                                        <p:cTn id="103" dur="1000" fill="hold"/>
                                        <p:tgtEl>
                                          <p:spTgt spid="69"/>
                                        </p:tgtEl>
                                        <p:attrNameLst>
                                          <p:attrName>ppt_x</p:attrName>
                                        </p:attrNameLst>
                                      </p:cBhvr>
                                      <p:tavLst>
                                        <p:tav tm="0">
                                          <p:val>
                                            <p:strVal val="#ppt_x"/>
                                          </p:val>
                                        </p:tav>
                                        <p:tav tm="100000">
                                          <p:val>
                                            <p:strVal val="#ppt_x"/>
                                          </p:val>
                                        </p:tav>
                                      </p:tavLst>
                                    </p:anim>
                                    <p:anim calcmode="lin" valueType="num">
                                      <p:cBhvr>
                                        <p:cTn id="104" dur="1000" fill="hold"/>
                                        <p:tgtEl>
                                          <p:spTgt spid="69"/>
                                        </p:tgtEl>
                                        <p:attrNameLst>
                                          <p:attrName>ppt_y</p:attrName>
                                        </p:attrNameLst>
                                      </p:cBhvr>
                                      <p:tavLst>
                                        <p:tav tm="0">
                                          <p:val>
                                            <p:strVal val="#ppt_y+.1"/>
                                          </p:val>
                                        </p:tav>
                                        <p:tav tm="100000">
                                          <p:val>
                                            <p:strVal val="#ppt_y"/>
                                          </p:val>
                                        </p:tav>
                                      </p:tavLst>
                                    </p:anim>
                                  </p:childTnLst>
                                </p:cTn>
                              </p:par>
                            </p:childTnLst>
                          </p:cTn>
                        </p:par>
                        <p:par>
                          <p:cTn id="105" fill="hold">
                            <p:stCondLst>
                              <p:cond delay="19500"/>
                            </p:stCondLst>
                            <p:childTnLst>
                              <p:par>
                                <p:cTn id="106" presetID="42" presetClass="entr" presetSubtype="0" fill="hold" nodeType="afterEffect">
                                  <p:stCondLst>
                                    <p:cond delay="0"/>
                                  </p:stCondLst>
                                  <p:childTnLst>
                                    <p:set>
                                      <p:cBhvr>
                                        <p:cTn id="107" dur="1" fill="hold">
                                          <p:stCondLst>
                                            <p:cond delay="0"/>
                                          </p:stCondLst>
                                        </p:cTn>
                                        <p:tgtEl>
                                          <p:spTgt spid="70"/>
                                        </p:tgtEl>
                                        <p:attrNameLst>
                                          <p:attrName>style.visibility</p:attrName>
                                        </p:attrNameLst>
                                      </p:cBhvr>
                                      <p:to>
                                        <p:strVal val="visible"/>
                                      </p:to>
                                    </p:set>
                                    <p:animEffect transition="in" filter="fade">
                                      <p:cBhvr>
                                        <p:cTn id="108" dur="1000"/>
                                        <p:tgtEl>
                                          <p:spTgt spid="70"/>
                                        </p:tgtEl>
                                      </p:cBhvr>
                                    </p:animEffect>
                                    <p:anim calcmode="lin" valueType="num">
                                      <p:cBhvr>
                                        <p:cTn id="109" dur="1000" fill="hold"/>
                                        <p:tgtEl>
                                          <p:spTgt spid="70"/>
                                        </p:tgtEl>
                                        <p:attrNameLst>
                                          <p:attrName>ppt_x</p:attrName>
                                        </p:attrNameLst>
                                      </p:cBhvr>
                                      <p:tavLst>
                                        <p:tav tm="0">
                                          <p:val>
                                            <p:strVal val="#ppt_x"/>
                                          </p:val>
                                        </p:tav>
                                        <p:tav tm="100000">
                                          <p:val>
                                            <p:strVal val="#ppt_x"/>
                                          </p:val>
                                        </p:tav>
                                      </p:tavLst>
                                    </p:anim>
                                    <p:anim calcmode="lin" valueType="num">
                                      <p:cBhvr>
                                        <p:cTn id="110" dur="1000" fill="hold"/>
                                        <p:tgtEl>
                                          <p:spTgt spid="70"/>
                                        </p:tgtEl>
                                        <p:attrNameLst>
                                          <p:attrName>ppt_y</p:attrName>
                                        </p:attrNameLst>
                                      </p:cBhvr>
                                      <p:tavLst>
                                        <p:tav tm="0">
                                          <p:val>
                                            <p:strVal val="#ppt_y+.1"/>
                                          </p:val>
                                        </p:tav>
                                        <p:tav tm="100000">
                                          <p:val>
                                            <p:strVal val="#ppt_y"/>
                                          </p:val>
                                        </p:tav>
                                      </p:tavLst>
                                    </p:anim>
                                  </p:childTnLst>
                                </p:cTn>
                              </p:par>
                            </p:childTnLst>
                          </p:cTn>
                        </p:par>
                        <p:par>
                          <p:cTn id="111" fill="hold">
                            <p:stCondLst>
                              <p:cond delay="20500"/>
                            </p:stCondLst>
                            <p:childTnLst>
                              <p:par>
                                <p:cTn id="112" presetID="42" presetClass="entr" presetSubtype="0" fill="hold" nodeType="afterEffect">
                                  <p:stCondLst>
                                    <p:cond delay="0"/>
                                  </p:stCondLst>
                                  <p:childTnLst>
                                    <p:set>
                                      <p:cBhvr>
                                        <p:cTn id="113" dur="1" fill="hold">
                                          <p:stCondLst>
                                            <p:cond delay="0"/>
                                          </p:stCondLst>
                                        </p:cTn>
                                        <p:tgtEl>
                                          <p:spTgt spid="71"/>
                                        </p:tgtEl>
                                        <p:attrNameLst>
                                          <p:attrName>style.visibility</p:attrName>
                                        </p:attrNameLst>
                                      </p:cBhvr>
                                      <p:to>
                                        <p:strVal val="visible"/>
                                      </p:to>
                                    </p:set>
                                    <p:animEffect transition="in" filter="fade">
                                      <p:cBhvr>
                                        <p:cTn id="114" dur="1000"/>
                                        <p:tgtEl>
                                          <p:spTgt spid="71"/>
                                        </p:tgtEl>
                                      </p:cBhvr>
                                    </p:animEffect>
                                    <p:anim calcmode="lin" valueType="num">
                                      <p:cBhvr>
                                        <p:cTn id="115" dur="1000" fill="hold"/>
                                        <p:tgtEl>
                                          <p:spTgt spid="71"/>
                                        </p:tgtEl>
                                        <p:attrNameLst>
                                          <p:attrName>ppt_x</p:attrName>
                                        </p:attrNameLst>
                                      </p:cBhvr>
                                      <p:tavLst>
                                        <p:tav tm="0">
                                          <p:val>
                                            <p:strVal val="#ppt_x"/>
                                          </p:val>
                                        </p:tav>
                                        <p:tav tm="100000">
                                          <p:val>
                                            <p:strVal val="#ppt_x"/>
                                          </p:val>
                                        </p:tav>
                                      </p:tavLst>
                                    </p:anim>
                                    <p:anim calcmode="lin" valueType="num">
                                      <p:cBhvr>
                                        <p:cTn id="116" dur="1000" fill="hold"/>
                                        <p:tgtEl>
                                          <p:spTgt spid="71"/>
                                        </p:tgtEl>
                                        <p:attrNameLst>
                                          <p:attrName>ppt_y</p:attrName>
                                        </p:attrNameLst>
                                      </p:cBhvr>
                                      <p:tavLst>
                                        <p:tav tm="0">
                                          <p:val>
                                            <p:strVal val="#ppt_y+.1"/>
                                          </p:val>
                                        </p:tav>
                                        <p:tav tm="100000">
                                          <p:val>
                                            <p:strVal val="#ppt_y"/>
                                          </p:val>
                                        </p:tav>
                                      </p:tavLst>
                                    </p:anim>
                                  </p:childTnLst>
                                </p:cTn>
                              </p:par>
                            </p:childTnLst>
                          </p:cTn>
                        </p:par>
                        <p:par>
                          <p:cTn id="117" fill="hold">
                            <p:stCondLst>
                              <p:cond delay="21500"/>
                            </p:stCondLst>
                            <p:childTnLst>
                              <p:par>
                                <p:cTn id="118" presetID="0" presetClass="path" presetSubtype="0" accel="50000" decel="50000" fill="hold" nodeType="afterEffect">
                                  <p:stCondLst>
                                    <p:cond delay="3500"/>
                                  </p:stCondLst>
                                  <p:childTnLst>
                                    <p:animMotion origin="layout" path="M 0 0 L 1.01163 0.00023 " pathEditMode="relative" ptsTypes="AA">
                                      <p:cBhvr>
                                        <p:cTn id="119" dur="2000" fill="hold"/>
                                        <p:tgtEl>
                                          <p:spTgt spid="16"/>
                                        </p:tgtEl>
                                        <p:attrNameLst>
                                          <p:attrName>ppt_x</p:attrName>
                                          <p:attrName>ppt_y</p:attrName>
                                        </p:attrNameLst>
                                      </p:cBhvr>
                                    </p:animMotion>
                                  </p:childTnLst>
                                </p:cTn>
                              </p:par>
                              <p:par>
                                <p:cTn id="120" presetID="0" presetClass="path" presetSubtype="0" accel="50000" decel="50000" fill="hold" nodeType="withEffect">
                                  <p:stCondLst>
                                    <p:cond delay="3500"/>
                                  </p:stCondLst>
                                  <p:childTnLst>
                                    <p:animMotion origin="layout" path="M 0 0 L 1.01163 0.00023 " pathEditMode="relative" ptsTypes="AA">
                                      <p:cBhvr>
                                        <p:cTn id="121" dur="2000" fill="hold"/>
                                        <p:tgtEl>
                                          <p:spTgt spid="15"/>
                                        </p:tgtEl>
                                        <p:attrNameLst>
                                          <p:attrName>ppt_x</p:attrName>
                                          <p:attrName>ppt_y</p:attrName>
                                        </p:attrNameLst>
                                      </p:cBhvr>
                                    </p:animMotion>
                                  </p:childTnLst>
                                </p:cTn>
                              </p:par>
                              <p:par>
                                <p:cTn id="122" presetID="0" presetClass="path" presetSubtype="0" accel="50000" decel="50000" fill="hold" nodeType="withEffect">
                                  <p:stCondLst>
                                    <p:cond delay="3500"/>
                                  </p:stCondLst>
                                  <p:childTnLst>
                                    <p:animMotion origin="layout" path="M 0 0 L 1.01163 0.00023 " pathEditMode="relative" ptsTypes="AA">
                                      <p:cBhvr>
                                        <p:cTn id="123" dur="2000" fill="hold"/>
                                        <p:tgtEl>
                                          <p:spTgt spid="69"/>
                                        </p:tgtEl>
                                        <p:attrNameLst>
                                          <p:attrName>ppt_x</p:attrName>
                                          <p:attrName>ppt_y</p:attrName>
                                        </p:attrNameLst>
                                      </p:cBhvr>
                                    </p:animMotion>
                                  </p:childTnLst>
                                </p:cTn>
                              </p:par>
                              <p:par>
                                <p:cTn id="124" presetID="0" presetClass="path" presetSubtype="0" accel="50000" decel="50000" fill="hold" nodeType="withEffect">
                                  <p:stCondLst>
                                    <p:cond delay="3500"/>
                                  </p:stCondLst>
                                  <p:childTnLst>
                                    <p:animMotion origin="layout" path="M 0 0 L 1.01163 0.00023 " pathEditMode="relative" ptsTypes="AA">
                                      <p:cBhvr>
                                        <p:cTn id="125" dur="2000" fill="hold"/>
                                        <p:tgtEl>
                                          <p:spTgt spid="70"/>
                                        </p:tgtEl>
                                        <p:attrNameLst>
                                          <p:attrName>ppt_x</p:attrName>
                                          <p:attrName>ppt_y</p:attrName>
                                        </p:attrNameLst>
                                      </p:cBhvr>
                                    </p:animMotion>
                                  </p:childTnLst>
                                </p:cTn>
                              </p:par>
                              <p:par>
                                <p:cTn id="126" presetID="0" presetClass="path" presetSubtype="0" accel="50000" decel="50000" fill="hold" nodeType="withEffect">
                                  <p:stCondLst>
                                    <p:cond delay="3500"/>
                                  </p:stCondLst>
                                  <p:childTnLst>
                                    <p:animMotion origin="layout" path="M 0 0 L 1.01163 0.00023 " pathEditMode="relative" ptsTypes="AA">
                                      <p:cBhvr>
                                        <p:cTn id="127" dur="2000" fill="hold"/>
                                        <p:tgtEl>
                                          <p:spTgt spid="71"/>
                                        </p:tgtEl>
                                        <p:attrNameLst>
                                          <p:attrName>ppt_x</p:attrName>
                                          <p:attrName>ppt_y</p:attrName>
                                        </p:attrNameLst>
                                      </p:cBhvr>
                                    </p:animMotion>
                                  </p:childTnLst>
                                </p:cTn>
                              </p:par>
                              <p:par>
                                <p:cTn id="128" presetID="0" presetClass="path" presetSubtype="0" accel="50000" decel="50000" fill="hold" nodeType="withEffect">
                                  <p:stCondLst>
                                    <p:cond delay="3500"/>
                                  </p:stCondLst>
                                  <p:childTnLst>
                                    <p:animMotion origin="layout" path="M 0 0 L 1.01163 0.00023 " pathEditMode="relative" ptsTypes="AA">
                                      <p:cBhvr>
                                        <p:cTn id="129" dur="2000" fill="hold"/>
                                        <p:tgtEl>
                                          <p:spTgt spid="13"/>
                                        </p:tgtEl>
                                        <p:attrNameLst>
                                          <p:attrName>ppt_x</p:attrName>
                                          <p:attrName>ppt_y</p:attrName>
                                        </p:attrNameLst>
                                      </p:cBhvr>
                                    </p:animMotion>
                                  </p:childTnLst>
                                </p:cTn>
                              </p:par>
                              <p:par>
                                <p:cTn id="130" presetID="0" presetClass="path" presetSubtype="0" accel="50000" decel="50000" fill="hold" nodeType="withEffect">
                                  <p:stCondLst>
                                    <p:cond delay="3500"/>
                                  </p:stCondLst>
                                  <p:childTnLst>
                                    <p:animMotion origin="layout" path="M 0 0 L 1.01163 0.00023 " pathEditMode="relative" ptsTypes="AA">
                                      <p:cBhvr>
                                        <p:cTn id="131" dur="2000" fill="hold"/>
                                        <p:tgtEl>
                                          <p:spTgt spid="68"/>
                                        </p:tgtEl>
                                        <p:attrNameLst>
                                          <p:attrName>ppt_x</p:attrName>
                                          <p:attrName>ppt_y</p:attrName>
                                        </p:attrNameLst>
                                      </p:cBhvr>
                                    </p:animMotion>
                                  </p:childTnLst>
                                </p:cTn>
                              </p:par>
                              <p:par>
                                <p:cTn id="132" presetID="0" presetClass="path" presetSubtype="0" accel="50000" decel="50000" fill="hold" nodeType="withEffect">
                                  <p:stCondLst>
                                    <p:cond delay="3500"/>
                                  </p:stCondLst>
                                  <p:childTnLst>
                                    <p:animMotion origin="layout" path="M 0 0 L 1.01163 0.00023 " pathEditMode="relative" ptsTypes="AA">
                                      <p:cBhvr>
                                        <p:cTn id="133" dur="2000" fill="hold"/>
                                        <p:tgtEl>
                                          <p:spTgt spid="67"/>
                                        </p:tgtEl>
                                        <p:attrNameLst>
                                          <p:attrName>ppt_x</p:attrName>
                                          <p:attrName>ppt_y</p:attrName>
                                        </p:attrNameLst>
                                      </p:cBhvr>
                                    </p:animMotion>
                                  </p:childTnLst>
                                </p:cTn>
                              </p:par>
                            </p:childTnLst>
                          </p:cTn>
                        </p:par>
                        <p:par>
                          <p:cTn id="134" fill="hold">
                            <p:stCondLst>
                              <p:cond delay="27000"/>
                            </p:stCondLst>
                            <p:childTnLst>
                              <p:par>
                                <p:cTn id="135" presetID="42" presetClass="entr" presetSubtype="0" fill="hold" nodeType="afterEffect">
                                  <p:stCondLst>
                                    <p:cond delay="0"/>
                                  </p:stCondLst>
                                  <p:childTnLst>
                                    <p:set>
                                      <p:cBhvr>
                                        <p:cTn id="136" dur="1" fill="hold">
                                          <p:stCondLst>
                                            <p:cond delay="0"/>
                                          </p:stCondLst>
                                        </p:cTn>
                                        <p:tgtEl>
                                          <p:spTgt spid="88"/>
                                        </p:tgtEl>
                                        <p:attrNameLst>
                                          <p:attrName>style.visibility</p:attrName>
                                        </p:attrNameLst>
                                      </p:cBhvr>
                                      <p:to>
                                        <p:strVal val="visible"/>
                                      </p:to>
                                    </p:set>
                                    <p:animEffect transition="in" filter="fade">
                                      <p:cBhvr>
                                        <p:cTn id="137" dur="1000"/>
                                        <p:tgtEl>
                                          <p:spTgt spid="88"/>
                                        </p:tgtEl>
                                      </p:cBhvr>
                                    </p:animEffect>
                                    <p:anim calcmode="lin" valueType="num">
                                      <p:cBhvr>
                                        <p:cTn id="138" dur="1000" fill="hold"/>
                                        <p:tgtEl>
                                          <p:spTgt spid="88"/>
                                        </p:tgtEl>
                                        <p:attrNameLst>
                                          <p:attrName>ppt_x</p:attrName>
                                        </p:attrNameLst>
                                      </p:cBhvr>
                                      <p:tavLst>
                                        <p:tav tm="0">
                                          <p:val>
                                            <p:strVal val="#ppt_x"/>
                                          </p:val>
                                        </p:tav>
                                        <p:tav tm="100000">
                                          <p:val>
                                            <p:strVal val="#ppt_x"/>
                                          </p:val>
                                        </p:tav>
                                      </p:tavLst>
                                    </p:anim>
                                    <p:anim calcmode="lin" valueType="num">
                                      <p:cBhvr>
                                        <p:cTn id="139" dur="1000" fill="hold"/>
                                        <p:tgtEl>
                                          <p:spTgt spid="88"/>
                                        </p:tgtEl>
                                        <p:attrNameLst>
                                          <p:attrName>ppt_y</p:attrName>
                                        </p:attrNameLst>
                                      </p:cBhvr>
                                      <p:tavLst>
                                        <p:tav tm="0">
                                          <p:val>
                                            <p:strVal val="#ppt_y+.1"/>
                                          </p:val>
                                        </p:tav>
                                        <p:tav tm="100000">
                                          <p:val>
                                            <p:strVal val="#ppt_y"/>
                                          </p:val>
                                        </p:tav>
                                      </p:tavLst>
                                    </p:anim>
                                  </p:childTnLst>
                                </p:cTn>
                              </p:par>
                            </p:childTnLst>
                          </p:cTn>
                        </p:par>
                        <p:par>
                          <p:cTn id="140" fill="hold">
                            <p:stCondLst>
                              <p:cond delay="28000"/>
                            </p:stCondLst>
                            <p:childTnLst>
                              <p:par>
                                <p:cTn id="141" presetID="42" presetClass="entr" presetSubtype="0" fill="hold" nodeType="afterEffect">
                                  <p:stCondLst>
                                    <p:cond delay="0"/>
                                  </p:stCondLst>
                                  <p:childTnLst>
                                    <p:set>
                                      <p:cBhvr>
                                        <p:cTn id="142" dur="1" fill="hold">
                                          <p:stCondLst>
                                            <p:cond delay="0"/>
                                          </p:stCondLst>
                                        </p:cTn>
                                        <p:tgtEl>
                                          <p:spTgt spid="89"/>
                                        </p:tgtEl>
                                        <p:attrNameLst>
                                          <p:attrName>style.visibility</p:attrName>
                                        </p:attrNameLst>
                                      </p:cBhvr>
                                      <p:to>
                                        <p:strVal val="visible"/>
                                      </p:to>
                                    </p:set>
                                    <p:animEffect transition="in" filter="fade">
                                      <p:cBhvr>
                                        <p:cTn id="143" dur="1000"/>
                                        <p:tgtEl>
                                          <p:spTgt spid="89"/>
                                        </p:tgtEl>
                                      </p:cBhvr>
                                    </p:animEffect>
                                    <p:anim calcmode="lin" valueType="num">
                                      <p:cBhvr>
                                        <p:cTn id="144" dur="1000" fill="hold"/>
                                        <p:tgtEl>
                                          <p:spTgt spid="89"/>
                                        </p:tgtEl>
                                        <p:attrNameLst>
                                          <p:attrName>ppt_x</p:attrName>
                                        </p:attrNameLst>
                                      </p:cBhvr>
                                      <p:tavLst>
                                        <p:tav tm="0">
                                          <p:val>
                                            <p:strVal val="#ppt_x"/>
                                          </p:val>
                                        </p:tav>
                                        <p:tav tm="100000">
                                          <p:val>
                                            <p:strVal val="#ppt_x"/>
                                          </p:val>
                                        </p:tav>
                                      </p:tavLst>
                                    </p:anim>
                                    <p:anim calcmode="lin" valueType="num">
                                      <p:cBhvr>
                                        <p:cTn id="145" dur="1000" fill="hold"/>
                                        <p:tgtEl>
                                          <p:spTgt spid="89"/>
                                        </p:tgtEl>
                                        <p:attrNameLst>
                                          <p:attrName>ppt_y</p:attrName>
                                        </p:attrNameLst>
                                      </p:cBhvr>
                                      <p:tavLst>
                                        <p:tav tm="0">
                                          <p:val>
                                            <p:strVal val="#ppt_y+.1"/>
                                          </p:val>
                                        </p:tav>
                                        <p:tav tm="100000">
                                          <p:val>
                                            <p:strVal val="#ppt_y"/>
                                          </p:val>
                                        </p:tav>
                                      </p:tavLst>
                                    </p:anim>
                                  </p:childTnLst>
                                </p:cTn>
                              </p:par>
                            </p:childTnLst>
                          </p:cTn>
                        </p:par>
                        <p:par>
                          <p:cTn id="146" fill="hold">
                            <p:stCondLst>
                              <p:cond delay="29000"/>
                            </p:stCondLst>
                            <p:childTnLst>
                              <p:par>
                                <p:cTn id="147" presetID="42" presetClass="entr" presetSubtype="0" fill="hold" nodeType="afterEffect">
                                  <p:stCondLst>
                                    <p:cond delay="0"/>
                                  </p:stCondLst>
                                  <p:childTnLst>
                                    <p:set>
                                      <p:cBhvr>
                                        <p:cTn id="148" dur="1" fill="hold">
                                          <p:stCondLst>
                                            <p:cond delay="0"/>
                                          </p:stCondLst>
                                        </p:cTn>
                                        <p:tgtEl>
                                          <p:spTgt spid="90"/>
                                        </p:tgtEl>
                                        <p:attrNameLst>
                                          <p:attrName>style.visibility</p:attrName>
                                        </p:attrNameLst>
                                      </p:cBhvr>
                                      <p:to>
                                        <p:strVal val="visible"/>
                                      </p:to>
                                    </p:set>
                                    <p:animEffect transition="in" filter="fade">
                                      <p:cBhvr>
                                        <p:cTn id="149" dur="1000"/>
                                        <p:tgtEl>
                                          <p:spTgt spid="90"/>
                                        </p:tgtEl>
                                      </p:cBhvr>
                                    </p:animEffect>
                                    <p:anim calcmode="lin" valueType="num">
                                      <p:cBhvr>
                                        <p:cTn id="150" dur="1000" fill="hold"/>
                                        <p:tgtEl>
                                          <p:spTgt spid="90"/>
                                        </p:tgtEl>
                                        <p:attrNameLst>
                                          <p:attrName>ppt_x</p:attrName>
                                        </p:attrNameLst>
                                      </p:cBhvr>
                                      <p:tavLst>
                                        <p:tav tm="0">
                                          <p:val>
                                            <p:strVal val="#ppt_x"/>
                                          </p:val>
                                        </p:tav>
                                        <p:tav tm="100000">
                                          <p:val>
                                            <p:strVal val="#ppt_x"/>
                                          </p:val>
                                        </p:tav>
                                      </p:tavLst>
                                    </p:anim>
                                    <p:anim calcmode="lin" valueType="num">
                                      <p:cBhvr>
                                        <p:cTn id="151" dur="1000" fill="hold"/>
                                        <p:tgtEl>
                                          <p:spTgt spid="90"/>
                                        </p:tgtEl>
                                        <p:attrNameLst>
                                          <p:attrName>ppt_y</p:attrName>
                                        </p:attrNameLst>
                                      </p:cBhvr>
                                      <p:tavLst>
                                        <p:tav tm="0">
                                          <p:val>
                                            <p:strVal val="#ppt_y+.1"/>
                                          </p:val>
                                        </p:tav>
                                        <p:tav tm="100000">
                                          <p:val>
                                            <p:strVal val="#ppt_y"/>
                                          </p:val>
                                        </p:tav>
                                      </p:tavLst>
                                    </p:anim>
                                  </p:childTnLst>
                                </p:cTn>
                              </p:par>
                            </p:childTnLst>
                          </p:cTn>
                        </p:par>
                        <p:par>
                          <p:cTn id="152" fill="hold">
                            <p:stCondLst>
                              <p:cond delay="30000"/>
                            </p:stCondLst>
                            <p:childTnLst>
                              <p:par>
                                <p:cTn id="153" presetID="42" presetClass="entr" presetSubtype="0" fill="hold" nodeType="afterEffect">
                                  <p:stCondLst>
                                    <p:cond delay="0"/>
                                  </p:stCondLst>
                                  <p:childTnLst>
                                    <p:set>
                                      <p:cBhvr>
                                        <p:cTn id="154" dur="1" fill="hold">
                                          <p:stCondLst>
                                            <p:cond delay="0"/>
                                          </p:stCondLst>
                                        </p:cTn>
                                        <p:tgtEl>
                                          <p:spTgt spid="91"/>
                                        </p:tgtEl>
                                        <p:attrNameLst>
                                          <p:attrName>style.visibility</p:attrName>
                                        </p:attrNameLst>
                                      </p:cBhvr>
                                      <p:to>
                                        <p:strVal val="visible"/>
                                      </p:to>
                                    </p:set>
                                    <p:animEffect transition="in" filter="fade">
                                      <p:cBhvr>
                                        <p:cTn id="155" dur="1000"/>
                                        <p:tgtEl>
                                          <p:spTgt spid="91"/>
                                        </p:tgtEl>
                                      </p:cBhvr>
                                    </p:animEffect>
                                    <p:anim calcmode="lin" valueType="num">
                                      <p:cBhvr>
                                        <p:cTn id="156" dur="1000" fill="hold"/>
                                        <p:tgtEl>
                                          <p:spTgt spid="91"/>
                                        </p:tgtEl>
                                        <p:attrNameLst>
                                          <p:attrName>ppt_x</p:attrName>
                                        </p:attrNameLst>
                                      </p:cBhvr>
                                      <p:tavLst>
                                        <p:tav tm="0">
                                          <p:val>
                                            <p:strVal val="#ppt_x"/>
                                          </p:val>
                                        </p:tav>
                                        <p:tav tm="100000">
                                          <p:val>
                                            <p:strVal val="#ppt_x"/>
                                          </p:val>
                                        </p:tav>
                                      </p:tavLst>
                                    </p:anim>
                                    <p:anim calcmode="lin" valueType="num">
                                      <p:cBhvr>
                                        <p:cTn id="157" dur="1000" fill="hold"/>
                                        <p:tgtEl>
                                          <p:spTgt spid="91"/>
                                        </p:tgtEl>
                                        <p:attrNameLst>
                                          <p:attrName>ppt_y</p:attrName>
                                        </p:attrNameLst>
                                      </p:cBhvr>
                                      <p:tavLst>
                                        <p:tav tm="0">
                                          <p:val>
                                            <p:strVal val="#ppt_y+.1"/>
                                          </p:val>
                                        </p:tav>
                                        <p:tav tm="100000">
                                          <p:val>
                                            <p:strVal val="#ppt_y"/>
                                          </p:val>
                                        </p:tav>
                                      </p:tavLst>
                                    </p:anim>
                                  </p:childTnLst>
                                </p:cTn>
                              </p:par>
                            </p:childTnLst>
                          </p:cTn>
                        </p:par>
                        <p:par>
                          <p:cTn id="158" fill="hold">
                            <p:stCondLst>
                              <p:cond delay="31000"/>
                            </p:stCondLst>
                            <p:childTnLst>
                              <p:par>
                                <p:cTn id="159" presetID="42" presetClass="entr" presetSubtype="0" fill="hold" nodeType="afterEffect">
                                  <p:stCondLst>
                                    <p:cond delay="0"/>
                                  </p:stCondLst>
                                  <p:childTnLst>
                                    <p:set>
                                      <p:cBhvr>
                                        <p:cTn id="160" dur="1" fill="hold">
                                          <p:stCondLst>
                                            <p:cond delay="0"/>
                                          </p:stCondLst>
                                        </p:cTn>
                                        <p:tgtEl>
                                          <p:spTgt spid="92"/>
                                        </p:tgtEl>
                                        <p:attrNameLst>
                                          <p:attrName>style.visibility</p:attrName>
                                        </p:attrNameLst>
                                      </p:cBhvr>
                                      <p:to>
                                        <p:strVal val="visible"/>
                                      </p:to>
                                    </p:set>
                                    <p:animEffect transition="in" filter="fade">
                                      <p:cBhvr>
                                        <p:cTn id="161" dur="1000"/>
                                        <p:tgtEl>
                                          <p:spTgt spid="92"/>
                                        </p:tgtEl>
                                      </p:cBhvr>
                                    </p:animEffect>
                                    <p:anim calcmode="lin" valueType="num">
                                      <p:cBhvr>
                                        <p:cTn id="162" dur="1000" fill="hold"/>
                                        <p:tgtEl>
                                          <p:spTgt spid="92"/>
                                        </p:tgtEl>
                                        <p:attrNameLst>
                                          <p:attrName>ppt_x</p:attrName>
                                        </p:attrNameLst>
                                      </p:cBhvr>
                                      <p:tavLst>
                                        <p:tav tm="0">
                                          <p:val>
                                            <p:strVal val="#ppt_x"/>
                                          </p:val>
                                        </p:tav>
                                        <p:tav tm="100000">
                                          <p:val>
                                            <p:strVal val="#ppt_x"/>
                                          </p:val>
                                        </p:tav>
                                      </p:tavLst>
                                    </p:anim>
                                    <p:anim calcmode="lin" valueType="num">
                                      <p:cBhvr>
                                        <p:cTn id="163" dur="1000" fill="hold"/>
                                        <p:tgtEl>
                                          <p:spTgt spid="92"/>
                                        </p:tgtEl>
                                        <p:attrNameLst>
                                          <p:attrName>ppt_y</p:attrName>
                                        </p:attrNameLst>
                                      </p:cBhvr>
                                      <p:tavLst>
                                        <p:tav tm="0">
                                          <p:val>
                                            <p:strVal val="#ppt_y+.1"/>
                                          </p:val>
                                        </p:tav>
                                        <p:tav tm="100000">
                                          <p:val>
                                            <p:strVal val="#ppt_y"/>
                                          </p:val>
                                        </p:tav>
                                      </p:tavLst>
                                    </p:anim>
                                  </p:childTnLst>
                                </p:cTn>
                              </p:par>
                            </p:childTnLst>
                          </p:cTn>
                        </p:par>
                        <p:par>
                          <p:cTn id="164" fill="hold">
                            <p:stCondLst>
                              <p:cond delay="32000"/>
                            </p:stCondLst>
                            <p:childTnLst>
                              <p:par>
                                <p:cTn id="165" presetID="42" presetClass="entr" presetSubtype="0" fill="hold" nodeType="afterEffect">
                                  <p:stCondLst>
                                    <p:cond delay="0"/>
                                  </p:stCondLst>
                                  <p:childTnLst>
                                    <p:set>
                                      <p:cBhvr>
                                        <p:cTn id="166" dur="1" fill="hold">
                                          <p:stCondLst>
                                            <p:cond delay="0"/>
                                          </p:stCondLst>
                                        </p:cTn>
                                        <p:tgtEl>
                                          <p:spTgt spid="93"/>
                                        </p:tgtEl>
                                        <p:attrNameLst>
                                          <p:attrName>style.visibility</p:attrName>
                                        </p:attrNameLst>
                                      </p:cBhvr>
                                      <p:to>
                                        <p:strVal val="visible"/>
                                      </p:to>
                                    </p:set>
                                    <p:animEffect transition="in" filter="fade">
                                      <p:cBhvr>
                                        <p:cTn id="167" dur="1000"/>
                                        <p:tgtEl>
                                          <p:spTgt spid="93"/>
                                        </p:tgtEl>
                                      </p:cBhvr>
                                    </p:animEffect>
                                    <p:anim calcmode="lin" valueType="num">
                                      <p:cBhvr>
                                        <p:cTn id="168" dur="1000" fill="hold"/>
                                        <p:tgtEl>
                                          <p:spTgt spid="93"/>
                                        </p:tgtEl>
                                        <p:attrNameLst>
                                          <p:attrName>ppt_x</p:attrName>
                                        </p:attrNameLst>
                                      </p:cBhvr>
                                      <p:tavLst>
                                        <p:tav tm="0">
                                          <p:val>
                                            <p:strVal val="#ppt_x"/>
                                          </p:val>
                                        </p:tav>
                                        <p:tav tm="100000">
                                          <p:val>
                                            <p:strVal val="#ppt_x"/>
                                          </p:val>
                                        </p:tav>
                                      </p:tavLst>
                                    </p:anim>
                                    <p:anim calcmode="lin" valueType="num">
                                      <p:cBhvr>
                                        <p:cTn id="169" dur="1000" fill="hold"/>
                                        <p:tgtEl>
                                          <p:spTgt spid="93"/>
                                        </p:tgtEl>
                                        <p:attrNameLst>
                                          <p:attrName>ppt_y</p:attrName>
                                        </p:attrNameLst>
                                      </p:cBhvr>
                                      <p:tavLst>
                                        <p:tav tm="0">
                                          <p:val>
                                            <p:strVal val="#ppt_y+.1"/>
                                          </p:val>
                                        </p:tav>
                                        <p:tav tm="100000">
                                          <p:val>
                                            <p:strVal val="#ppt_y"/>
                                          </p:val>
                                        </p:tav>
                                      </p:tavLst>
                                    </p:anim>
                                  </p:childTnLst>
                                </p:cTn>
                              </p:par>
                            </p:childTnLst>
                          </p:cTn>
                        </p:par>
                        <p:par>
                          <p:cTn id="170" fill="hold">
                            <p:stCondLst>
                              <p:cond delay="33000"/>
                            </p:stCondLst>
                            <p:childTnLst>
                              <p:par>
                                <p:cTn id="171" presetID="42" presetClass="entr" presetSubtype="0" fill="hold" nodeType="afterEffect">
                                  <p:stCondLst>
                                    <p:cond delay="0"/>
                                  </p:stCondLst>
                                  <p:childTnLst>
                                    <p:set>
                                      <p:cBhvr>
                                        <p:cTn id="172" dur="1" fill="hold">
                                          <p:stCondLst>
                                            <p:cond delay="0"/>
                                          </p:stCondLst>
                                        </p:cTn>
                                        <p:tgtEl>
                                          <p:spTgt spid="94"/>
                                        </p:tgtEl>
                                        <p:attrNameLst>
                                          <p:attrName>style.visibility</p:attrName>
                                        </p:attrNameLst>
                                      </p:cBhvr>
                                      <p:to>
                                        <p:strVal val="visible"/>
                                      </p:to>
                                    </p:set>
                                    <p:animEffect transition="in" filter="fade">
                                      <p:cBhvr>
                                        <p:cTn id="173" dur="1000"/>
                                        <p:tgtEl>
                                          <p:spTgt spid="94"/>
                                        </p:tgtEl>
                                      </p:cBhvr>
                                    </p:animEffect>
                                    <p:anim calcmode="lin" valueType="num">
                                      <p:cBhvr>
                                        <p:cTn id="174" dur="1000" fill="hold"/>
                                        <p:tgtEl>
                                          <p:spTgt spid="94"/>
                                        </p:tgtEl>
                                        <p:attrNameLst>
                                          <p:attrName>ppt_x</p:attrName>
                                        </p:attrNameLst>
                                      </p:cBhvr>
                                      <p:tavLst>
                                        <p:tav tm="0">
                                          <p:val>
                                            <p:strVal val="#ppt_x"/>
                                          </p:val>
                                        </p:tav>
                                        <p:tav tm="100000">
                                          <p:val>
                                            <p:strVal val="#ppt_x"/>
                                          </p:val>
                                        </p:tav>
                                      </p:tavLst>
                                    </p:anim>
                                    <p:anim calcmode="lin" valueType="num">
                                      <p:cBhvr>
                                        <p:cTn id="175" dur="1000" fill="hold"/>
                                        <p:tgtEl>
                                          <p:spTgt spid="94"/>
                                        </p:tgtEl>
                                        <p:attrNameLst>
                                          <p:attrName>ppt_y</p:attrName>
                                        </p:attrNameLst>
                                      </p:cBhvr>
                                      <p:tavLst>
                                        <p:tav tm="0">
                                          <p:val>
                                            <p:strVal val="#ppt_y+.1"/>
                                          </p:val>
                                        </p:tav>
                                        <p:tav tm="100000">
                                          <p:val>
                                            <p:strVal val="#ppt_y"/>
                                          </p:val>
                                        </p:tav>
                                      </p:tavLst>
                                    </p:anim>
                                  </p:childTnLst>
                                </p:cTn>
                              </p:par>
                            </p:childTnLst>
                          </p:cTn>
                        </p:par>
                        <p:par>
                          <p:cTn id="176" fill="hold">
                            <p:stCondLst>
                              <p:cond delay="34000"/>
                            </p:stCondLst>
                            <p:childTnLst>
                              <p:par>
                                <p:cTn id="177" presetID="42" presetClass="entr" presetSubtype="0" fill="hold" nodeType="afterEffect">
                                  <p:stCondLst>
                                    <p:cond delay="0"/>
                                  </p:stCondLst>
                                  <p:childTnLst>
                                    <p:set>
                                      <p:cBhvr>
                                        <p:cTn id="178" dur="1" fill="hold">
                                          <p:stCondLst>
                                            <p:cond delay="0"/>
                                          </p:stCondLst>
                                        </p:cTn>
                                        <p:tgtEl>
                                          <p:spTgt spid="95"/>
                                        </p:tgtEl>
                                        <p:attrNameLst>
                                          <p:attrName>style.visibility</p:attrName>
                                        </p:attrNameLst>
                                      </p:cBhvr>
                                      <p:to>
                                        <p:strVal val="visible"/>
                                      </p:to>
                                    </p:set>
                                    <p:animEffect transition="in" filter="fade">
                                      <p:cBhvr>
                                        <p:cTn id="179" dur="1000"/>
                                        <p:tgtEl>
                                          <p:spTgt spid="95"/>
                                        </p:tgtEl>
                                      </p:cBhvr>
                                    </p:animEffect>
                                    <p:anim calcmode="lin" valueType="num">
                                      <p:cBhvr>
                                        <p:cTn id="180" dur="1000" fill="hold"/>
                                        <p:tgtEl>
                                          <p:spTgt spid="95"/>
                                        </p:tgtEl>
                                        <p:attrNameLst>
                                          <p:attrName>ppt_x</p:attrName>
                                        </p:attrNameLst>
                                      </p:cBhvr>
                                      <p:tavLst>
                                        <p:tav tm="0">
                                          <p:val>
                                            <p:strVal val="#ppt_x"/>
                                          </p:val>
                                        </p:tav>
                                        <p:tav tm="100000">
                                          <p:val>
                                            <p:strVal val="#ppt_x"/>
                                          </p:val>
                                        </p:tav>
                                      </p:tavLst>
                                    </p:anim>
                                    <p:anim calcmode="lin" valueType="num">
                                      <p:cBhvr>
                                        <p:cTn id="181" dur="1000" fill="hold"/>
                                        <p:tgtEl>
                                          <p:spTgt spid="95"/>
                                        </p:tgtEl>
                                        <p:attrNameLst>
                                          <p:attrName>ppt_y</p:attrName>
                                        </p:attrNameLst>
                                      </p:cBhvr>
                                      <p:tavLst>
                                        <p:tav tm="0">
                                          <p:val>
                                            <p:strVal val="#ppt_y+.1"/>
                                          </p:val>
                                        </p:tav>
                                        <p:tav tm="100000">
                                          <p:val>
                                            <p:strVal val="#ppt_y"/>
                                          </p:val>
                                        </p:tav>
                                      </p:tavLst>
                                    </p:anim>
                                  </p:childTnLst>
                                </p:cTn>
                              </p:par>
                            </p:childTnLst>
                          </p:cTn>
                        </p:par>
                        <p:par>
                          <p:cTn id="182" fill="hold">
                            <p:stCondLst>
                              <p:cond delay="35000"/>
                            </p:stCondLst>
                            <p:childTnLst>
                              <p:par>
                                <p:cTn id="183" presetID="0" presetClass="path" presetSubtype="0" accel="50000" decel="50000" fill="hold" nodeType="afterEffect">
                                  <p:stCondLst>
                                    <p:cond delay="3500"/>
                                  </p:stCondLst>
                                  <p:childTnLst>
                                    <p:animMotion origin="layout" path="M 0 0 L 1.23559 0.00023 " pathEditMode="relative" ptsTypes="AA">
                                      <p:cBhvr>
                                        <p:cTn id="184" dur="2000" fill="hold"/>
                                        <p:tgtEl>
                                          <p:spTgt spid="88"/>
                                        </p:tgtEl>
                                        <p:attrNameLst>
                                          <p:attrName>ppt_x</p:attrName>
                                          <p:attrName>ppt_y</p:attrName>
                                        </p:attrNameLst>
                                      </p:cBhvr>
                                    </p:animMotion>
                                  </p:childTnLst>
                                </p:cTn>
                              </p:par>
                              <p:par>
                                <p:cTn id="185" presetID="0" presetClass="path" presetSubtype="0" accel="50000" decel="50000" fill="hold" nodeType="withEffect">
                                  <p:stCondLst>
                                    <p:cond delay="3500"/>
                                  </p:stCondLst>
                                  <p:childTnLst>
                                    <p:animMotion origin="layout" path="M 0 0 L 1.23559 0.00023 " pathEditMode="relative" ptsTypes="AA">
                                      <p:cBhvr>
                                        <p:cTn id="186" dur="2000" fill="hold"/>
                                        <p:tgtEl>
                                          <p:spTgt spid="89"/>
                                        </p:tgtEl>
                                        <p:attrNameLst>
                                          <p:attrName>ppt_x</p:attrName>
                                          <p:attrName>ppt_y</p:attrName>
                                        </p:attrNameLst>
                                      </p:cBhvr>
                                    </p:animMotion>
                                  </p:childTnLst>
                                </p:cTn>
                              </p:par>
                              <p:par>
                                <p:cTn id="187" presetID="0" presetClass="path" presetSubtype="0" accel="50000" decel="50000" fill="hold" nodeType="withEffect">
                                  <p:stCondLst>
                                    <p:cond delay="3500"/>
                                  </p:stCondLst>
                                  <p:childTnLst>
                                    <p:animMotion origin="layout" path="M 0 0 L 1.23559 0.00023 " pathEditMode="relative" ptsTypes="AA">
                                      <p:cBhvr>
                                        <p:cTn id="188" dur="2000" fill="hold"/>
                                        <p:tgtEl>
                                          <p:spTgt spid="90"/>
                                        </p:tgtEl>
                                        <p:attrNameLst>
                                          <p:attrName>ppt_x</p:attrName>
                                          <p:attrName>ppt_y</p:attrName>
                                        </p:attrNameLst>
                                      </p:cBhvr>
                                    </p:animMotion>
                                  </p:childTnLst>
                                </p:cTn>
                              </p:par>
                              <p:par>
                                <p:cTn id="189" presetID="0" presetClass="path" presetSubtype="0" accel="50000" decel="50000" fill="hold" nodeType="withEffect">
                                  <p:stCondLst>
                                    <p:cond delay="3500"/>
                                  </p:stCondLst>
                                  <p:childTnLst>
                                    <p:animMotion origin="layout" path="M 0 0 L 1.23559 0.00023 " pathEditMode="relative" ptsTypes="AA">
                                      <p:cBhvr>
                                        <p:cTn id="190" dur="2000" fill="hold"/>
                                        <p:tgtEl>
                                          <p:spTgt spid="91"/>
                                        </p:tgtEl>
                                        <p:attrNameLst>
                                          <p:attrName>ppt_x</p:attrName>
                                          <p:attrName>ppt_y</p:attrName>
                                        </p:attrNameLst>
                                      </p:cBhvr>
                                    </p:animMotion>
                                  </p:childTnLst>
                                </p:cTn>
                              </p:par>
                              <p:par>
                                <p:cTn id="191" presetID="0" presetClass="path" presetSubtype="0" accel="50000" decel="50000" fill="hold" nodeType="withEffect">
                                  <p:stCondLst>
                                    <p:cond delay="3500"/>
                                  </p:stCondLst>
                                  <p:childTnLst>
                                    <p:animMotion origin="layout" path="M 0 0 L 1.23559 0.00023 " pathEditMode="relative" ptsTypes="AA">
                                      <p:cBhvr>
                                        <p:cTn id="192" dur="2000" fill="hold"/>
                                        <p:tgtEl>
                                          <p:spTgt spid="92"/>
                                        </p:tgtEl>
                                        <p:attrNameLst>
                                          <p:attrName>ppt_x</p:attrName>
                                          <p:attrName>ppt_y</p:attrName>
                                        </p:attrNameLst>
                                      </p:cBhvr>
                                    </p:animMotion>
                                  </p:childTnLst>
                                </p:cTn>
                              </p:par>
                              <p:par>
                                <p:cTn id="193" presetID="0" presetClass="path" presetSubtype="0" accel="50000" decel="50000" fill="hold" nodeType="withEffect">
                                  <p:stCondLst>
                                    <p:cond delay="3500"/>
                                  </p:stCondLst>
                                  <p:childTnLst>
                                    <p:animMotion origin="layout" path="M 0 0 L 1.23559 0.00023 " pathEditMode="relative" ptsTypes="AA">
                                      <p:cBhvr>
                                        <p:cTn id="194" dur="2000" fill="hold"/>
                                        <p:tgtEl>
                                          <p:spTgt spid="93"/>
                                        </p:tgtEl>
                                        <p:attrNameLst>
                                          <p:attrName>ppt_x</p:attrName>
                                          <p:attrName>ppt_y</p:attrName>
                                        </p:attrNameLst>
                                      </p:cBhvr>
                                    </p:animMotion>
                                  </p:childTnLst>
                                </p:cTn>
                              </p:par>
                              <p:par>
                                <p:cTn id="195" presetID="0" presetClass="path" presetSubtype="0" accel="50000" decel="50000" fill="hold" nodeType="withEffect">
                                  <p:stCondLst>
                                    <p:cond delay="3500"/>
                                  </p:stCondLst>
                                  <p:childTnLst>
                                    <p:animMotion origin="layout" path="M 0 0 L 1.23559 0.00023 " pathEditMode="relative" ptsTypes="AA">
                                      <p:cBhvr>
                                        <p:cTn id="196" dur="2000" fill="hold"/>
                                        <p:tgtEl>
                                          <p:spTgt spid="94"/>
                                        </p:tgtEl>
                                        <p:attrNameLst>
                                          <p:attrName>ppt_x</p:attrName>
                                          <p:attrName>ppt_y</p:attrName>
                                        </p:attrNameLst>
                                      </p:cBhvr>
                                    </p:animMotion>
                                  </p:childTnLst>
                                </p:cTn>
                              </p:par>
                              <p:par>
                                <p:cTn id="197" presetID="0" presetClass="path" presetSubtype="0" accel="50000" decel="50000" fill="hold" nodeType="withEffect">
                                  <p:stCondLst>
                                    <p:cond delay="3500"/>
                                  </p:stCondLst>
                                  <p:childTnLst>
                                    <p:animMotion origin="layout" path="M 0 0 L 1.23559 0.00023 " pathEditMode="relative" ptsTypes="AA">
                                      <p:cBhvr>
                                        <p:cTn id="198" dur="2000" fill="hold"/>
                                        <p:tgtEl>
                                          <p:spTgt spid="95"/>
                                        </p:tgtEl>
                                        <p:attrNameLst>
                                          <p:attrName>ppt_x</p:attrName>
                                          <p:attrName>ppt_y</p:attrName>
                                        </p:attrNameLst>
                                      </p:cBhvr>
                                    </p:animMotion>
                                  </p:childTnLst>
                                </p:cTn>
                              </p:par>
                            </p:childTnLst>
                          </p:cTn>
                        </p:par>
                        <p:par>
                          <p:cTn id="199" fill="hold">
                            <p:stCondLst>
                              <p:cond delay="40500"/>
                            </p:stCondLst>
                            <p:childTnLst>
                              <p:par>
                                <p:cTn id="200" presetID="42" presetClass="entr" presetSubtype="0" fill="hold" nodeType="afterEffect">
                                  <p:stCondLst>
                                    <p:cond delay="0"/>
                                  </p:stCondLst>
                                  <p:childTnLst>
                                    <p:set>
                                      <p:cBhvr>
                                        <p:cTn id="201" dur="1" fill="hold">
                                          <p:stCondLst>
                                            <p:cond delay="0"/>
                                          </p:stCondLst>
                                        </p:cTn>
                                        <p:tgtEl>
                                          <p:spTgt spid="144"/>
                                        </p:tgtEl>
                                        <p:attrNameLst>
                                          <p:attrName>style.visibility</p:attrName>
                                        </p:attrNameLst>
                                      </p:cBhvr>
                                      <p:to>
                                        <p:strVal val="visible"/>
                                      </p:to>
                                    </p:set>
                                    <p:animEffect transition="in" filter="fade">
                                      <p:cBhvr>
                                        <p:cTn id="202" dur="1000"/>
                                        <p:tgtEl>
                                          <p:spTgt spid="144"/>
                                        </p:tgtEl>
                                      </p:cBhvr>
                                    </p:animEffect>
                                    <p:anim calcmode="lin" valueType="num">
                                      <p:cBhvr>
                                        <p:cTn id="203" dur="1000" fill="hold"/>
                                        <p:tgtEl>
                                          <p:spTgt spid="144"/>
                                        </p:tgtEl>
                                        <p:attrNameLst>
                                          <p:attrName>ppt_x</p:attrName>
                                        </p:attrNameLst>
                                      </p:cBhvr>
                                      <p:tavLst>
                                        <p:tav tm="0">
                                          <p:val>
                                            <p:strVal val="#ppt_x"/>
                                          </p:val>
                                        </p:tav>
                                        <p:tav tm="100000">
                                          <p:val>
                                            <p:strVal val="#ppt_x"/>
                                          </p:val>
                                        </p:tav>
                                      </p:tavLst>
                                    </p:anim>
                                    <p:anim calcmode="lin" valueType="num">
                                      <p:cBhvr>
                                        <p:cTn id="204" dur="1000" fill="hold"/>
                                        <p:tgtEl>
                                          <p:spTgt spid="144"/>
                                        </p:tgtEl>
                                        <p:attrNameLst>
                                          <p:attrName>ppt_y</p:attrName>
                                        </p:attrNameLst>
                                      </p:cBhvr>
                                      <p:tavLst>
                                        <p:tav tm="0">
                                          <p:val>
                                            <p:strVal val="#ppt_y+.1"/>
                                          </p:val>
                                        </p:tav>
                                        <p:tav tm="100000">
                                          <p:val>
                                            <p:strVal val="#ppt_y"/>
                                          </p:val>
                                        </p:tav>
                                      </p:tavLst>
                                    </p:anim>
                                  </p:childTnLst>
                                </p:cTn>
                              </p:par>
                            </p:childTnLst>
                          </p:cTn>
                        </p:par>
                        <p:par>
                          <p:cTn id="205" fill="hold">
                            <p:stCondLst>
                              <p:cond delay="41500"/>
                            </p:stCondLst>
                            <p:childTnLst>
                              <p:par>
                                <p:cTn id="206" presetID="42" presetClass="entr" presetSubtype="0" fill="hold" nodeType="afterEffect">
                                  <p:stCondLst>
                                    <p:cond delay="0"/>
                                  </p:stCondLst>
                                  <p:childTnLst>
                                    <p:set>
                                      <p:cBhvr>
                                        <p:cTn id="207" dur="1" fill="hold">
                                          <p:stCondLst>
                                            <p:cond delay="0"/>
                                          </p:stCondLst>
                                        </p:cTn>
                                        <p:tgtEl>
                                          <p:spTgt spid="96"/>
                                        </p:tgtEl>
                                        <p:attrNameLst>
                                          <p:attrName>style.visibility</p:attrName>
                                        </p:attrNameLst>
                                      </p:cBhvr>
                                      <p:to>
                                        <p:strVal val="visible"/>
                                      </p:to>
                                    </p:set>
                                    <p:animEffect transition="in" filter="fade">
                                      <p:cBhvr>
                                        <p:cTn id="208" dur="1000"/>
                                        <p:tgtEl>
                                          <p:spTgt spid="96"/>
                                        </p:tgtEl>
                                      </p:cBhvr>
                                    </p:animEffect>
                                    <p:anim calcmode="lin" valueType="num">
                                      <p:cBhvr>
                                        <p:cTn id="209" dur="1000" fill="hold"/>
                                        <p:tgtEl>
                                          <p:spTgt spid="96"/>
                                        </p:tgtEl>
                                        <p:attrNameLst>
                                          <p:attrName>ppt_x</p:attrName>
                                        </p:attrNameLst>
                                      </p:cBhvr>
                                      <p:tavLst>
                                        <p:tav tm="0">
                                          <p:val>
                                            <p:strVal val="#ppt_x"/>
                                          </p:val>
                                        </p:tav>
                                        <p:tav tm="100000">
                                          <p:val>
                                            <p:strVal val="#ppt_x"/>
                                          </p:val>
                                        </p:tav>
                                      </p:tavLst>
                                    </p:anim>
                                    <p:anim calcmode="lin" valueType="num">
                                      <p:cBhvr>
                                        <p:cTn id="210" dur="1000" fill="hold"/>
                                        <p:tgtEl>
                                          <p:spTgt spid="9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p:cNvPicPr>
          <p:nvPr/>
        </p:nvPicPr>
        <p:blipFill>
          <a:blip r:embed="rId3">
            <a:duotone>
              <a:prstClr val="black"/>
              <a:srgbClr val="002060">
                <a:tint val="45000"/>
                <a:satMod val="400000"/>
              </a:srgbClr>
            </a:duotone>
            <a:extLst>
              <a:ext uri="{28A0092B-C50C-407E-A947-70E740481C1C}">
                <a14:useLocalDpi xmlns:a14="http://schemas.microsoft.com/office/drawing/2010/main" val="0"/>
              </a:ext>
            </a:extLst>
          </a:blip>
          <a:stretch>
            <a:fillRect/>
          </a:stretch>
        </p:blipFill>
        <p:spPr>
          <a:xfrm>
            <a:off x="146304" y="731520"/>
            <a:ext cx="8851392" cy="2953512"/>
          </a:xfrm>
          <a:prstGeom prst="rect">
            <a:avLst/>
          </a:prstGeom>
          <a:effectLst>
            <a:innerShdw blurRad="63500" dist="50800" dir="13500000">
              <a:prstClr val="black">
                <a:alpha val="50000"/>
              </a:prstClr>
            </a:innerShdw>
          </a:effectLst>
        </p:spPr>
      </p:pic>
      <p:sp>
        <p:nvSpPr>
          <p:cNvPr id="4" name="Rectangle 3"/>
          <p:cNvSpPr/>
          <p:nvPr/>
        </p:nvSpPr>
        <p:spPr>
          <a:xfrm>
            <a:off x="5325295" y="0"/>
            <a:ext cx="3400424" cy="6858000"/>
          </a:xfrm>
          <a:prstGeom prst="rect">
            <a:avLst/>
          </a:prstGeom>
          <a:gradFill flip="none" rotWithShape="1">
            <a:gsLst>
              <a:gs pos="0">
                <a:schemeClr val="bg1">
                  <a:alpha val="45000"/>
                </a:schemeClr>
              </a:gs>
              <a:gs pos="100000">
                <a:schemeClr val="bg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6" name="Picture 5"/>
          <p:cNvPicPr>
            <a:picLocks/>
          </p:cNvPicPr>
          <p:nvPr/>
        </p:nvPicPr>
        <p:blipFill rotWithShape="1">
          <a:blip r:embed="rId3">
            <a:extLst>
              <a:ext uri="{28A0092B-C50C-407E-A947-70E740481C1C}">
                <a14:useLocalDpi xmlns:a14="http://schemas.microsoft.com/office/drawing/2010/main" val="0"/>
              </a:ext>
            </a:extLst>
          </a:blip>
          <a:srcRect l="58510" r="3073"/>
          <a:stretch/>
        </p:blipFill>
        <p:spPr>
          <a:xfrm>
            <a:off x="5325294" y="731520"/>
            <a:ext cx="3400425" cy="2953512"/>
          </a:xfrm>
          <a:prstGeom prst="rect">
            <a:avLst/>
          </a:prstGeom>
          <a:effectLst>
            <a:innerShdw blurRad="63500" dist="50800" dir="16200000">
              <a:prstClr val="black">
                <a:alpha val="50000"/>
              </a:prstClr>
            </a:innerShdw>
          </a:effectLst>
        </p:spPr>
      </p:pic>
      <p:sp>
        <p:nvSpPr>
          <p:cNvPr id="5" name="Rectangle 4"/>
          <p:cNvSpPr/>
          <p:nvPr/>
        </p:nvSpPr>
        <p:spPr>
          <a:xfrm>
            <a:off x="5148070" y="548650"/>
            <a:ext cx="3744455" cy="3283599"/>
          </a:xfrm>
          <a:prstGeom prst="rect">
            <a:avLst/>
          </a:prstGeom>
          <a:noFill/>
          <a:ln w="9525">
            <a:solidFill>
              <a:schemeClr val="bg1">
                <a:alpha val="3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9" name="TextBox 8"/>
          <p:cNvSpPr txBox="1"/>
          <p:nvPr/>
        </p:nvSpPr>
        <p:spPr>
          <a:xfrm>
            <a:off x="4975249" y="3889856"/>
            <a:ext cx="4168751" cy="523220"/>
          </a:xfrm>
          <a:prstGeom prst="rect">
            <a:avLst/>
          </a:prstGeom>
          <a:noFill/>
        </p:spPr>
        <p:txBody>
          <a:bodyPr wrap="square" rtlCol="0">
            <a:spAutoFit/>
          </a:bodyPr>
          <a:lstStyle/>
          <a:p>
            <a:pPr algn="ctr"/>
            <a:r>
              <a:rPr lang="en-US" sz="2800" b="1" dirty="0" smtClean="0">
                <a:solidFill>
                  <a:prstClr val="white"/>
                </a:solidFill>
                <a:latin typeface="Century" panose="02040604050505020304" pitchFamily="18" charset="0"/>
              </a:rPr>
              <a:t>ACCOMPLISHMENTS</a:t>
            </a:r>
            <a:endParaRPr lang="en-US" sz="2800" b="1" dirty="0">
              <a:solidFill>
                <a:prstClr val="white"/>
              </a:solidFill>
              <a:latin typeface="Century" panose="02040604050505020304" pitchFamily="18" charset="0"/>
            </a:endParaRPr>
          </a:p>
        </p:txBody>
      </p:sp>
      <p:sp>
        <p:nvSpPr>
          <p:cNvPr id="7" name="Content Placeholder 2"/>
          <p:cNvSpPr txBox="1">
            <a:spLocks/>
          </p:cNvSpPr>
          <p:nvPr/>
        </p:nvSpPr>
        <p:spPr bwMode="auto">
          <a:xfrm>
            <a:off x="146304" y="727048"/>
            <a:ext cx="8851392" cy="29579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marL="0" indent="0" algn="ctr" rtl="0" eaLnBrk="0" fontAlgn="base" hangingPunct="0">
              <a:spcBef>
                <a:spcPct val="20000"/>
              </a:spcBef>
              <a:spcAft>
                <a:spcPct val="0"/>
              </a:spcAft>
              <a:buNone/>
              <a:defRPr sz="2800" b="1">
                <a:solidFill>
                  <a:schemeClr val="tx1">
                    <a:tint val="75000"/>
                  </a:schemeClr>
                </a:solidFill>
                <a:latin typeface="+mn-lt"/>
                <a:ea typeface="+mn-ea"/>
                <a:cs typeface="+mn-cs"/>
              </a:defRPr>
            </a:lvl1pPr>
            <a:lvl2pPr marL="457200" indent="0" algn="ctr" rtl="0" eaLnBrk="0" fontAlgn="base" hangingPunct="0">
              <a:spcBef>
                <a:spcPct val="20000"/>
              </a:spcBef>
              <a:spcAft>
                <a:spcPct val="0"/>
              </a:spcAft>
              <a:buNone/>
              <a:defRPr sz="2400">
                <a:solidFill>
                  <a:schemeClr val="tx1">
                    <a:tint val="75000"/>
                  </a:schemeClr>
                </a:solidFill>
                <a:latin typeface="+mn-lt"/>
              </a:defRPr>
            </a:lvl2pPr>
            <a:lvl3pPr marL="914400" indent="0" algn="ctr" rtl="0" eaLnBrk="0" fontAlgn="base" hangingPunct="0">
              <a:spcBef>
                <a:spcPct val="20000"/>
              </a:spcBef>
              <a:spcAft>
                <a:spcPct val="0"/>
              </a:spcAft>
              <a:buNone/>
              <a:defRPr sz="2000">
                <a:solidFill>
                  <a:schemeClr val="tx1">
                    <a:tint val="75000"/>
                  </a:schemeClr>
                </a:solidFill>
                <a:latin typeface="+mn-lt"/>
              </a:defRPr>
            </a:lvl3pPr>
            <a:lvl4pPr marL="1371600" indent="0" algn="ctr" rtl="0" eaLnBrk="0" fontAlgn="base" hangingPunct="0">
              <a:spcBef>
                <a:spcPct val="20000"/>
              </a:spcBef>
              <a:spcAft>
                <a:spcPct val="0"/>
              </a:spcAft>
              <a:buNone/>
              <a:defRPr>
                <a:solidFill>
                  <a:schemeClr val="tx1">
                    <a:tint val="75000"/>
                  </a:schemeClr>
                </a:solidFill>
                <a:latin typeface="+mn-lt"/>
              </a:defRPr>
            </a:lvl4pPr>
            <a:lvl5pPr marL="1828800" indent="0" algn="ctr" rtl="0" eaLnBrk="0" fontAlgn="base" hangingPunct="0">
              <a:spcBef>
                <a:spcPct val="20000"/>
              </a:spcBef>
              <a:spcAft>
                <a:spcPct val="0"/>
              </a:spcAft>
              <a:buNone/>
              <a:defRPr>
                <a:solidFill>
                  <a:schemeClr val="tx1">
                    <a:tint val="75000"/>
                  </a:schemeClr>
                </a:solidFill>
                <a:latin typeface="+mn-lt"/>
              </a:defRPr>
            </a:lvl5pPr>
            <a:lvl6pPr marL="2286000" indent="0" algn="ctr" rtl="0" fontAlgn="base">
              <a:spcBef>
                <a:spcPct val="20000"/>
              </a:spcBef>
              <a:spcAft>
                <a:spcPct val="0"/>
              </a:spcAft>
              <a:buNone/>
              <a:defRPr>
                <a:solidFill>
                  <a:schemeClr val="tx1">
                    <a:tint val="75000"/>
                  </a:schemeClr>
                </a:solidFill>
                <a:latin typeface="+mn-lt"/>
              </a:defRPr>
            </a:lvl6pPr>
            <a:lvl7pPr marL="2743200" indent="0" algn="ctr" rtl="0" fontAlgn="base">
              <a:spcBef>
                <a:spcPct val="20000"/>
              </a:spcBef>
              <a:spcAft>
                <a:spcPct val="0"/>
              </a:spcAft>
              <a:buNone/>
              <a:defRPr>
                <a:solidFill>
                  <a:schemeClr val="tx1">
                    <a:tint val="75000"/>
                  </a:schemeClr>
                </a:solidFill>
                <a:latin typeface="+mn-lt"/>
              </a:defRPr>
            </a:lvl7pPr>
            <a:lvl8pPr marL="3200400" indent="0" algn="ctr" rtl="0" fontAlgn="base">
              <a:spcBef>
                <a:spcPct val="20000"/>
              </a:spcBef>
              <a:spcAft>
                <a:spcPct val="0"/>
              </a:spcAft>
              <a:buNone/>
              <a:defRPr>
                <a:solidFill>
                  <a:schemeClr val="tx1">
                    <a:tint val="75000"/>
                  </a:schemeClr>
                </a:solidFill>
                <a:latin typeface="+mn-lt"/>
              </a:defRPr>
            </a:lvl8pPr>
            <a:lvl9pPr marL="3657600" indent="0" algn="ctr" rtl="0" fontAlgn="base">
              <a:spcBef>
                <a:spcPct val="20000"/>
              </a:spcBef>
              <a:spcAft>
                <a:spcPct val="0"/>
              </a:spcAft>
              <a:buNone/>
              <a:defRPr>
                <a:solidFill>
                  <a:schemeClr val="tx1">
                    <a:tint val="75000"/>
                  </a:schemeClr>
                </a:solidFill>
                <a:latin typeface="+mn-lt"/>
              </a:defRPr>
            </a:lvl9pPr>
          </a:lstStyle>
          <a:p>
            <a:pPr algn="l"/>
            <a:r>
              <a:rPr lang="en-US" dirty="0">
                <a:solidFill>
                  <a:schemeClr val="tx1"/>
                </a:solidFill>
                <a:latin typeface="Myriad Pro" pitchFamily="34" charset="0"/>
                <a:ea typeface="Adobe Kaiti Std R" pitchFamily="18" charset="-128"/>
              </a:rPr>
              <a:t>Developed Guideline Documents for flight inspection activities</a:t>
            </a:r>
          </a:p>
        </p:txBody>
      </p:sp>
      <p:sp>
        <p:nvSpPr>
          <p:cNvPr id="10" name="Content Placeholder 2"/>
          <p:cNvSpPr txBox="1">
            <a:spLocks/>
          </p:cNvSpPr>
          <p:nvPr/>
        </p:nvSpPr>
        <p:spPr bwMode="auto">
          <a:xfrm>
            <a:off x="146304" y="731520"/>
            <a:ext cx="8851392" cy="29579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marL="0" indent="0" algn="ctr" rtl="0" eaLnBrk="0" fontAlgn="base" hangingPunct="0">
              <a:spcBef>
                <a:spcPct val="20000"/>
              </a:spcBef>
              <a:spcAft>
                <a:spcPct val="0"/>
              </a:spcAft>
              <a:buNone/>
              <a:defRPr sz="2800" b="1">
                <a:solidFill>
                  <a:schemeClr val="tx1">
                    <a:tint val="75000"/>
                  </a:schemeClr>
                </a:solidFill>
                <a:latin typeface="+mn-lt"/>
                <a:ea typeface="+mn-ea"/>
                <a:cs typeface="+mn-cs"/>
              </a:defRPr>
            </a:lvl1pPr>
            <a:lvl2pPr marL="457200" indent="0" algn="ctr" rtl="0" eaLnBrk="0" fontAlgn="base" hangingPunct="0">
              <a:spcBef>
                <a:spcPct val="20000"/>
              </a:spcBef>
              <a:spcAft>
                <a:spcPct val="0"/>
              </a:spcAft>
              <a:buNone/>
              <a:defRPr sz="2400">
                <a:solidFill>
                  <a:schemeClr val="tx1">
                    <a:tint val="75000"/>
                  </a:schemeClr>
                </a:solidFill>
                <a:latin typeface="+mn-lt"/>
              </a:defRPr>
            </a:lvl2pPr>
            <a:lvl3pPr marL="914400" indent="0" algn="ctr" rtl="0" eaLnBrk="0" fontAlgn="base" hangingPunct="0">
              <a:spcBef>
                <a:spcPct val="20000"/>
              </a:spcBef>
              <a:spcAft>
                <a:spcPct val="0"/>
              </a:spcAft>
              <a:buNone/>
              <a:defRPr sz="2000">
                <a:solidFill>
                  <a:schemeClr val="tx1">
                    <a:tint val="75000"/>
                  </a:schemeClr>
                </a:solidFill>
                <a:latin typeface="+mn-lt"/>
              </a:defRPr>
            </a:lvl3pPr>
            <a:lvl4pPr marL="1371600" indent="0" algn="ctr" rtl="0" eaLnBrk="0" fontAlgn="base" hangingPunct="0">
              <a:spcBef>
                <a:spcPct val="20000"/>
              </a:spcBef>
              <a:spcAft>
                <a:spcPct val="0"/>
              </a:spcAft>
              <a:buNone/>
              <a:defRPr>
                <a:solidFill>
                  <a:schemeClr val="tx1">
                    <a:tint val="75000"/>
                  </a:schemeClr>
                </a:solidFill>
                <a:latin typeface="+mn-lt"/>
              </a:defRPr>
            </a:lvl4pPr>
            <a:lvl5pPr marL="1828800" indent="0" algn="ctr" rtl="0" eaLnBrk="0" fontAlgn="base" hangingPunct="0">
              <a:spcBef>
                <a:spcPct val="20000"/>
              </a:spcBef>
              <a:spcAft>
                <a:spcPct val="0"/>
              </a:spcAft>
              <a:buNone/>
              <a:defRPr>
                <a:solidFill>
                  <a:schemeClr val="tx1">
                    <a:tint val="75000"/>
                  </a:schemeClr>
                </a:solidFill>
                <a:latin typeface="+mn-lt"/>
              </a:defRPr>
            </a:lvl5pPr>
            <a:lvl6pPr marL="2286000" indent="0" algn="ctr" rtl="0" fontAlgn="base">
              <a:spcBef>
                <a:spcPct val="20000"/>
              </a:spcBef>
              <a:spcAft>
                <a:spcPct val="0"/>
              </a:spcAft>
              <a:buNone/>
              <a:defRPr>
                <a:solidFill>
                  <a:schemeClr val="tx1">
                    <a:tint val="75000"/>
                  </a:schemeClr>
                </a:solidFill>
                <a:latin typeface="+mn-lt"/>
              </a:defRPr>
            </a:lvl6pPr>
            <a:lvl7pPr marL="2743200" indent="0" algn="ctr" rtl="0" fontAlgn="base">
              <a:spcBef>
                <a:spcPct val="20000"/>
              </a:spcBef>
              <a:spcAft>
                <a:spcPct val="0"/>
              </a:spcAft>
              <a:buNone/>
              <a:defRPr>
                <a:solidFill>
                  <a:schemeClr val="tx1">
                    <a:tint val="75000"/>
                  </a:schemeClr>
                </a:solidFill>
                <a:latin typeface="+mn-lt"/>
              </a:defRPr>
            </a:lvl7pPr>
            <a:lvl8pPr marL="3200400" indent="0" algn="ctr" rtl="0" fontAlgn="base">
              <a:spcBef>
                <a:spcPct val="20000"/>
              </a:spcBef>
              <a:spcAft>
                <a:spcPct val="0"/>
              </a:spcAft>
              <a:buNone/>
              <a:defRPr>
                <a:solidFill>
                  <a:schemeClr val="tx1">
                    <a:tint val="75000"/>
                  </a:schemeClr>
                </a:solidFill>
                <a:latin typeface="+mn-lt"/>
              </a:defRPr>
            </a:lvl8pPr>
            <a:lvl9pPr marL="3657600" indent="0" algn="ctr" rtl="0" fontAlgn="base">
              <a:spcBef>
                <a:spcPct val="20000"/>
              </a:spcBef>
              <a:spcAft>
                <a:spcPct val="0"/>
              </a:spcAft>
              <a:buNone/>
              <a:defRPr>
                <a:solidFill>
                  <a:schemeClr val="tx1">
                    <a:tint val="75000"/>
                  </a:schemeClr>
                </a:solidFill>
                <a:latin typeface="+mn-lt"/>
              </a:defRPr>
            </a:lvl9pPr>
          </a:lstStyle>
          <a:p>
            <a:pPr algn="l"/>
            <a:r>
              <a:rPr lang="en-US" dirty="0">
                <a:solidFill>
                  <a:schemeClr val="tx1"/>
                </a:solidFill>
                <a:latin typeface="Myriad Pro" pitchFamily="34" charset="0"/>
                <a:ea typeface="Adobe Kaiti Std R" pitchFamily="18" charset="-128"/>
              </a:rPr>
              <a:t>Developed the International Committee for Airspace Standards and Calibration Internet Web Site</a:t>
            </a:r>
          </a:p>
        </p:txBody>
      </p:sp>
      <p:sp>
        <p:nvSpPr>
          <p:cNvPr id="11" name="Content Placeholder 2"/>
          <p:cNvSpPr txBox="1">
            <a:spLocks/>
          </p:cNvSpPr>
          <p:nvPr/>
        </p:nvSpPr>
        <p:spPr bwMode="auto">
          <a:xfrm>
            <a:off x="146304" y="735992"/>
            <a:ext cx="8851392" cy="29579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marL="0" indent="0" algn="ctr" rtl="0" eaLnBrk="0" fontAlgn="base" hangingPunct="0">
              <a:spcBef>
                <a:spcPct val="20000"/>
              </a:spcBef>
              <a:spcAft>
                <a:spcPct val="0"/>
              </a:spcAft>
              <a:buNone/>
              <a:defRPr sz="2800" b="1">
                <a:solidFill>
                  <a:schemeClr val="tx1">
                    <a:tint val="75000"/>
                  </a:schemeClr>
                </a:solidFill>
                <a:latin typeface="+mn-lt"/>
                <a:ea typeface="+mn-ea"/>
                <a:cs typeface="+mn-cs"/>
              </a:defRPr>
            </a:lvl1pPr>
            <a:lvl2pPr marL="457200" indent="0" algn="ctr" rtl="0" eaLnBrk="0" fontAlgn="base" hangingPunct="0">
              <a:spcBef>
                <a:spcPct val="20000"/>
              </a:spcBef>
              <a:spcAft>
                <a:spcPct val="0"/>
              </a:spcAft>
              <a:buNone/>
              <a:defRPr sz="2400">
                <a:solidFill>
                  <a:schemeClr val="tx1">
                    <a:tint val="75000"/>
                  </a:schemeClr>
                </a:solidFill>
                <a:latin typeface="+mn-lt"/>
              </a:defRPr>
            </a:lvl2pPr>
            <a:lvl3pPr marL="914400" indent="0" algn="ctr" rtl="0" eaLnBrk="0" fontAlgn="base" hangingPunct="0">
              <a:spcBef>
                <a:spcPct val="20000"/>
              </a:spcBef>
              <a:spcAft>
                <a:spcPct val="0"/>
              </a:spcAft>
              <a:buNone/>
              <a:defRPr sz="2000">
                <a:solidFill>
                  <a:schemeClr val="tx1">
                    <a:tint val="75000"/>
                  </a:schemeClr>
                </a:solidFill>
                <a:latin typeface="+mn-lt"/>
              </a:defRPr>
            </a:lvl3pPr>
            <a:lvl4pPr marL="1371600" indent="0" algn="ctr" rtl="0" eaLnBrk="0" fontAlgn="base" hangingPunct="0">
              <a:spcBef>
                <a:spcPct val="20000"/>
              </a:spcBef>
              <a:spcAft>
                <a:spcPct val="0"/>
              </a:spcAft>
              <a:buNone/>
              <a:defRPr>
                <a:solidFill>
                  <a:schemeClr val="tx1">
                    <a:tint val="75000"/>
                  </a:schemeClr>
                </a:solidFill>
                <a:latin typeface="+mn-lt"/>
              </a:defRPr>
            </a:lvl4pPr>
            <a:lvl5pPr marL="1828800" indent="0" algn="ctr" rtl="0" eaLnBrk="0" fontAlgn="base" hangingPunct="0">
              <a:spcBef>
                <a:spcPct val="20000"/>
              </a:spcBef>
              <a:spcAft>
                <a:spcPct val="0"/>
              </a:spcAft>
              <a:buNone/>
              <a:defRPr>
                <a:solidFill>
                  <a:schemeClr val="tx1">
                    <a:tint val="75000"/>
                  </a:schemeClr>
                </a:solidFill>
                <a:latin typeface="+mn-lt"/>
              </a:defRPr>
            </a:lvl5pPr>
            <a:lvl6pPr marL="2286000" indent="0" algn="ctr" rtl="0" fontAlgn="base">
              <a:spcBef>
                <a:spcPct val="20000"/>
              </a:spcBef>
              <a:spcAft>
                <a:spcPct val="0"/>
              </a:spcAft>
              <a:buNone/>
              <a:defRPr>
                <a:solidFill>
                  <a:schemeClr val="tx1">
                    <a:tint val="75000"/>
                  </a:schemeClr>
                </a:solidFill>
                <a:latin typeface="+mn-lt"/>
              </a:defRPr>
            </a:lvl6pPr>
            <a:lvl7pPr marL="2743200" indent="0" algn="ctr" rtl="0" fontAlgn="base">
              <a:spcBef>
                <a:spcPct val="20000"/>
              </a:spcBef>
              <a:spcAft>
                <a:spcPct val="0"/>
              </a:spcAft>
              <a:buNone/>
              <a:defRPr>
                <a:solidFill>
                  <a:schemeClr val="tx1">
                    <a:tint val="75000"/>
                  </a:schemeClr>
                </a:solidFill>
                <a:latin typeface="+mn-lt"/>
              </a:defRPr>
            </a:lvl7pPr>
            <a:lvl8pPr marL="3200400" indent="0" algn="ctr" rtl="0" fontAlgn="base">
              <a:spcBef>
                <a:spcPct val="20000"/>
              </a:spcBef>
              <a:spcAft>
                <a:spcPct val="0"/>
              </a:spcAft>
              <a:buNone/>
              <a:defRPr>
                <a:solidFill>
                  <a:schemeClr val="tx1">
                    <a:tint val="75000"/>
                  </a:schemeClr>
                </a:solidFill>
                <a:latin typeface="+mn-lt"/>
              </a:defRPr>
            </a:lvl8pPr>
            <a:lvl9pPr marL="3657600" indent="0" algn="ctr" rtl="0" fontAlgn="base">
              <a:spcBef>
                <a:spcPct val="20000"/>
              </a:spcBef>
              <a:spcAft>
                <a:spcPct val="0"/>
              </a:spcAft>
              <a:buNone/>
              <a:defRPr>
                <a:solidFill>
                  <a:schemeClr val="tx1">
                    <a:tint val="75000"/>
                  </a:schemeClr>
                </a:solidFill>
                <a:latin typeface="+mn-lt"/>
              </a:defRPr>
            </a:lvl9pPr>
          </a:lstStyle>
          <a:p>
            <a:pPr algn="l"/>
            <a:r>
              <a:rPr lang="en-US" dirty="0">
                <a:solidFill>
                  <a:schemeClr val="tx1"/>
                </a:solidFill>
                <a:latin typeface="Myriad Pro" pitchFamily="34" charset="0"/>
                <a:ea typeface="Adobe Kaiti Std R" pitchFamily="18" charset="-128"/>
              </a:rPr>
              <a:t>Supported all International Flight Inspection Symposiums since </a:t>
            </a:r>
            <a:r>
              <a:rPr lang="en-US" dirty="0" smtClean="0">
                <a:solidFill>
                  <a:schemeClr val="tx1"/>
                </a:solidFill>
                <a:latin typeface="Myriad Pro" pitchFamily="34" charset="0"/>
                <a:ea typeface="Adobe Kaiti Std R" pitchFamily="18" charset="-128"/>
              </a:rPr>
              <a:t>1996</a:t>
            </a:r>
            <a:endParaRPr lang="en-US" dirty="0">
              <a:solidFill>
                <a:schemeClr val="tx1"/>
              </a:solidFill>
              <a:latin typeface="Myriad Pro" pitchFamily="34" charset="0"/>
              <a:ea typeface="Adobe Kaiti Std R" pitchFamily="18" charset="-128"/>
            </a:endParaRPr>
          </a:p>
        </p:txBody>
      </p:sp>
      <p:sp>
        <p:nvSpPr>
          <p:cNvPr id="13" name="Content Placeholder 2"/>
          <p:cNvSpPr txBox="1">
            <a:spLocks/>
          </p:cNvSpPr>
          <p:nvPr/>
        </p:nvSpPr>
        <p:spPr bwMode="auto">
          <a:xfrm>
            <a:off x="146304" y="731519"/>
            <a:ext cx="8851392" cy="29579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marL="0" indent="0" algn="ctr" rtl="0" eaLnBrk="0" fontAlgn="base" hangingPunct="0">
              <a:spcBef>
                <a:spcPct val="20000"/>
              </a:spcBef>
              <a:spcAft>
                <a:spcPct val="0"/>
              </a:spcAft>
              <a:buNone/>
              <a:defRPr sz="2800" b="1">
                <a:solidFill>
                  <a:schemeClr val="tx1">
                    <a:tint val="75000"/>
                  </a:schemeClr>
                </a:solidFill>
                <a:latin typeface="+mn-lt"/>
                <a:ea typeface="+mn-ea"/>
                <a:cs typeface="+mn-cs"/>
              </a:defRPr>
            </a:lvl1pPr>
            <a:lvl2pPr marL="457200" indent="0" algn="ctr" rtl="0" eaLnBrk="0" fontAlgn="base" hangingPunct="0">
              <a:spcBef>
                <a:spcPct val="20000"/>
              </a:spcBef>
              <a:spcAft>
                <a:spcPct val="0"/>
              </a:spcAft>
              <a:buNone/>
              <a:defRPr sz="2400">
                <a:solidFill>
                  <a:schemeClr val="tx1">
                    <a:tint val="75000"/>
                  </a:schemeClr>
                </a:solidFill>
                <a:latin typeface="+mn-lt"/>
              </a:defRPr>
            </a:lvl2pPr>
            <a:lvl3pPr marL="914400" indent="0" algn="ctr" rtl="0" eaLnBrk="0" fontAlgn="base" hangingPunct="0">
              <a:spcBef>
                <a:spcPct val="20000"/>
              </a:spcBef>
              <a:spcAft>
                <a:spcPct val="0"/>
              </a:spcAft>
              <a:buNone/>
              <a:defRPr sz="2000">
                <a:solidFill>
                  <a:schemeClr val="tx1">
                    <a:tint val="75000"/>
                  </a:schemeClr>
                </a:solidFill>
                <a:latin typeface="+mn-lt"/>
              </a:defRPr>
            </a:lvl3pPr>
            <a:lvl4pPr marL="1371600" indent="0" algn="ctr" rtl="0" eaLnBrk="0" fontAlgn="base" hangingPunct="0">
              <a:spcBef>
                <a:spcPct val="20000"/>
              </a:spcBef>
              <a:spcAft>
                <a:spcPct val="0"/>
              </a:spcAft>
              <a:buNone/>
              <a:defRPr>
                <a:solidFill>
                  <a:schemeClr val="tx1">
                    <a:tint val="75000"/>
                  </a:schemeClr>
                </a:solidFill>
                <a:latin typeface="+mn-lt"/>
              </a:defRPr>
            </a:lvl4pPr>
            <a:lvl5pPr marL="1828800" indent="0" algn="ctr" rtl="0" eaLnBrk="0" fontAlgn="base" hangingPunct="0">
              <a:spcBef>
                <a:spcPct val="20000"/>
              </a:spcBef>
              <a:spcAft>
                <a:spcPct val="0"/>
              </a:spcAft>
              <a:buNone/>
              <a:defRPr>
                <a:solidFill>
                  <a:schemeClr val="tx1">
                    <a:tint val="75000"/>
                  </a:schemeClr>
                </a:solidFill>
                <a:latin typeface="+mn-lt"/>
              </a:defRPr>
            </a:lvl5pPr>
            <a:lvl6pPr marL="2286000" indent="0" algn="ctr" rtl="0" fontAlgn="base">
              <a:spcBef>
                <a:spcPct val="20000"/>
              </a:spcBef>
              <a:spcAft>
                <a:spcPct val="0"/>
              </a:spcAft>
              <a:buNone/>
              <a:defRPr>
                <a:solidFill>
                  <a:schemeClr val="tx1">
                    <a:tint val="75000"/>
                  </a:schemeClr>
                </a:solidFill>
                <a:latin typeface="+mn-lt"/>
              </a:defRPr>
            </a:lvl6pPr>
            <a:lvl7pPr marL="2743200" indent="0" algn="ctr" rtl="0" fontAlgn="base">
              <a:spcBef>
                <a:spcPct val="20000"/>
              </a:spcBef>
              <a:spcAft>
                <a:spcPct val="0"/>
              </a:spcAft>
              <a:buNone/>
              <a:defRPr>
                <a:solidFill>
                  <a:schemeClr val="tx1">
                    <a:tint val="75000"/>
                  </a:schemeClr>
                </a:solidFill>
                <a:latin typeface="+mn-lt"/>
              </a:defRPr>
            </a:lvl7pPr>
            <a:lvl8pPr marL="3200400" indent="0" algn="ctr" rtl="0" fontAlgn="base">
              <a:spcBef>
                <a:spcPct val="20000"/>
              </a:spcBef>
              <a:spcAft>
                <a:spcPct val="0"/>
              </a:spcAft>
              <a:buNone/>
              <a:defRPr>
                <a:solidFill>
                  <a:schemeClr val="tx1">
                    <a:tint val="75000"/>
                  </a:schemeClr>
                </a:solidFill>
                <a:latin typeface="+mn-lt"/>
              </a:defRPr>
            </a:lvl8pPr>
            <a:lvl9pPr marL="3657600" indent="0" algn="ctr" rtl="0" fontAlgn="base">
              <a:spcBef>
                <a:spcPct val="20000"/>
              </a:spcBef>
              <a:spcAft>
                <a:spcPct val="0"/>
              </a:spcAft>
              <a:buNone/>
              <a:defRPr>
                <a:solidFill>
                  <a:schemeClr val="tx1">
                    <a:tint val="75000"/>
                  </a:schemeClr>
                </a:solidFill>
                <a:latin typeface="+mn-lt"/>
              </a:defRPr>
            </a:lvl9pPr>
          </a:lstStyle>
          <a:p>
            <a:pPr algn="l"/>
            <a:r>
              <a:rPr lang="en-US" dirty="0">
                <a:solidFill>
                  <a:schemeClr val="tx1"/>
                </a:solidFill>
                <a:latin typeface="Myriad Pro" pitchFamily="34" charset="0"/>
                <a:ea typeface="Adobe Kaiti Std R" pitchFamily="18" charset="-128"/>
              </a:rPr>
              <a:t>Presented ILS Reference Datum Height (ILS/RDH/TCH) Ambiguity Study to ICAO</a:t>
            </a:r>
          </a:p>
        </p:txBody>
      </p:sp>
      <p:sp>
        <p:nvSpPr>
          <p:cNvPr id="12" name="Content Placeholder 2"/>
          <p:cNvSpPr txBox="1">
            <a:spLocks/>
          </p:cNvSpPr>
          <p:nvPr/>
        </p:nvSpPr>
        <p:spPr bwMode="auto">
          <a:xfrm>
            <a:off x="148183" y="737799"/>
            <a:ext cx="8851392" cy="29579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marL="0" indent="0" algn="ctr" rtl="0" eaLnBrk="0" fontAlgn="base" hangingPunct="0">
              <a:spcBef>
                <a:spcPct val="20000"/>
              </a:spcBef>
              <a:spcAft>
                <a:spcPct val="0"/>
              </a:spcAft>
              <a:buNone/>
              <a:defRPr sz="2800" b="1">
                <a:solidFill>
                  <a:schemeClr val="tx1">
                    <a:tint val="75000"/>
                  </a:schemeClr>
                </a:solidFill>
                <a:latin typeface="+mn-lt"/>
                <a:ea typeface="+mn-ea"/>
                <a:cs typeface="+mn-cs"/>
              </a:defRPr>
            </a:lvl1pPr>
            <a:lvl2pPr marL="457200" indent="0" algn="ctr" rtl="0" eaLnBrk="0" fontAlgn="base" hangingPunct="0">
              <a:spcBef>
                <a:spcPct val="20000"/>
              </a:spcBef>
              <a:spcAft>
                <a:spcPct val="0"/>
              </a:spcAft>
              <a:buNone/>
              <a:defRPr sz="2400">
                <a:solidFill>
                  <a:schemeClr val="tx1">
                    <a:tint val="75000"/>
                  </a:schemeClr>
                </a:solidFill>
                <a:latin typeface="+mn-lt"/>
              </a:defRPr>
            </a:lvl2pPr>
            <a:lvl3pPr marL="914400" indent="0" algn="ctr" rtl="0" eaLnBrk="0" fontAlgn="base" hangingPunct="0">
              <a:spcBef>
                <a:spcPct val="20000"/>
              </a:spcBef>
              <a:spcAft>
                <a:spcPct val="0"/>
              </a:spcAft>
              <a:buNone/>
              <a:defRPr sz="2000">
                <a:solidFill>
                  <a:schemeClr val="tx1">
                    <a:tint val="75000"/>
                  </a:schemeClr>
                </a:solidFill>
                <a:latin typeface="+mn-lt"/>
              </a:defRPr>
            </a:lvl3pPr>
            <a:lvl4pPr marL="1371600" indent="0" algn="ctr" rtl="0" eaLnBrk="0" fontAlgn="base" hangingPunct="0">
              <a:spcBef>
                <a:spcPct val="20000"/>
              </a:spcBef>
              <a:spcAft>
                <a:spcPct val="0"/>
              </a:spcAft>
              <a:buNone/>
              <a:defRPr>
                <a:solidFill>
                  <a:schemeClr val="tx1">
                    <a:tint val="75000"/>
                  </a:schemeClr>
                </a:solidFill>
                <a:latin typeface="+mn-lt"/>
              </a:defRPr>
            </a:lvl4pPr>
            <a:lvl5pPr marL="1828800" indent="0" algn="ctr" rtl="0" eaLnBrk="0" fontAlgn="base" hangingPunct="0">
              <a:spcBef>
                <a:spcPct val="20000"/>
              </a:spcBef>
              <a:spcAft>
                <a:spcPct val="0"/>
              </a:spcAft>
              <a:buNone/>
              <a:defRPr>
                <a:solidFill>
                  <a:schemeClr val="tx1">
                    <a:tint val="75000"/>
                  </a:schemeClr>
                </a:solidFill>
                <a:latin typeface="+mn-lt"/>
              </a:defRPr>
            </a:lvl5pPr>
            <a:lvl6pPr marL="2286000" indent="0" algn="ctr" rtl="0" fontAlgn="base">
              <a:spcBef>
                <a:spcPct val="20000"/>
              </a:spcBef>
              <a:spcAft>
                <a:spcPct val="0"/>
              </a:spcAft>
              <a:buNone/>
              <a:defRPr>
                <a:solidFill>
                  <a:schemeClr val="tx1">
                    <a:tint val="75000"/>
                  </a:schemeClr>
                </a:solidFill>
                <a:latin typeface="+mn-lt"/>
              </a:defRPr>
            </a:lvl6pPr>
            <a:lvl7pPr marL="2743200" indent="0" algn="ctr" rtl="0" fontAlgn="base">
              <a:spcBef>
                <a:spcPct val="20000"/>
              </a:spcBef>
              <a:spcAft>
                <a:spcPct val="0"/>
              </a:spcAft>
              <a:buNone/>
              <a:defRPr>
                <a:solidFill>
                  <a:schemeClr val="tx1">
                    <a:tint val="75000"/>
                  </a:schemeClr>
                </a:solidFill>
                <a:latin typeface="+mn-lt"/>
              </a:defRPr>
            </a:lvl7pPr>
            <a:lvl8pPr marL="3200400" indent="0" algn="ctr" rtl="0" fontAlgn="base">
              <a:spcBef>
                <a:spcPct val="20000"/>
              </a:spcBef>
              <a:spcAft>
                <a:spcPct val="0"/>
              </a:spcAft>
              <a:buNone/>
              <a:defRPr>
                <a:solidFill>
                  <a:schemeClr val="tx1">
                    <a:tint val="75000"/>
                  </a:schemeClr>
                </a:solidFill>
                <a:latin typeface="+mn-lt"/>
              </a:defRPr>
            </a:lvl8pPr>
            <a:lvl9pPr marL="3657600" indent="0" algn="ctr" rtl="0" fontAlgn="base">
              <a:spcBef>
                <a:spcPct val="20000"/>
              </a:spcBef>
              <a:spcAft>
                <a:spcPct val="0"/>
              </a:spcAft>
              <a:buNone/>
              <a:defRPr>
                <a:solidFill>
                  <a:schemeClr val="tx1">
                    <a:tint val="75000"/>
                  </a:schemeClr>
                </a:solidFill>
                <a:latin typeface="+mn-lt"/>
              </a:defRPr>
            </a:lvl9pPr>
          </a:lstStyle>
          <a:p>
            <a:pPr algn="l"/>
            <a:r>
              <a:rPr lang="en-US" dirty="0">
                <a:solidFill>
                  <a:schemeClr val="tx1"/>
                </a:solidFill>
                <a:latin typeface="Myriad Pro" pitchFamily="34" charset="0"/>
                <a:ea typeface="Adobe Kaiti Std R" pitchFamily="18" charset="-128"/>
              </a:rPr>
              <a:t>Published articles in the ICAO Journal </a:t>
            </a:r>
          </a:p>
        </p:txBody>
      </p:sp>
      <p:sp>
        <p:nvSpPr>
          <p:cNvPr id="14" name="Content Placeholder 2"/>
          <p:cNvSpPr txBox="1">
            <a:spLocks/>
          </p:cNvSpPr>
          <p:nvPr/>
        </p:nvSpPr>
        <p:spPr bwMode="auto">
          <a:xfrm>
            <a:off x="150329" y="735539"/>
            <a:ext cx="8851392" cy="29579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marL="0" indent="0" algn="ctr" rtl="0" eaLnBrk="0" fontAlgn="base" hangingPunct="0">
              <a:spcBef>
                <a:spcPct val="20000"/>
              </a:spcBef>
              <a:spcAft>
                <a:spcPct val="0"/>
              </a:spcAft>
              <a:buNone/>
              <a:defRPr sz="2800" b="1">
                <a:solidFill>
                  <a:schemeClr val="tx1">
                    <a:tint val="75000"/>
                  </a:schemeClr>
                </a:solidFill>
                <a:latin typeface="+mn-lt"/>
                <a:ea typeface="+mn-ea"/>
                <a:cs typeface="+mn-cs"/>
              </a:defRPr>
            </a:lvl1pPr>
            <a:lvl2pPr marL="457200" indent="0" algn="ctr" rtl="0" eaLnBrk="0" fontAlgn="base" hangingPunct="0">
              <a:spcBef>
                <a:spcPct val="20000"/>
              </a:spcBef>
              <a:spcAft>
                <a:spcPct val="0"/>
              </a:spcAft>
              <a:buNone/>
              <a:defRPr sz="2400">
                <a:solidFill>
                  <a:schemeClr val="tx1">
                    <a:tint val="75000"/>
                  </a:schemeClr>
                </a:solidFill>
                <a:latin typeface="+mn-lt"/>
              </a:defRPr>
            </a:lvl2pPr>
            <a:lvl3pPr marL="914400" indent="0" algn="ctr" rtl="0" eaLnBrk="0" fontAlgn="base" hangingPunct="0">
              <a:spcBef>
                <a:spcPct val="20000"/>
              </a:spcBef>
              <a:spcAft>
                <a:spcPct val="0"/>
              </a:spcAft>
              <a:buNone/>
              <a:defRPr sz="2000">
                <a:solidFill>
                  <a:schemeClr val="tx1">
                    <a:tint val="75000"/>
                  </a:schemeClr>
                </a:solidFill>
                <a:latin typeface="+mn-lt"/>
              </a:defRPr>
            </a:lvl3pPr>
            <a:lvl4pPr marL="1371600" indent="0" algn="ctr" rtl="0" eaLnBrk="0" fontAlgn="base" hangingPunct="0">
              <a:spcBef>
                <a:spcPct val="20000"/>
              </a:spcBef>
              <a:spcAft>
                <a:spcPct val="0"/>
              </a:spcAft>
              <a:buNone/>
              <a:defRPr>
                <a:solidFill>
                  <a:schemeClr val="tx1">
                    <a:tint val="75000"/>
                  </a:schemeClr>
                </a:solidFill>
                <a:latin typeface="+mn-lt"/>
              </a:defRPr>
            </a:lvl4pPr>
            <a:lvl5pPr marL="1828800" indent="0" algn="ctr" rtl="0" eaLnBrk="0" fontAlgn="base" hangingPunct="0">
              <a:spcBef>
                <a:spcPct val="20000"/>
              </a:spcBef>
              <a:spcAft>
                <a:spcPct val="0"/>
              </a:spcAft>
              <a:buNone/>
              <a:defRPr>
                <a:solidFill>
                  <a:schemeClr val="tx1">
                    <a:tint val="75000"/>
                  </a:schemeClr>
                </a:solidFill>
                <a:latin typeface="+mn-lt"/>
              </a:defRPr>
            </a:lvl5pPr>
            <a:lvl6pPr marL="2286000" indent="0" algn="ctr" rtl="0" fontAlgn="base">
              <a:spcBef>
                <a:spcPct val="20000"/>
              </a:spcBef>
              <a:spcAft>
                <a:spcPct val="0"/>
              </a:spcAft>
              <a:buNone/>
              <a:defRPr>
                <a:solidFill>
                  <a:schemeClr val="tx1">
                    <a:tint val="75000"/>
                  </a:schemeClr>
                </a:solidFill>
                <a:latin typeface="+mn-lt"/>
              </a:defRPr>
            </a:lvl6pPr>
            <a:lvl7pPr marL="2743200" indent="0" algn="ctr" rtl="0" fontAlgn="base">
              <a:spcBef>
                <a:spcPct val="20000"/>
              </a:spcBef>
              <a:spcAft>
                <a:spcPct val="0"/>
              </a:spcAft>
              <a:buNone/>
              <a:defRPr>
                <a:solidFill>
                  <a:schemeClr val="tx1">
                    <a:tint val="75000"/>
                  </a:schemeClr>
                </a:solidFill>
                <a:latin typeface="+mn-lt"/>
              </a:defRPr>
            </a:lvl7pPr>
            <a:lvl8pPr marL="3200400" indent="0" algn="ctr" rtl="0" fontAlgn="base">
              <a:spcBef>
                <a:spcPct val="20000"/>
              </a:spcBef>
              <a:spcAft>
                <a:spcPct val="0"/>
              </a:spcAft>
              <a:buNone/>
              <a:defRPr>
                <a:solidFill>
                  <a:schemeClr val="tx1">
                    <a:tint val="75000"/>
                  </a:schemeClr>
                </a:solidFill>
                <a:latin typeface="+mn-lt"/>
              </a:defRPr>
            </a:lvl8pPr>
            <a:lvl9pPr marL="3657600" indent="0" algn="ctr" rtl="0" fontAlgn="base">
              <a:spcBef>
                <a:spcPct val="20000"/>
              </a:spcBef>
              <a:spcAft>
                <a:spcPct val="0"/>
              </a:spcAft>
              <a:buNone/>
              <a:defRPr>
                <a:solidFill>
                  <a:schemeClr val="tx1">
                    <a:tint val="75000"/>
                  </a:schemeClr>
                </a:solidFill>
                <a:latin typeface="+mn-lt"/>
              </a:defRPr>
            </a:lvl9pPr>
          </a:lstStyle>
          <a:p>
            <a:pPr algn="l"/>
            <a:r>
              <a:rPr lang="en-US" dirty="0">
                <a:solidFill>
                  <a:schemeClr val="tx1"/>
                </a:solidFill>
                <a:latin typeface="Myriad Pro" pitchFamily="34" charset="0"/>
                <a:ea typeface="Adobe Kaiti Std R" pitchFamily="18" charset="-128"/>
              </a:rPr>
              <a:t>ICASC originated guidance material for Quality Assurance Manual, DOC 9906; Volume 5,Validation of Instrument Flight Procedures and Volume 6 Flight Validation Pilot Training and Evaluation</a:t>
            </a:r>
          </a:p>
        </p:txBody>
      </p:sp>
    </p:spTree>
    <p:extLst>
      <p:ext uri="{BB962C8B-B14F-4D97-AF65-F5344CB8AC3E}">
        <p14:creationId xmlns:p14="http://schemas.microsoft.com/office/powerpoint/2010/main" val="1374671270"/>
      </p:ext>
    </p:extLst>
  </p:cSld>
  <p:clrMapOvr>
    <a:masterClrMapping/>
  </p:clrMapOvr>
  <p:transition spd="med" advTm="43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1"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0" presetClass="path" presetSubtype="0" accel="50000" decel="50000" fill="hold" grpId="0" nodeType="withEffect">
                                  <p:stCondLst>
                                    <p:cond delay="0"/>
                                  </p:stCondLst>
                                  <p:childTnLst>
                                    <p:animMotion origin="layout" path="M -0.90261 -4.07956E-6 L 0.19479 -4.07956E-6 L 1.38889E-6 -4.07956E-6 " pathEditMode="relative" ptsTypes="AAA">
                                      <p:cBhvr>
                                        <p:cTn id="8" dur="2000" fill="hold"/>
                                        <p:tgtEl>
                                          <p:spTgt spid="5"/>
                                        </p:tgtEl>
                                        <p:attrNameLst>
                                          <p:attrName>ppt_x</p:attrName>
                                          <p:attrName>ppt_y</p:attrName>
                                        </p:attrNameLst>
                                      </p:cBhvr>
                                    </p:animMotion>
                                  </p:childTnLst>
                                </p:cTn>
                              </p:par>
                              <p:par>
                                <p:cTn id="9" presetID="10" presetClass="entr" presetSubtype="0" fill="hold" grpId="1" nodeType="with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par>
                                <p:cTn id="12" presetID="42" presetClass="path" presetSubtype="0" accel="50000" decel="50000" fill="hold" grpId="0" nodeType="withEffect">
                                  <p:stCondLst>
                                    <p:cond delay="0"/>
                                  </p:stCondLst>
                                  <p:childTnLst>
                                    <p:animMotion origin="layout" path="M 0 0  L 0 0.33302  E" pathEditMode="relative" ptsTypes="">
                                      <p:cBhvr>
                                        <p:cTn id="13" dur="2000" spd="-100000" fill="hold"/>
                                        <p:tgtEl>
                                          <p:spTgt spid="4"/>
                                        </p:tgtEl>
                                        <p:attrNameLst>
                                          <p:attrName>ppt_x</p:attrName>
                                          <p:attrName>ppt_y</p:attrName>
                                        </p:attrNameLst>
                                      </p:cBhvr>
                                    </p:animMotion>
                                  </p:childTnLst>
                                </p:cTn>
                              </p:par>
                              <p:par>
                                <p:cTn id="14" presetID="10" presetClass="entr" presetSubtype="0" fill="hold" nodeType="withEffect">
                                  <p:stCondLst>
                                    <p:cond delay="150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par>
                                <p:cTn id="17" presetID="47" presetClass="entr" presetSubtype="0" fill="hold" grpId="0" nodeType="withEffect">
                                  <p:stCondLst>
                                    <p:cond delay="150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childTnLst>
                          </p:cTn>
                        </p:par>
                        <p:par>
                          <p:cTn id="22" fill="hold">
                            <p:stCondLst>
                              <p:cond delay="2500"/>
                            </p:stCondLst>
                            <p:childTnLst>
                              <p:par>
                                <p:cTn id="23" presetID="10" presetClass="exit" presetSubtype="0" fill="hold" nodeType="afterEffect">
                                  <p:stCondLst>
                                    <p:cond delay="3000"/>
                                  </p:stCondLst>
                                  <p:childTnLst>
                                    <p:animEffect transition="out" filter="fade">
                                      <p:cBhvr>
                                        <p:cTn id="24" dur="500"/>
                                        <p:tgtEl>
                                          <p:spTgt spid="6"/>
                                        </p:tgtEl>
                                      </p:cBhvr>
                                    </p:animEffect>
                                    <p:set>
                                      <p:cBhvr>
                                        <p:cTn id="25" dur="1" fill="hold">
                                          <p:stCondLst>
                                            <p:cond delay="499"/>
                                          </p:stCondLst>
                                        </p:cTn>
                                        <p:tgtEl>
                                          <p:spTgt spid="6"/>
                                        </p:tgtEl>
                                        <p:attrNameLst>
                                          <p:attrName>style.visibility</p:attrName>
                                        </p:attrNameLst>
                                      </p:cBhvr>
                                      <p:to>
                                        <p:strVal val="hidden"/>
                                      </p:to>
                                    </p:set>
                                  </p:childTnLst>
                                </p:cTn>
                              </p:par>
                              <p:par>
                                <p:cTn id="26" presetID="9" presetClass="emph" presetSubtype="0" grpId="2" nodeType="withEffect">
                                  <p:stCondLst>
                                    <p:cond delay="3000"/>
                                  </p:stCondLst>
                                  <p:childTnLst>
                                    <p:set>
                                      <p:cBhvr rctx="PPT">
                                        <p:cTn id="27" dur="indefinite"/>
                                        <p:tgtEl>
                                          <p:spTgt spid="5"/>
                                        </p:tgtEl>
                                        <p:attrNameLst>
                                          <p:attrName>style.opacity</p:attrName>
                                        </p:attrNameLst>
                                      </p:cBhvr>
                                      <p:to>
                                        <p:strVal val="0.25"/>
                                      </p:to>
                                    </p:set>
                                    <p:animEffect filter="image" prLst="opacity: 0.25">
                                      <p:cBhvr rctx="IE">
                                        <p:cTn id="28" dur="indefinite"/>
                                        <p:tgtEl>
                                          <p:spTgt spid="5"/>
                                        </p:tgtEl>
                                      </p:cBhvr>
                                    </p:animEffect>
                                  </p:childTnLst>
                                </p:cTn>
                              </p:par>
                              <p:par>
                                <p:cTn id="29" presetID="9" presetClass="emph" presetSubtype="0" grpId="2" nodeType="withEffect">
                                  <p:stCondLst>
                                    <p:cond delay="3000"/>
                                  </p:stCondLst>
                                  <p:childTnLst>
                                    <p:set>
                                      <p:cBhvr rctx="PPT">
                                        <p:cTn id="30" dur="indefinite"/>
                                        <p:tgtEl>
                                          <p:spTgt spid="4"/>
                                        </p:tgtEl>
                                        <p:attrNameLst>
                                          <p:attrName>style.opacity</p:attrName>
                                        </p:attrNameLst>
                                      </p:cBhvr>
                                      <p:to>
                                        <p:strVal val="0.25"/>
                                      </p:to>
                                    </p:set>
                                    <p:animEffect filter="image" prLst="opacity: 0.25">
                                      <p:cBhvr rctx="IE">
                                        <p:cTn id="31" dur="indefinite"/>
                                        <p:tgtEl>
                                          <p:spTgt spid="4"/>
                                        </p:tgtEl>
                                      </p:cBhvr>
                                    </p:animEffect>
                                  </p:childTnLst>
                                </p:cTn>
                              </p:par>
                              <p:par>
                                <p:cTn id="32" presetID="9" presetClass="emph" presetSubtype="0" nodeType="withEffect">
                                  <p:stCondLst>
                                    <p:cond delay="3000"/>
                                  </p:stCondLst>
                                  <p:childTnLst>
                                    <p:set>
                                      <p:cBhvr rctx="PPT">
                                        <p:cTn id="33" dur="indefinite"/>
                                        <p:tgtEl>
                                          <p:spTgt spid="3"/>
                                        </p:tgtEl>
                                        <p:attrNameLst>
                                          <p:attrName>style.opacity</p:attrName>
                                        </p:attrNameLst>
                                      </p:cBhvr>
                                      <p:to>
                                        <p:strVal val="0.25"/>
                                      </p:to>
                                    </p:set>
                                    <p:animEffect filter="image" prLst="opacity: 0.25">
                                      <p:cBhvr rctx="IE">
                                        <p:cTn id="34" dur="indefinite"/>
                                        <p:tgtEl>
                                          <p:spTgt spid="3"/>
                                        </p:tgtEl>
                                      </p:cBhvr>
                                    </p:animEffect>
                                  </p:childTnLst>
                                </p:cTn>
                              </p:par>
                              <p:par>
                                <p:cTn id="35" presetID="55" presetClass="entr" presetSubtype="0" fill="hold" grpId="0" nodeType="withEffect">
                                  <p:stCondLst>
                                    <p:cond delay="3000"/>
                                  </p:stCondLst>
                                  <p:childTnLst>
                                    <p:set>
                                      <p:cBhvr>
                                        <p:cTn id="36" dur="1" fill="hold">
                                          <p:stCondLst>
                                            <p:cond delay="0"/>
                                          </p:stCondLst>
                                        </p:cTn>
                                        <p:tgtEl>
                                          <p:spTgt spid="7"/>
                                        </p:tgtEl>
                                        <p:attrNameLst>
                                          <p:attrName>style.visibility</p:attrName>
                                        </p:attrNameLst>
                                      </p:cBhvr>
                                      <p:to>
                                        <p:strVal val="visible"/>
                                      </p:to>
                                    </p:set>
                                    <p:anim calcmode="lin" valueType="num">
                                      <p:cBhvr>
                                        <p:cTn id="37" dur="1000" fill="hold"/>
                                        <p:tgtEl>
                                          <p:spTgt spid="7"/>
                                        </p:tgtEl>
                                        <p:attrNameLst>
                                          <p:attrName>ppt_w</p:attrName>
                                        </p:attrNameLst>
                                      </p:cBhvr>
                                      <p:tavLst>
                                        <p:tav tm="0">
                                          <p:val>
                                            <p:strVal val="#ppt_w*0.70"/>
                                          </p:val>
                                        </p:tav>
                                        <p:tav tm="100000">
                                          <p:val>
                                            <p:strVal val="#ppt_w"/>
                                          </p:val>
                                        </p:tav>
                                      </p:tavLst>
                                    </p:anim>
                                    <p:anim calcmode="lin" valueType="num">
                                      <p:cBhvr>
                                        <p:cTn id="38" dur="1000" fill="hold"/>
                                        <p:tgtEl>
                                          <p:spTgt spid="7"/>
                                        </p:tgtEl>
                                        <p:attrNameLst>
                                          <p:attrName>ppt_h</p:attrName>
                                        </p:attrNameLst>
                                      </p:cBhvr>
                                      <p:tavLst>
                                        <p:tav tm="0">
                                          <p:val>
                                            <p:strVal val="#ppt_h"/>
                                          </p:val>
                                        </p:tav>
                                        <p:tav tm="100000">
                                          <p:val>
                                            <p:strVal val="#ppt_h"/>
                                          </p:val>
                                        </p:tav>
                                      </p:tavLst>
                                    </p:anim>
                                    <p:animEffect transition="in" filter="fade">
                                      <p:cBhvr>
                                        <p:cTn id="39" dur="1000"/>
                                        <p:tgtEl>
                                          <p:spTgt spid="7"/>
                                        </p:tgtEl>
                                      </p:cBhvr>
                                    </p:animEffect>
                                  </p:childTnLst>
                                </p:cTn>
                              </p:par>
                            </p:childTnLst>
                          </p:cTn>
                        </p:par>
                        <p:par>
                          <p:cTn id="40" fill="hold">
                            <p:stCondLst>
                              <p:cond delay="6500"/>
                            </p:stCondLst>
                            <p:childTnLst>
                              <p:par>
                                <p:cTn id="41" presetID="10" presetClass="exit" presetSubtype="0" fill="hold" grpId="1" nodeType="afterEffect">
                                  <p:stCondLst>
                                    <p:cond delay="4500"/>
                                  </p:stCondLst>
                                  <p:childTnLst>
                                    <p:animEffect transition="out" filter="fade">
                                      <p:cBhvr>
                                        <p:cTn id="42" dur="500"/>
                                        <p:tgtEl>
                                          <p:spTgt spid="7"/>
                                        </p:tgtEl>
                                      </p:cBhvr>
                                    </p:animEffect>
                                    <p:set>
                                      <p:cBhvr>
                                        <p:cTn id="43" dur="1" fill="hold">
                                          <p:stCondLst>
                                            <p:cond delay="499"/>
                                          </p:stCondLst>
                                        </p:cTn>
                                        <p:tgtEl>
                                          <p:spTgt spid="7"/>
                                        </p:tgtEl>
                                        <p:attrNameLst>
                                          <p:attrName>style.visibility</p:attrName>
                                        </p:attrNameLst>
                                      </p:cBhvr>
                                      <p:to>
                                        <p:strVal val="hidden"/>
                                      </p:to>
                                    </p:set>
                                  </p:childTnLst>
                                </p:cTn>
                              </p:par>
                              <p:par>
                                <p:cTn id="44" presetID="55" presetClass="entr" presetSubtype="0" fill="hold" grpId="0" nodeType="withEffect">
                                  <p:stCondLst>
                                    <p:cond delay="4500"/>
                                  </p:stCondLst>
                                  <p:childTnLst>
                                    <p:set>
                                      <p:cBhvr>
                                        <p:cTn id="45" dur="1" fill="hold">
                                          <p:stCondLst>
                                            <p:cond delay="0"/>
                                          </p:stCondLst>
                                        </p:cTn>
                                        <p:tgtEl>
                                          <p:spTgt spid="10"/>
                                        </p:tgtEl>
                                        <p:attrNameLst>
                                          <p:attrName>style.visibility</p:attrName>
                                        </p:attrNameLst>
                                      </p:cBhvr>
                                      <p:to>
                                        <p:strVal val="visible"/>
                                      </p:to>
                                    </p:set>
                                    <p:anim calcmode="lin" valueType="num">
                                      <p:cBhvr>
                                        <p:cTn id="46" dur="1000" fill="hold"/>
                                        <p:tgtEl>
                                          <p:spTgt spid="10"/>
                                        </p:tgtEl>
                                        <p:attrNameLst>
                                          <p:attrName>ppt_w</p:attrName>
                                        </p:attrNameLst>
                                      </p:cBhvr>
                                      <p:tavLst>
                                        <p:tav tm="0">
                                          <p:val>
                                            <p:strVal val="#ppt_w*0.70"/>
                                          </p:val>
                                        </p:tav>
                                        <p:tav tm="100000">
                                          <p:val>
                                            <p:strVal val="#ppt_w"/>
                                          </p:val>
                                        </p:tav>
                                      </p:tavLst>
                                    </p:anim>
                                    <p:anim calcmode="lin" valueType="num">
                                      <p:cBhvr>
                                        <p:cTn id="47" dur="1000" fill="hold"/>
                                        <p:tgtEl>
                                          <p:spTgt spid="10"/>
                                        </p:tgtEl>
                                        <p:attrNameLst>
                                          <p:attrName>ppt_h</p:attrName>
                                        </p:attrNameLst>
                                      </p:cBhvr>
                                      <p:tavLst>
                                        <p:tav tm="0">
                                          <p:val>
                                            <p:strVal val="#ppt_h"/>
                                          </p:val>
                                        </p:tav>
                                        <p:tav tm="100000">
                                          <p:val>
                                            <p:strVal val="#ppt_h"/>
                                          </p:val>
                                        </p:tav>
                                      </p:tavLst>
                                    </p:anim>
                                    <p:animEffect transition="in" filter="fade">
                                      <p:cBhvr>
                                        <p:cTn id="48" dur="1000"/>
                                        <p:tgtEl>
                                          <p:spTgt spid="10"/>
                                        </p:tgtEl>
                                      </p:cBhvr>
                                    </p:animEffect>
                                  </p:childTnLst>
                                </p:cTn>
                              </p:par>
                            </p:childTnLst>
                          </p:cTn>
                        </p:par>
                        <p:par>
                          <p:cTn id="49" fill="hold">
                            <p:stCondLst>
                              <p:cond delay="12000"/>
                            </p:stCondLst>
                            <p:childTnLst>
                              <p:par>
                                <p:cTn id="50" presetID="10" presetClass="exit" presetSubtype="0" fill="hold" grpId="1" nodeType="afterEffect">
                                  <p:stCondLst>
                                    <p:cond delay="4500"/>
                                  </p:stCondLst>
                                  <p:childTnLst>
                                    <p:animEffect transition="out" filter="fade">
                                      <p:cBhvr>
                                        <p:cTn id="51" dur="500"/>
                                        <p:tgtEl>
                                          <p:spTgt spid="10"/>
                                        </p:tgtEl>
                                      </p:cBhvr>
                                    </p:animEffect>
                                    <p:set>
                                      <p:cBhvr>
                                        <p:cTn id="52" dur="1" fill="hold">
                                          <p:stCondLst>
                                            <p:cond delay="499"/>
                                          </p:stCondLst>
                                        </p:cTn>
                                        <p:tgtEl>
                                          <p:spTgt spid="10"/>
                                        </p:tgtEl>
                                        <p:attrNameLst>
                                          <p:attrName>style.visibility</p:attrName>
                                        </p:attrNameLst>
                                      </p:cBhvr>
                                      <p:to>
                                        <p:strVal val="hidden"/>
                                      </p:to>
                                    </p:set>
                                  </p:childTnLst>
                                </p:cTn>
                              </p:par>
                              <p:par>
                                <p:cTn id="53" presetID="55" presetClass="entr" presetSubtype="0" fill="hold" grpId="0" nodeType="withEffect">
                                  <p:stCondLst>
                                    <p:cond delay="4500"/>
                                  </p:stCondLst>
                                  <p:childTnLst>
                                    <p:set>
                                      <p:cBhvr>
                                        <p:cTn id="54" dur="1" fill="hold">
                                          <p:stCondLst>
                                            <p:cond delay="0"/>
                                          </p:stCondLst>
                                        </p:cTn>
                                        <p:tgtEl>
                                          <p:spTgt spid="11"/>
                                        </p:tgtEl>
                                        <p:attrNameLst>
                                          <p:attrName>style.visibility</p:attrName>
                                        </p:attrNameLst>
                                      </p:cBhvr>
                                      <p:to>
                                        <p:strVal val="visible"/>
                                      </p:to>
                                    </p:set>
                                    <p:anim calcmode="lin" valueType="num">
                                      <p:cBhvr>
                                        <p:cTn id="55" dur="1000" fill="hold"/>
                                        <p:tgtEl>
                                          <p:spTgt spid="11"/>
                                        </p:tgtEl>
                                        <p:attrNameLst>
                                          <p:attrName>ppt_w</p:attrName>
                                        </p:attrNameLst>
                                      </p:cBhvr>
                                      <p:tavLst>
                                        <p:tav tm="0">
                                          <p:val>
                                            <p:strVal val="#ppt_w*0.70"/>
                                          </p:val>
                                        </p:tav>
                                        <p:tav tm="100000">
                                          <p:val>
                                            <p:strVal val="#ppt_w"/>
                                          </p:val>
                                        </p:tav>
                                      </p:tavLst>
                                    </p:anim>
                                    <p:anim calcmode="lin" valueType="num">
                                      <p:cBhvr>
                                        <p:cTn id="56" dur="1000" fill="hold"/>
                                        <p:tgtEl>
                                          <p:spTgt spid="11"/>
                                        </p:tgtEl>
                                        <p:attrNameLst>
                                          <p:attrName>ppt_h</p:attrName>
                                        </p:attrNameLst>
                                      </p:cBhvr>
                                      <p:tavLst>
                                        <p:tav tm="0">
                                          <p:val>
                                            <p:strVal val="#ppt_h"/>
                                          </p:val>
                                        </p:tav>
                                        <p:tav tm="100000">
                                          <p:val>
                                            <p:strVal val="#ppt_h"/>
                                          </p:val>
                                        </p:tav>
                                      </p:tavLst>
                                    </p:anim>
                                    <p:animEffect transition="in" filter="fade">
                                      <p:cBhvr>
                                        <p:cTn id="57" dur="1000"/>
                                        <p:tgtEl>
                                          <p:spTgt spid="11"/>
                                        </p:tgtEl>
                                      </p:cBhvr>
                                    </p:animEffect>
                                  </p:childTnLst>
                                </p:cTn>
                              </p:par>
                            </p:childTnLst>
                          </p:cTn>
                        </p:par>
                        <p:par>
                          <p:cTn id="58" fill="hold">
                            <p:stCondLst>
                              <p:cond delay="17500"/>
                            </p:stCondLst>
                            <p:childTnLst>
                              <p:par>
                                <p:cTn id="59" presetID="10" presetClass="exit" presetSubtype="0" fill="hold" grpId="1" nodeType="afterEffect">
                                  <p:stCondLst>
                                    <p:cond delay="4500"/>
                                  </p:stCondLst>
                                  <p:childTnLst>
                                    <p:animEffect transition="out" filter="fade">
                                      <p:cBhvr>
                                        <p:cTn id="60" dur="500"/>
                                        <p:tgtEl>
                                          <p:spTgt spid="11"/>
                                        </p:tgtEl>
                                      </p:cBhvr>
                                    </p:animEffect>
                                    <p:set>
                                      <p:cBhvr>
                                        <p:cTn id="61" dur="1" fill="hold">
                                          <p:stCondLst>
                                            <p:cond delay="499"/>
                                          </p:stCondLst>
                                        </p:cTn>
                                        <p:tgtEl>
                                          <p:spTgt spid="11"/>
                                        </p:tgtEl>
                                        <p:attrNameLst>
                                          <p:attrName>style.visibility</p:attrName>
                                        </p:attrNameLst>
                                      </p:cBhvr>
                                      <p:to>
                                        <p:strVal val="hidden"/>
                                      </p:to>
                                    </p:set>
                                  </p:childTnLst>
                                </p:cTn>
                              </p:par>
                              <p:par>
                                <p:cTn id="62" presetID="55" presetClass="entr" presetSubtype="0" fill="hold" grpId="0" nodeType="withEffect">
                                  <p:stCondLst>
                                    <p:cond delay="4500"/>
                                  </p:stCondLst>
                                  <p:childTnLst>
                                    <p:set>
                                      <p:cBhvr>
                                        <p:cTn id="63" dur="1" fill="hold">
                                          <p:stCondLst>
                                            <p:cond delay="0"/>
                                          </p:stCondLst>
                                        </p:cTn>
                                        <p:tgtEl>
                                          <p:spTgt spid="13"/>
                                        </p:tgtEl>
                                        <p:attrNameLst>
                                          <p:attrName>style.visibility</p:attrName>
                                        </p:attrNameLst>
                                      </p:cBhvr>
                                      <p:to>
                                        <p:strVal val="visible"/>
                                      </p:to>
                                    </p:set>
                                    <p:anim calcmode="lin" valueType="num">
                                      <p:cBhvr>
                                        <p:cTn id="64" dur="1000" fill="hold"/>
                                        <p:tgtEl>
                                          <p:spTgt spid="13"/>
                                        </p:tgtEl>
                                        <p:attrNameLst>
                                          <p:attrName>ppt_w</p:attrName>
                                        </p:attrNameLst>
                                      </p:cBhvr>
                                      <p:tavLst>
                                        <p:tav tm="0">
                                          <p:val>
                                            <p:strVal val="#ppt_w*0.70"/>
                                          </p:val>
                                        </p:tav>
                                        <p:tav tm="100000">
                                          <p:val>
                                            <p:strVal val="#ppt_w"/>
                                          </p:val>
                                        </p:tav>
                                      </p:tavLst>
                                    </p:anim>
                                    <p:anim calcmode="lin" valueType="num">
                                      <p:cBhvr>
                                        <p:cTn id="65" dur="1000" fill="hold"/>
                                        <p:tgtEl>
                                          <p:spTgt spid="13"/>
                                        </p:tgtEl>
                                        <p:attrNameLst>
                                          <p:attrName>ppt_h</p:attrName>
                                        </p:attrNameLst>
                                      </p:cBhvr>
                                      <p:tavLst>
                                        <p:tav tm="0">
                                          <p:val>
                                            <p:strVal val="#ppt_h"/>
                                          </p:val>
                                        </p:tav>
                                        <p:tav tm="100000">
                                          <p:val>
                                            <p:strVal val="#ppt_h"/>
                                          </p:val>
                                        </p:tav>
                                      </p:tavLst>
                                    </p:anim>
                                    <p:animEffect transition="in" filter="fade">
                                      <p:cBhvr>
                                        <p:cTn id="66" dur="1000"/>
                                        <p:tgtEl>
                                          <p:spTgt spid="13"/>
                                        </p:tgtEl>
                                      </p:cBhvr>
                                    </p:animEffect>
                                  </p:childTnLst>
                                </p:cTn>
                              </p:par>
                            </p:childTnLst>
                          </p:cTn>
                        </p:par>
                        <p:par>
                          <p:cTn id="67" fill="hold">
                            <p:stCondLst>
                              <p:cond delay="23000"/>
                            </p:stCondLst>
                            <p:childTnLst>
                              <p:par>
                                <p:cTn id="68" presetID="10" presetClass="exit" presetSubtype="0" fill="hold" grpId="1" nodeType="afterEffect">
                                  <p:stCondLst>
                                    <p:cond delay="4500"/>
                                  </p:stCondLst>
                                  <p:childTnLst>
                                    <p:animEffect transition="out" filter="fade">
                                      <p:cBhvr>
                                        <p:cTn id="69" dur="500"/>
                                        <p:tgtEl>
                                          <p:spTgt spid="13"/>
                                        </p:tgtEl>
                                      </p:cBhvr>
                                    </p:animEffect>
                                    <p:set>
                                      <p:cBhvr>
                                        <p:cTn id="70" dur="1" fill="hold">
                                          <p:stCondLst>
                                            <p:cond delay="499"/>
                                          </p:stCondLst>
                                        </p:cTn>
                                        <p:tgtEl>
                                          <p:spTgt spid="13"/>
                                        </p:tgtEl>
                                        <p:attrNameLst>
                                          <p:attrName>style.visibility</p:attrName>
                                        </p:attrNameLst>
                                      </p:cBhvr>
                                      <p:to>
                                        <p:strVal val="hidden"/>
                                      </p:to>
                                    </p:set>
                                  </p:childTnLst>
                                </p:cTn>
                              </p:par>
                              <p:par>
                                <p:cTn id="71" presetID="55" presetClass="entr" presetSubtype="0" fill="hold" grpId="0" nodeType="withEffect">
                                  <p:stCondLst>
                                    <p:cond delay="4500"/>
                                  </p:stCondLst>
                                  <p:childTnLst>
                                    <p:set>
                                      <p:cBhvr>
                                        <p:cTn id="72" dur="1" fill="hold">
                                          <p:stCondLst>
                                            <p:cond delay="0"/>
                                          </p:stCondLst>
                                        </p:cTn>
                                        <p:tgtEl>
                                          <p:spTgt spid="12"/>
                                        </p:tgtEl>
                                        <p:attrNameLst>
                                          <p:attrName>style.visibility</p:attrName>
                                        </p:attrNameLst>
                                      </p:cBhvr>
                                      <p:to>
                                        <p:strVal val="visible"/>
                                      </p:to>
                                    </p:set>
                                    <p:anim calcmode="lin" valueType="num">
                                      <p:cBhvr>
                                        <p:cTn id="73" dur="1000" fill="hold"/>
                                        <p:tgtEl>
                                          <p:spTgt spid="12"/>
                                        </p:tgtEl>
                                        <p:attrNameLst>
                                          <p:attrName>ppt_w</p:attrName>
                                        </p:attrNameLst>
                                      </p:cBhvr>
                                      <p:tavLst>
                                        <p:tav tm="0">
                                          <p:val>
                                            <p:strVal val="#ppt_w*0.70"/>
                                          </p:val>
                                        </p:tav>
                                        <p:tav tm="100000">
                                          <p:val>
                                            <p:strVal val="#ppt_w"/>
                                          </p:val>
                                        </p:tav>
                                      </p:tavLst>
                                    </p:anim>
                                    <p:anim calcmode="lin" valueType="num">
                                      <p:cBhvr>
                                        <p:cTn id="74" dur="1000" fill="hold"/>
                                        <p:tgtEl>
                                          <p:spTgt spid="12"/>
                                        </p:tgtEl>
                                        <p:attrNameLst>
                                          <p:attrName>ppt_h</p:attrName>
                                        </p:attrNameLst>
                                      </p:cBhvr>
                                      <p:tavLst>
                                        <p:tav tm="0">
                                          <p:val>
                                            <p:strVal val="#ppt_h"/>
                                          </p:val>
                                        </p:tav>
                                        <p:tav tm="100000">
                                          <p:val>
                                            <p:strVal val="#ppt_h"/>
                                          </p:val>
                                        </p:tav>
                                      </p:tavLst>
                                    </p:anim>
                                    <p:animEffect transition="in" filter="fade">
                                      <p:cBhvr>
                                        <p:cTn id="75" dur="1000"/>
                                        <p:tgtEl>
                                          <p:spTgt spid="12"/>
                                        </p:tgtEl>
                                      </p:cBhvr>
                                    </p:animEffect>
                                  </p:childTnLst>
                                </p:cTn>
                              </p:par>
                            </p:childTnLst>
                          </p:cTn>
                        </p:par>
                        <p:par>
                          <p:cTn id="76" fill="hold">
                            <p:stCondLst>
                              <p:cond delay="28500"/>
                            </p:stCondLst>
                            <p:childTnLst>
                              <p:par>
                                <p:cTn id="77" presetID="10" presetClass="exit" presetSubtype="0" fill="hold" grpId="1" nodeType="afterEffect">
                                  <p:stCondLst>
                                    <p:cond delay="4500"/>
                                  </p:stCondLst>
                                  <p:childTnLst>
                                    <p:animEffect transition="out" filter="fade">
                                      <p:cBhvr>
                                        <p:cTn id="78" dur="500"/>
                                        <p:tgtEl>
                                          <p:spTgt spid="12"/>
                                        </p:tgtEl>
                                      </p:cBhvr>
                                    </p:animEffect>
                                    <p:set>
                                      <p:cBhvr>
                                        <p:cTn id="79" dur="1" fill="hold">
                                          <p:stCondLst>
                                            <p:cond delay="499"/>
                                          </p:stCondLst>
                                        </p:cTn>
                                        <p:tgtEl>
                                          <p:spTgt spid="12"/>
                                        </p:tgtEl>
                                        <p:attrNameLst>
                                          <p:attrName>style.visibility</p:attrName>
                                        </p:attrNameLst>
                                      </p:cBhvr>
                                      <p:to>
                                        <p:strVal val="hidden"/>
                                      </p:to>
                                    </p:set>
                                  </p:childTnLst>
                                </p:cTn>
                              </p:par>
                              <p:par>
                                <p:cTn id="80" presetID="55" presetClass="entr" presetSubtype="0" fill="hold" grpId="0" nodeType="withEffect">
                                  <p:stCondLst>
                                    <p:cond delay="4500"/>
                                  </p:stCondLst>
                                  <p:childTnLst>
                                    <p:set>
                                      <p:cBhvr>
                                        <p:cTn id="81" dur="1" fill="hold">
                                          <p:stCondLst>
                                            <p:cond delay="0"/>
                                          </p:stCondLst>
                                        </p:cTn>
                                        <p:tgtEl>
                                          <p:spTgt spid="14"/>
                                        </p:tgtEl>
                                        <p:attrNameLst>
                                          <p:attrName>style.visibility</p:attrName>
                                        </p:attrNameLst>
                                      </p:cBhvr>
                                      <p:to>
                                        <p:strVal val="visible"/>
                                      </p:to>
                                    </p:set>
                                    <p:anim calcmode="lin" valueType="num">
                                      <p:cBhvr>
                                        <p:cTn id="82" dur="1000" fill="hold"/>
                                        <p:tgtEl>
                                          <p:spTgt spid="14"/>
                                        </p:tgtEl>
                                        <p:attrNameLst>
                                          <p:attrName>ppt_w</p:attrName>
                                        </p:attrNameLst>
                                      </p:cBhvr>
                                      <p:tavLst>
                                        <p:tav tm="0">
                                          <p:val>
                                            <p:strVal val="#ppt_w*0.70"/>
                                          </p:val>
                                        </p:tav>
                                        <p:tav tm="100000">
                                          <p:val>
                                            <p:strVal val="#ppt_w"/>
                                          </p:val>
                                        </p:tav>
                                      </p:tavLst>
                                    </p:anim>
                                    <p:anim calcmode="lin" valueType="num">
                                      <p:cBhvr>
                                        <p:cTn id="83" dur="1000" fill="hold"/>
                                        <p:tgtEl>
                                          <p:spTgt spid="14"/>
                                        </p:tgtEl>
                                        <p:attrNameLst>
                                          <p:attrName>ppt_h</p:attrName>
                                        </p:attrNameLst>
                                      </p:cBhvr>
                                      <p:tavLst>
                                        <p:tav tm="0">
                                          <p:val>
                                            <p:strVal val="#ppt_h"/>
                                          </p:val>
                                        </p:tav>
                                        <p:tav tm="100000">
                                          <p:val>
                                            <p:strVal val="#ppt_h"/>
                                          </p:val>
                                        </p:tav>
                                      </p:tavLst>
                                    </p:anim>
                                    <p:animEffect transition="in" filter="fade">
                                      <p:cBhvr>
                                        <p:cTn id="84"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4" grpId="2" animBg="1"/>
      <p:bldP spid="5" grpId="0" animBg="1"/>
      <p:bldP spid="5" grpId="1" animBg="1"/>
      <p:bldP spid="5" grpId="2" animBg="1"/>
      <p:bldP spid="9" grpId="0"/>
      <p:bldP spid="7" grpId="0"/>
      <p:bldP spid="7" grpId="1"/>
      <p:bldP spid="10" grpId="0"/>
      <p:bldP spid="10" grpId="1"/>
      <p:bldP spid="11" grpId="0"/>
      <p:bldP spid="11" grpId="1"/>
      <p:bldP spid="13" grpId="0"/>
      <p:bldP spid="13" grpId="1"/>
      <p:bldP spid="12" grpId="0"/>
      <p:bldP spid="12" grpId="1"/>
      <p:bldP spid="14" grpId="0"/>
    </p:bldLst>
  </p:timing>
</p:sld>
</file>

<file path=ppt/theme/theme1.xml><?xml version="1.0" encoding="utf-8"?>
<a:theme xmlns:a="http://schemas.openxmlformats.org/drawingml/2006/main" name="IFIS Presentation">
  <a:themeElements>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Char char="•"/>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Char char="•"/>
          <a:tabLst/>
          <a:defRPr kumimoji="0" lang="en-US" sz="2400" b="0" i="0" u="none" strike="noStrike" cap="none" normalizeH="0" baseline="0" smtClean="0">
            <a:ln>
              <a:noFill/>
            </a:ln>
            <a:solidFill>
              <a:schemeClr val="tx1"/>
            </a:solidFill>
            <a:effectLst/>
            <a:latin typeface="Arial" charset="0"/>
          </a:defRPr>
        </a:defPPr>
      </a:lstStyle>
    </a:lnDef>
    <a:txDef>
      <a:spPr bwMode="auto">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a:spAutoFit/>
      </a:bodyPr>
      <a:lstStyle>
        <a:defPPr>
          <a:buFontTx/>
          <a:buNone/>
          <a:defRPr sz="1200" b="1" dirty="0">
            <a:solidFill>
              <a:srgbClr val="C0C0C0"/>
            </a:solidFill>
          </a:defRPr>
        </a:defPPr>
      </a:lstStyle>
    </a:txDef>
  </a:objectDefaults>
  <a:extraClrSchemeLst>
    <a:extraClrScheme>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IFIS Presentation - Animated">
  <a:themeElements>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Char char="•"/>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Char char="•"/>
          <a:tabLst/>
          <a:defRPr kumimoji="0" lang="en-US" sz="2400" b="0" i="0" u="none" strike="noStrike" cap="none" normalizeH="0" baseline="0" smtClean="0">
            <a:ln>
              <a:noFill/>
            </a:ln>
            <a:solidFill>
              <a:schemeClr val="tx1"/>
            </a:solidFill>
            <a:effectLst/>
            <a:latin typeface="Arial" charset="0"/>
          </a:defRPr>
        </a:defPPr>
      </a:lstStyle>
    </a:lnDef>
    <a:txDef>
      <a:spPr bwMode="auto">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a:spAutoFit/>
      </a:bodyPr>
      <a:lstStyle>
        <a:defPPr>
          <a:buFontTx/>
          <a:buNone/>
          <a:defRPr sz="1200" b="1" dirty="0">
            <a:solidFill>
              <a:srgbClr val="C0C0C0"/>
            </a:solidFill>
          </a:defRPr>
        </a:defPPr>
      </a:lstStyle>
    </a:txDef>
  </a:objectDefaults>
  <a:extraClrSchemeLst>
    <a:extraClrScheme>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43447</TotalTime>
  <Words>10531</Words>
  <Application>Microsoft Office PowerPoint</Application>
  <PresentationFormat>On-screen Show (4:3)</PresentationFormat>
  <Paragraphs>1405</Paragraphs>
  <Slides>15</Slides>
  <Notes>14</Notes>
  <HiddenSlides>0</HiddenSlides>
  <MMClips>0</MMClips>
  <ScaleCrop>false</ScaleCrop>
  <HeadingPairs>
    <vt:vector size="4" baseType="variant">
      <vt:variant>
        <vt:lpstr>Theme</vt:lpstr>
      </vt:variant>
      <vt:variant>
        <vt:i4>2</vt:i4>
      </vt:variant>
      <vt:variant>
        <vt:lpstr>Slide Titles</vt:lpstr>
      </vt:variant>
      <vt:variant>
        <vt:i4>15</vt:i4>
      </vt:variant>
    </vt:vector>
  </HeadingPairs>
  <TitlesOfParts>
    <vt:vector size="17" baseType="lpstr">
      <vt:lpstr>IFIS Presentation</vt:lpstr>
      <vt:lpstr>IFIS Presentation - Animated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FAA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 Jorgensen</dc:creator>
  <cp:lastModifiedBy>Bissonnette, Glenn R (FAA)</cp:lastModifiedBy>
  <cp:revision>1202</cp:revision>
  <dcterms:created xsi:type="dcterms:W3CDTF">2005-01-28T20:32:53Z</dcterms:created>
  <dcterms:modified xsi:type="dcterms:W3CDTF">2016-05-03T13:23:19Z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Editor">
    <vt:lpwstr>Kellen Jorgensen</vt:lpwstr>
  </property>
</Properties>
</file>